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35"/>
  </p:notesMasterIdLst>
  <p:sldIdLst>
    <p:sldId id="256" r:id="rId2"/>
    <p:sldId id="257" r:id="rId3"/>
    <p:sldId id="258" r:id="rId4"/>
    <p:sldId id="259"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6" r:id="rId19"/>
    <p:sldId id="277" r:id="rId20"/>
    <p:sldId id="278" r:id="rId21"/>
    <p:sldId id="279" r:id="rId22"/>
    <p:sldId id="280" r:id="rId23"/>
    <p:sldId id="281" r:id="rId24"/>
    <p:sldId id="282" r:id="rId25"/>
    <p:sldId id="283" r:id="rId26"/>
    <p:sldId id="284" r:id="rId27"/>
    <p:sldId id="286" r:id="rId28"/>
    <p:sldId id="287" r:id="rId29"/>
    <p:sldId id="289" r:id="rId30"/>
    <p:sldId id="288" r:id="rId31"/>
    <p:sldId id="274" r:id="rId32"/>
    <p:sldId id="275" r:id="rId33"/>
    <p:sldId id="285" r:id="rId34"/>
  </p:sldIdLst>
  <p:sldSz cx="12192000" cy="6858000"/>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B7F7C"/>
    <a:srgbClr val="43AF96"/>
    <a:srgbClr val="EF51A8"/>
    <a:srgbClr val="EF7378"/>
    <a:srgbClr val="EF2139"/>
    <a:srgbClr val="0B142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6178"/>
    <p:restoredTop sz="94682"/>
  </p:normalViewPr>
  <p:slideViewPr>
    <p:cSldViewPr snapToGrid="0" snapToObjects="1">
      <p:cViewPr varScale="1">
        <p:scale>
          <a:sx n="95" d="100"/>
          <a:sy n="95" d="100"/>
        </p:scale>
        <p:origin x="200" y="52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_tradnl"/>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DDE92EE-2354-2243-95CB-EF544563A722}" type="datetimeFigureOut">
              <a:rPr lang="es-ES_tradnl" smtClean="0"/>
              <a:t>30/10/19</a:t>
            </a:fld>
            <a:endParaRPr lang="es-ES_tradnl"/>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_tradnl"/>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_tradnl"/>
              <a:t>Haga clic para modificar los estilos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_tradnl"/>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70E1E4F-527E-D643-BB53-A3BCC46E503C}" type="slidenum">
              <a:rPr lang="es-ES_tradnl" smtClean="0"/>
              <a:t>‹Nº›</a:t>
            </a:fld>
            <a:endParaRPr lang="es-ES_tradnl"/>
          </a:p>
        </p:txBody>
      </p:sp>
    </p:spTree>
    <p:extLst>
      <p:ext uri="{BB962C8B-B14F-4D97-AF65-F5344CB8AC3E}">
        <p14:creationId xmlns:p14="http://schemas.microsoft.com/office/powerpoint/2010/main" val="12754867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10"/>
          </p:nvPr>
        </p:nvSpPr>
        <p:spPr/>
        <p:txBody>
          <a:bodyPr/>
          <a:lstStyle/>
          <a:p>
            <a:fld id="{B70E1E4F-527E-D643-BB53-A3BCC46E503C}" type="slidenum">
              <a:rPr lang="es-ES_tradnl" smtClean="0"/>
              <a:t>12</a:t>
            </a:fld>
            <a:endParaRPr lang="es-ES_tradnl"/>
          </a:p>
        </p:txBody>
      </p:sp>
    </p:spTree>
    <p:extLst>
      <p:ext uri="{BB962C8B-B14F-4D97-AF65-F5344CB8AC3E}">
        <p14:creationId xmlns:p14="http://schemas.microsoft.com/office/powerpoint/2010/main" val="4256839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s-ES_tradnl"/>
              <a:t>Haga clic para modificar el estilo de título del patrón</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_tradnl"/>
              <a:t>Haga clic para modificar el estilo de subtítulo del patrón</a:t>
            </a:r>
            <a:endParaRPr lang="en-US" dirty="0"/>
          </a:p>
        </p:txBody>
      </p:sp>
      <p:sp>
        <p:nvSpPr>
          <p:cNvPr id="4" name="Date Placeholder 3"/>
          <p:cNvSpPr>
            <a:spLocks noGrp="1"/>
          </p:cNvSpPr>
          <p:nvPr>
            <p:ph type="dt" sz="half" idx="10"/>
          </p:nvPr>
        </p:nvSpPr>
        <p:spPr/>
        <p:txBody>
          <a:bodyPr/>
          <a:lstStyle/>
          <a:p>
            <a:fld id="{A223094D-4C0E-FF44-AF8C-132D1B55A124}" type="datetimeFigureOut">
              <a:rPr lang="es-MX" smtClean="0"/>
              <a:t>30/10/19</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C50CEA0A-98F3-6546-AE8F-E21066A9C30A}" type="slidenum">
              <a:rPr lang="es-MX" smtClean="0"/>
              <a:t>‹Nº›</a:t>
            </a:fld>
            <a:endParaRPr lang="es-MX"/>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_tradnl"/>
              <a:t>Haga clic para modificar los estilos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dirty="0"/>
          </a:p>
        </p:txBody>
      </p:sp>
      <p:sp>
        <p:nvSpPr>
          <p:cNvPr id="4" name="Date Placeholder 3"/>
          <p:cNvSpPr>
            <a:spLocks noGrp="1"/>
          </p:cNvSpPr>
          <p:nvPr>
            <p:ph type="dt" sz="half" idx="10"/>
          </p:nvPr>
        </p:nvSpPr>
        <p:spPr/>
        <p:txBody>
          <a:bodyPr/>
          <a:lstStyle/>
          <a:p>
            <a:fld id="{A223094D-4C0E-FF44-AF8C-132D1B55A124}" type="datetimeFigureOut">
              <a:rPr lang="es-MX" smtClean="0"/>
              <a:t>30/10/19</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C50CEA0A-98F3-6546-AE8F-E21066A9C30A}" type="slidenum">
              <a:rPr lang="es-MX" smtClean="0"/>
              <a:t>‹Nº›</a:t>
            </a:fld>
            <a:endParaRPr lang="es-MX"/>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s-ES_tradnl"/>
              <a:t>Haga clic para modificar el estilo de título del patrón</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s-ES_tradnl"/>
              <a:t>Haga clic para modificar los estilos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dirty="0"/>
          </a:p>
        </p:txBody>
      </p:sp>
      <p:sp>
        <p:nvSpPr>
          <p:cNvPr id="4" name="Date Placeholder 3"/>
          <p:cNvSpPr>
            <a:spLocks noGrp="1"/>
          </p:cNvSpPr>
          <p:nvPr>
            <p:ph type="dt" sz="half" idx="10"/>
          </p:nvPr>
        </p:nvSpPr>
        <p:spPr/>
        <p:txBody>
          <a:bodyPr/>
          <a:lstStyle/>
          <a:p>
            <a:fld id="{A223094D-4C0E-FF44-AF8C-132D1B55A124}" type="datetimeFigureOut">
              <a:rPr lang="es-MX" smtClean="0"/>
              <a:t>30/10/19</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C50CEA0A-98F3-6546-AE8F-E21066A9C30A}" type="slidenum">
              <a:rPr lang="es-MX" smtClean="0"/>
              <a:t>‹Nº›</a:t>
            </a:fld>
            <a:endParaRPr lang="es-MX"/>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_tradnl"/>
              <a:t>Haga clic para modificar los estilos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dirty="0"/>
          </a:p>
        </p:txBody>
      </p:sp>
      <p:sp>
        <p:nvSpPr>
          <p:cNvPr id="4" name="Date Placeholder 3"/>
          <p:cNvSpPr>
            <a:spLocks noGrp="1"/>
          </p:cNvSpPr>
          <p:nvPr>
            <p:ph type="dt" sz="half" idx="10"/>
          </p:nvPr>
        </p:nvSpPr>
        <p:spPr/>
        <p:txBody>
          <a:bodyPr/>
          <a:lstStyle/>
          <a:p>
            <a:fld id="{A223094D-4C0E-FF44-AF8C-132D1B55A124}" type="datetimeFigureOut">
              <a:rPr lang="es-MX" smtClean="0"/>
              <a:t>30/10/19</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C50CEA0A-98F3-6546-AE8F-E21066A9C30A}" type="slidenum">
              <a:rPr lang="es-MX" smtClean="0"/>
              <a:t>‹Nº›</a:t>
            </a:fld>
            <a:endParaRPr lang="es-MX"/>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s-ES_tradnl"/>
              <a:t>Haga clic para modificar el estilo de título del patrón</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_tradnl"/>
              <a:t>Haga clic para modificar los estilos de texto del patrón</a:t>
            </a:r>
          </a:p>
        </p:txBody>
      </p:sp>
      <p:sp>
        <p:nvSpPr>
          <p:cNvPr id="4" name="Date Placeholder 3"/>
          <p:cNvSpPr>
            <a:spLocks noGrp="1"/>
          </p:cNvSpPr>
          <p:nvPr>
            <p:ph type="dt" sz="half" idx="10"/>
          </p:nvPr>
        </p:nvSpPr>
        <p:spPr/>
        <p:txBody>
          <a:bodyPr/>
          <a:lstStyle/>
          <a:p>
            <a:fld id="{A223094D-4C0E-FF44-AF8C-132D1B55A124}" type="datetimeFigureOut">
              <a:rPr lang="es-MX" smtClean="0"/>
              <a:t>30/10/19</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C50CEA0A-98F3-6546-AE8F-E21066A9C30A}" type="slidenum">
              <a:rPr lang="es-MX" smtClean="0"/>
              <a:t>‹Nº›</a:t>
            </a:fld>
            <a:endParaRPr lang="es-MX"/>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a:t>Haga clic para modificar el estilo de título del patrón</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s-ES_tradnl"/>
              <a:t>Haga clic para modificar los estilos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s-ES_tradnl"/>
              <a:t>Haga clic para modificar los estilos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dirty="0"/>
          </a:p>
        </p:txBody>
      </p:sp>
      <p:sp>
        <p:nvSpPr>
          <p:cNvPr id="5" name="Date Placeholder 4"/>
          <p:cNvSpPr>
            <a:spLocks noGrp="1"/>
          </p:cNvSpPr>
          <p:nvPr>
            <p:ph type="dt" sz="half" idx="10"/>
          </p:nvPr>
        </p:nvSpPr>
        <p:spPr/>
        <p:txBody>
          <a:bodyPr/>
          <a:lstStyle/>
          <a:p>
            <a:fld id="{A223094D-4C0E-FF44-AF8C-132D1B55A124}" type="datetimeFigureOut">
              <a:rPr lang="es-MX" smtClean="0"/>
              <a:t>30/10/19</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C50CEA0A-98F3-6546-AE8F-E21066A9C30A}" type="slidenum">
              <a:rPr lang="es-MX" smtClean="0"/>
              <a:t>‹Nº›</a:t>
            </a:fld>
            <a:endParaRPr lang="es-MX"/>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s-ES_tradnl"/>
              <a:t>Haga clic para modificar el estilo de título del patrón</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a:t>Haga clic para modificar los estilos de texto del patrón</a:t>
            </a:r>
          </a:p>
        </p:txBody>
      </p:sp>
      <p:sp>
        <p:nvSpPr>
          <p:cNvPr id="4" name="Content Placeholder 3"/>
          <p:cNvSpPr>
            <a:spLocks noGrp="1"/>
          </p:cNvSpPr>
          <p:nvPr>
            <p:ph sz="half" idx="2"/>
          </p:nvPr>
        </p:nvSpPr>
        <p:spPr>
          <a:xfrm>
            <a:off x="839788" y="2505075"/>
            <a:ext cx="5157787" cy="3684588"/>
          </a:xfrm>
        </p:spPr>
        <p:txBody>
          <a:bodyPr/>
          <a:lstStyle/>
          <a:p>
            <a:pPr lvl="0"/>
            <a:r>
              <a:rPr lang="es-ES_tradnl"/>
              <a:t>Haga clic para modificar los estilos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a:t>Haga clic para modificar los estilos de texto del patrón</a:t>
            </a:r>
          </a:p>
        </p:txBody>
      </p:sp>
      <p:sp>
        <p:nvSpPr>
          <p:cNvPr id="6" name="Content Placeholder 5"/>
          <p:cNvSpPr>
            <a:spLocks noGrp="1"/>
          </p:cNvSpPr>
          <p:nvPr>
            <p:ph sz="quarter" idx="4"/>
          </p:nvPr>
        </p:nvSpPr>
        <p:spPr>
          <a:xfrm>
            <a:off x="6172200" y="2505075"/>
            <a:ext cx="5183188" cy="3684588"/>
          </a:xfrm>
        </p:spPr>
        <p:txBody>
          <a:bodyPr/>
          <a:lstStyle/>
          <a:p>
            <a:pPr lvl="0"/>
            <a:r>
              <a:rPr lang="es-ES_tradnl"/>
              <a:t>Haga clic para modificar los estilos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dirty="0"/>
          </a:p>
        </p:txBody>
      </p:sp>
      <p:sp>
        <p:nvSpPr>
          <p:cNvPr id="7" name="Date Placeholder 6"/>
          <p:cNvSpPr>
            <a:spLocks noGrp="1"/>
          </p:cNvSpPr>
          <p:nvPr>
            <p:ph type="dt" sz="half" idx="10"/>
          </p:nvPr>
        </p:nvSpPr>
        <p:spPr/>
        <p:txBody>
          <a:bodyPr/>
          <a:lstStyle/>
          <a:p>
            <a:fld id="{A223094D-4C0E-FF44-AF8C-132D1B55A124}" type="datetimeFigureOut">
              <a:rPr lang="es-MX" smtClean="0"/>
              <a:t>30/10/19</a:t>
            </a:fld>
            <a:endParaRPr lang="es-MX"/>
          </a:p>
        </p:txBody>
      </p:sp>
      <p:sp>
        <p:nvSpPr>
          <p:cNvPr id="8" name="Footer Placeholder 7"/>
          <p:cNvSpPr>
            <a:spLocks noGrp="1"/>
          </p:cNvSpPr>
          <p:nvPr>
            <p:ph type="ftr" sz="quarter" idx="11"/>
          </p:nvPr>
        </p:nvSpPr>
        <p:spPr/>
        <p:txBody>
          <a:bodyPr/>
          <a:lstStyle/>
          <a:p>
            <a:endParaRPr lang="es-MX"/>
          </a:p>
        </p:txBody>
      </p:sp>
      <p:sp>
        <p:nvSpPr>
          <p:cNvPr id="9" name="Slide Number Placeholder 8"/>
          <p:cNvSpPr>
            <a:spLocks noGrp="1"/>
          </p:cNvSpPr>
          <p:nvPr>
            <p:ph type="sldNum" sz="quarter" idx="12"/>
          </p:nvPr>
        </p:nvSpPr>
        <p:spPr/>
        <p:txBody>
          <a:bodyPr/>
          <a:lstStyle/>
          <a:p>
            <a:fld id="{C50CEA0A-98F3-6546-AE8F-E21066A9C30A}" type="slidenum">
              <a:rPr lang="es-MX" smtClean="0"/>
              <a:t>‹Nº›</a:t>
            </a:fld>
            <a:endParaRPr lang="es-MX"/>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a:t>Haga clic para modificar el estilo de título del patrón</a:t>
            </a:r>
            <a:endParaRPr lang="en-US" dirty="0"/>
          </a:p>
        </p:txBody>
      </p:sp>
      <p:sp>
        <p:nvSpPr>
          <p:cNvPr id="3" name="Date Placeholder 2"/>
          <p:cNvSpPr>
            <a:spLocks noGrp="1"/>
          </p:cNvSpPr>
          <p:nvPr>
            <p:ph type="dt" sz="half" idx="10"/>
          </p:nvPr>
        </p:nvSpPr>
        <p:spPr/>
        <p:txBody>
          <a:bodyPr/>
          <a:lstStyle/>
          <a:p>
            <a:fld id="{A223094D-4C0E-FF44-AF8C-132D1B55A124}" type="datetimeFigureOut">
              <a:rPr lang="es-MX" smtClean="0"/>
              <a:t>30/10/19</a:t>
            </a:fld>
            <a:endParaRPr lang="es-MX"/>
          </a:p>
        </p:txBody>
      </p:sp>
      <p:sp>
        <p:nvSpPr>
          <p:cNvPr id="4" name="Footer Placeholder 3"/>
          <p:cNvSpPr>
            <a:spLocks noGrp="1"/>
          </p:cNvSpPr>
          <p:nvPr>
            <p:ph type="ftr" sz="quarter" idx="11"/>
          </p:nvPr>
        </p:nvSpPr>
        <p:spPr/>
        <p:txBody>
          <a:bodyPr/>
          <a:lstStyle/>
          <a:p>
            <a:endParaRPr lang="es-MX"/>
          </a:p>
        </p:txBody>
      </p:sp>
      <p:sp>
        <p:nvSpPr>
          <p:cNvPr id="5" name="Slide Number Placeholder 4"/>
          <p:cNvSpPr>
            <a:spLocks noGrp="1"/>
          </p:cNvSpPr>
          <p:nvPr>
            <p:ph type="sldNum" sz="quarter" idx="12"/>
          </p:nvPr>
        </p:nvSpPr>
        <p:spPr/>
        <p:txBody>
          <a:bodyPr/>
          <a:lstStyle/>
          <a:p>
            <a:fld id="{C50CEA0A-98F3-6546-AE8F-E21066A9C30A}" type="slidenum">
              <a:rPr lang="es-MX" smtClean="0"/>
              <a:t>‹Nº›</a:t>
            </a:fld>
            <a:endParaRPr lang="es-MX"/>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223094D-4C0E-FF44-AF8C-132D1B55A124}" type="datetimeFigureOut">
              <a:rPr lang="es-MX" smtClean="0"/>
              <a:t>30/10/19</a:t>
            </a:fld>
            <a:endParaRPr lang="es-MX"/>
          </a:p>
        </p:txBody>
      </p:sp>
      <p:sp>
        <p:nvSpPr>
          <p:cNvPr id="3" name="Footer Placeholder 2"/>
          <p:cNvSpPr>
            <a:spLocks noGrp="1"/>
          </p:cNvSpPr>
          <p:nvPr>
            <p:ph type="ftr" sz="quarter" idx="11"/>
          </p:nvPr>
        </p:nvSpPr>
        <p:spPr/>
        <p:txBody>
          <a:bodyPr/>
          <a:lstStyle/>
          <a:p>
            <a:endParaRPr lang="es-MX"/>
          </a:p>
        </p:txBody>
      </p:sp>
      <p:sp>
        <p:nvSpPr>
          <p:cNvPr id="4" name="Slide Number Placeholder 3"/>
          <p:cNvSpPr>
            <a:spLocks noGrp="1"/>
          </p:cNvSpPr>
          <p:nvPr>
            <p:ph type="sldNum" sz="quarter" idx="12"/>
          </p:nvPr>
        </p:nvSpPr>
        <p:spPr/>
        <p:txBody>
          <a:bodyPr/>
          <a:lstStyle/>
          <a:p>
            <a:fld id="{C50CEA0A-98F3-6546-AE8F-E21066A9C30A}" type="slidenum">
              <a:rPr lang="es-MX" smtClean="0"/>
              <a:t>‹Nº›</a:t>
            </a:fld>
            <a:endParaRPr lang="es-MX"/>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s-ES_tradnl"/>
              <a:t>Haga clic para modificar el estilo de título del patrón</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a:t>Haga clic para modificar los estilos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_tradnl"/>
              <a:t>Haga clic para modificar los estilos de texto del patrón</a:t>
            </a:r>
          </a:p>
        </p:txBody>
      </p:sp>
      <p:sp>
        <p:nvSpPr>
          <p:cNvPr id="5" name="Date Placeholder 4"/>
          <p:cNvSpPr>
            <a:spLocks noGrp="1"/>
          </p:cNvSpPr>
          <p:nvPr>
            <p:ph type="dt" sz="half" idx="10"/>
          </p:nvPr>
        </p:nvSpPr>
        <p:spPr/>
        <p:txBody>
          <a:bodyPr/>
          <a:lstStyle/>
          <a:p>
            <a:fld id="{A223094D-4C0E-FF44-AF8C-132D1B55A124}" type="datetimeFigureOut">
              <a:rPr lang="es-MX" smtClean="0"/>
              <a:t>30/10/19</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C50CEA0A-98F3-6546-AE8F-E21066A9C30A}" type="slidenum">
              <a:rPr lang="es-MX" smtClean="0"/>
              <a:t>‹Nº›</a:t>
            </a:fld>
            <a:endParaRPr lang="es-MX"/>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s-ES_tradnl"/>
              <a:t>Haga clic para modificar el estilo de título del patrón</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_tradnl"/>
              <a:t>Arrastre la imagen al marcador de posición o haga clic en el icono para agregarla</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_tradnl"/>
              <a:t>Haga clic para modificar los estilos de texto del patrón</a:t>
            </a:r>
          </a:p>
        </p:txBody>
      </p:sp>
      <p:sp>
        <p:nvSpPr>
          <p:cNvPr id="5" name="Date Placeholder 4"/>
          <p:cNvSpPr>
            <a:spLocks noGrp="1"/>
          </p:cNvSpPr>
          <p:nvPr>
            <p:ph type="dt" sz="half" idx="10"/>
          </p:nvPr>
        </p:nvSpPr>
        <p:spPr/>
        <p:txBody>
          <a:bodyPr/>
          <a:lstStyle/>
          <a:p>
            <a:fld id="{A223094D-4C0E-FF44-AF8C-132D1B55A124}" type="datetimeFigureOut">
              <a:rPr lang="es-MX" smtClean="0"/>
              <a:t>30/10/19</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C50CEA0A-98F3-6546-AE8F-E21066A9C30A}" type="slidenum">
              <a:rPr lang="es-MX" smtClean="0"/>
              <a:t>‹Nº›</a:t>
            </a:fld>
            <a:endParaRPr lang="es-MX"/>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_tradnl"/>
              <a:t>Haga clic para modificar el estilo de título del patrón</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_tradnl"/>
              <a:t>Haga clic para modificar los estilos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223094D-4C0E-FF44-AF8C-132D1B55A124}" type="datetimeFigureOut">
              <a:rPr lang="es-MX" smtClean="0"/>
              <a:t>30/10/19</a:t>
            </a:fld>
            <a:endParaRPr lang="es-MX"/>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50CEA0A-98F3-6546-AE8F-E21066A9C30A}" type="slidenum">
              <a:rPr lang="es-MX" smtClean="0"/>
              <a:t>‹Nº›</a:t>
            </a:fld>
            <a:endParaRPr lang="es-MX"/>
          </a:p>
        </p:txBody>
      </p:sp>
    </p:spTree>
    <p:extLst>
      <p:ext uri="{BB962C8B-B14F-4D97-AF65-F5344CB8AC3E}">
        <p14:creationId xmlns:p14="http://schemas.microsoft.com/office/powerpoint/2010/main" val="88905893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tif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tif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tif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tif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tif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tif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8.tif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tif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tif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3.png"/></Relationships>
</file>

<file path=ppt/slides/_rels/slide28.xml.rels><?xml version="1.0" encoding="UTF-8" standalone="yes"?>
<Relationships xmlns="http://schemas.openxmlformats.org/package/2006/relationships"><Relationship Id="rId2" Type="http://schemas.openxmlformats.org/officeDocument/2006/relationships/image" Target="../media/image34.tif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5.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6.tif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9.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rgbClr val="002060"/>
            </a:gs>
            <a:gs pos="68000">
              <a:srgbClr val="0B1425"/>
            </a:gs>
          </a:gsLst>
          <a:lin ang="1800000" scaled="0"/>
        </a:gradFill>
        <a:effectLst/>
      </p:bgPr>
    </p:bg>
    <p:spTree>
      <p:nvGrpSpPr>
        <p:cNvPr id="1" name=""/>
        <p:cNvGrpSpPr/>
        <p:nvPr/>
      </p:nvGrpSpPr>
      <p:grpSpPr>
        <a:xfrm>
          <a:off x="0" y="0"/>
          <a:ext cx="0" cy="0"/>
          <a:chOff x="0" y="0"/>
          <a:chExt cx="0" cy="0"/>
        </a:xfrm>
      </p:grpSpPr>
      <p:sp>
        <p:nvSpPr>
          <p:cNvPr id="7" name="Rectángulo 6"/>
          <p:cNvSpPr/>
          <p:nvPr/>
        </p:nvSpPr>
        <p:spPr>
          <a:xfrm>
            <a:off x="3224432" y="4972197"/>
            <a:ext cx="4584700" cy="523220"/>
          </a:xfrm>
          <a:prstGeom prst="rect">
            <a:avLst/>
          </a:prstGeom>
        </p:spPr>
        <p:txBody>
          <a:bodyPr wrap="square">
            <a:spAutoFit/>
          </a:bodyPr>
          <a:lstStyle/>
          <a:p>
            <a:r>
              <a:rPr lang="es-ES_tradnl" sz="2800" dirty="0">
                <a:solidFill>
                  <a:schemeClr val="bg1"/>
                </a:solidFill>
              </a:rPr>
              <a:t>Laura </a:t>
            </a:r>
            <a:r>
              <a:rPr lang="es-ES_tradnl" sz="2800" dirty="0" err="1">
                <a:solidFill>
                  <a:schemeClr val="bg1"/>
                </a:solidFill>
              </a:rPr>
              <a:t>Minelly</a:t>
            </a:r>
            <a:r>
              <a:rPr lang="es-ES_tradnl" sz="2800" dirty="0">
                <a:solidFill>
                  <a:schemeClr val="bg1"/>
                </a:solidFill>
              </a:rPr>
              <a:t>  Ruiz González</a:t>
            </a:r>
          </a:p>
        </p:txBody>
      </p:sp>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45466" y="1659021"/>
            <a:ext cx="7342632" cy="3313176"/>
          </a:xfrm>
          <a:prstGeom prst="rect">
            <a:avLst/>
          </a:prstGeom>
        </p:spPr>
      </p:pic>
    </p:spTree>
    <p:extLst>
      <p:ext uri="{BB962C8B-B14F-4D97-AF65-F5344CB8AC3E}">
        <p14:creationId xmlns:p14="http://schemas.microsoft.com/office/powerpoint/2010/main" val="3057432720"/>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55" presetClass="entr" presetSubtype="0"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ppt_w</p:attrName>
                                        </p:attrNameLst>
                                      </p:cBhvr>
                                      <p:tavLst>
                                        <p:tav tm="0">
                                          <p:val>
                                            <p:strVal val="#ppt_w*0.70"/>
                                          </p:val>
                                        </p:tav>
                                        <p:tav tm="100000">
                                          <p:val>
                                            <p:strVal val="#ppt_w"/>
                                          </p:val>
                                        </p:tav>
                                      </p:tavLst>
                                    </p:anim>
                                    <p:anim calcmode="lin" valueType="num">
                                      <p:cBhvr>
                                        <p:cTn id="13" dur="1000" fill="hold"/>
                                        <p:tgtEl>
                                          <p:spTgt spid="7"/>
                                        </p:tgtEl>
                                        <p:attrNameLst>
                                          <p:attrName>ppt_h</p:attrName>
                                        </p:attrNameLst>
                                      </p:cBhvr>
                                      <p:tavLst>
                                        <p:tav tm="0">
                                          <p:val>
                                            <p:strVal val="#ppt_h"/>
                                          </p:val>
                                        </p:tav>
                                        <p:tav tm="100000">
                                          <p:val>
                                            <p:strVal val="#ppt_h"/>
                                          </p:val>
                                        </p:tav>
                                      </p:tavLst>
                                    </p:anim>
                                    <p:animEffect transition="in" filter="fade">
                                      <p:cBhvr>
                                        <p:cTn id="14"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4665134" y="0"/>
            <a:ext cx="7950200" cy="6667500"/>
          </a:xfrm>
          <a:prstGeom prst="rect">
            <a:avLst/>
          </a:prstGeom>
        </p:spPr>
      </p:pic>
      <p:sp>
        <p:nvSpPr>
          <p:cNvPr id="4" name="Rectángulo redondeado 3"/>
          <p:cNvSpPr/>
          <p:nvPr/>
        </p:nvSpPr>
        <p:spPr>
          <a:xfrm>
            <a:off x="886184" y="877658"/>
            <a:ext cx="5037667" cy="4653210"/>
          </a:xfrm>
          <a:prstGeom prst="roundRect">
            <a:avLst/>
          </a:prstGeom>
          <a:solidFill>
            <a:srgbClr val="FFC000"/>
          </a:solidFill>
          <a:ln w="666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 name="Título 1">
            <a:extLst>
              <a:ext uri="{FF2B5EF4-FFF2-40B4-BE49-F238E27FC236}">
                <a16:creationId xmlns:a16="http://schemas.microsoft.com/office/drawing/2014/main" id="{D0B6E08C-8450-8C41-99C9-7EA418DE7CF7}"/>
              </a:ext>
            </a:extLst>
          </p:cNvPr>
          <p:cNvSpPr>
            <a:spLocks noGrp="1"/>
          </p:cNvSpPr>
          <p:nvPr>
            <p:ph type="title"/>
          </p:nvPr>
        </p:nvSpPr>
        <p:spPr>
          <a:xfrm>
            <a:off x="886184" y="2190324"/>
            <a:ext cx="4907830" cy="2027878"/>
          </a:xfrm>
        </p:spPr>
        <p:txBody>
          <a:bodyPr>
            <a:normAutofit fontScale="90000"/>
          </a:bodyPr>
          <a:lstStyle/>
          <a:p>
            <a:pPr algn="ctr"/>
            <a:r>
              <a:rPr lang="es-ES" dirty="0">
                <a:solidFill>
                  <a:schemeClr val="bg1"/>
                </a:solidFill>
              </a:rPr>
              <a:t>Pero es importante recordar que ante cada decisión cosecharás una consecuencia.</a:t>
            </a:r>
            <a:r>
              <a:rPr lang="es-MX" dirty="0">
                <a:solidFill>
                  <a:schemeClr val="bg1"/>
                </a:solidFill>
              </a:rPr>
              <a:t> </a:t>
            </a:r>
          </a:p>
        </p:txBody>
      </p:sp>
    </p:spTree>
    <p:extLst>
      <p:ext uri="{BB962C8B-B14F-4D97-AF65-F5344CB8AC3E}">
        <p14:creationId xmlns:p14="http://schemas.microsoft.com/office/powerpoint/2010/main" val="3855059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0"/>
                            </p:stCondLst>
                            <p:childTnLst>
                              <p:par>
                                <p:cTn id="8" presetID="2" presetClass="entr" presetSubtype="4" fill="hold" grpId="0" nodeType="after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additive="base">
                                        <p:cTn id="10" dur="500" fill="hold"/>
                                        <p:tgtEl>
                                          <p:spTgt spid="4"/>
                                        </p:tgtEl>
                                        <p:attrNameLst>
                                          <p:attrName>ppt_x</p:attrName>
                                        </p:attrNameLst>
                                      </p:cBhvr>
                                      <p:tavLst>
                                        <p:tav tm="0">
                                          <p:val>
                                            <p:strVal val="#ppt_x"/>
                                          </p:val>
                                        </p:tav>
                                        <p:tav tm="100000">
                                          <p:val>
                                            <p:strVal val="#ppt_x"/>
                                          </p:val>
                                        </p:tav>
                                      </p:tavLst>
                                    </p:anim>
                                    <p:anim calcmode="lin" valueType="num">
                                      <p:cBhvr additive="base">
                                        <p:cTn id="11" dur="500" fill="hold"/>
                                        <p:tgtEl>
                                          <p:spTgt spid="4"/>
                                        </p:tgtEl>
                                        <p:attrNameLst>
                                          <p:attrName>ppt_y</p:attrName>
                                        </p:attrNameLst>
                                      </p:cBhvr>
                                      <p:tavLst>
                                        <p:tav tm="0">
                                          <p:val>
                                            <p:strVal val="1+#ppt_h/2"/>
                                          </p:val>
                                        </p:tav>
                                        <p:tav tm="100000">
                                          <p:val>
                                            <p:strVal val="#ppt_y"/>
                                          </p:val>
                                        </p:tav>
                                      </p:tavLst>
                                    </p:anim>
                                  </p:childTnLst>
                                </p:cTn>
                              </p:par>
                              <p:par>
                                <p:cTn id="12" presetID="2" presetClass="entr" presetSubtype="4"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ppt_x"/>
                                          </p:val>
                                        </p:tav>
                                        <p:tav tm="100000">
                                          <p:val>
                                            <p:strVal val="#ppt_x"/>
                                          </p:val>
                                        </p:tav>
                                      </p:tavLst>
                                    </p:anim>
                                    <p:anim calcmode="lin" valueType="num">
                                      <p:cBhvr additive="base">
                                        <p:cTn id="1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142260" y="0"/>
            <a:ext cx="13250334" cy="6858000"/>
          </a:xfrm>
          <a:prstGeom prst="rect">
            <a:avLst/>
          </a:prstGeom>
        </p:spPr>
      </p:pic>
      <p:sp>
        <p:nvSpPr>
          <p:cNvPr id="2" name="Título 1">
            <a:extLst>
              <a:ext uri="{FF2B5EF4-FFF2-40B4-BE49-F238E27FC236}">
                <a16:creationId xmlns:a16="http://schemas.microsoft.com/office/drawing/2014/main" id="{A960DF6A-AD86-214A-B0E1-7DB6564DF4D7}"/>
              </a:ext>
            </a:extLst>
          </p:cNvPr>
          <p:cNvSpPr>
            <a:spLocks noGrp="1"/>
          </p:cNvSpPr>
          <p:nvPr>
            <p:ph type="title"/>
          </p:nvPr>
        </p:nvSpPr>
        <p:spPr>
          <a:xfrm>
            <a:off x="835892" y="1308487"/>
            <a:ext cx="5544127" cy="4946842"/>
          </a:xfrm>
        </p:spPr>
        <p:txBody>
          <a:bodyPr>
            <a:normAutofit/>
          </a:bodyPr>
          <a:lstStyle/>
          <a:p>
            <a:pPr algn="ctr"/>
            <a:r>
              <a:rPr lang="es-ES" dirty="0"/>
              <a:t>Por tanto, </a:t>
            </a:r>
            <a:r>
              <a:rPr lang="es-MX" dirty="0"/>
              <a:t>se considera como un joven de carácter, a aquel que posee principios nobles, a los cuales permanece firme, aun cuando esto le exija sacrificios.</a:t>
            </a:r>
            <a:r>
              <a:rPr lang="es-ES_tradnl" dirty="0"/>
              <a:t> </a:t>
            </a:r>
            <a:endParaRPr lang="es-MX" dirty="0"/>
          </a:p>
        </p:txBody>
      </p:sp>
      <p:sp>
        <p:nvSpPr>
          <p:cNvPr id="4" name="Estrella de 5 puntas 3"/>
          <p:cNvSpPr/>
          <p:nvPr/>
        </p:nvSpPr>
        <p:spPr>
          <a:xfrm>
            <a:off x="440267" y="1337734"/>
            <a:ext cx="541866" cy="541866"/>
          </a:xfrm>
          <a:prstGeom prst="star5">
            <a:avLst/>
          </a:prstGeom>
          <a:solidFill>
            <a:srgbClr val="EF51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Tree>
    <p:extLst>
      <p:ext uri="{BB962C8B-B14F-4D97-AF65-F5344CB8AC3E}">
        <p14:creationId xmlns:p14="http://schemas.microsoft.com/office/powerpoint/2010/main" val="810974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2" presetClass="entr" presetSubtype="4"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 calcmode="lin" valueType="num">
                                      <p:cBhvr additive="base">
                                        <p:cTn id="9" dur="500" fill="hold"/>
                                        <p:tgtEl>
                                          <p:spTgt spid="2"/>
                                        </p:tgtEl>
                                        <p:attrNameLst>
                                          <p:attrName>ppt_x</p:attrName>
                                        </p:attrNameLst>
                                      </p:cBhvr>
                                      <p:tavLst>
                                        <p:tav tm="0">
                                          <p:val>
                                            <p:strVal val="#ppt_x"/>
                                          </p:val>
                                        </p:tav>
                                        <p:tav tm="100000">
                                          <p:val>
                                            <p:strVal val="#ppt_x"/>
                                          </p:val>
                                        </p:tav>
                                      </p:tavLst>
                                    </p:anim>
                                    <p:anim calcmode="lin" valueType="num">
                                      <p:cBhvr additive="base">
                                        <p:cTn id="10" dur="500" fill="hold"/>
                                        <p:tgtEl>
                                          <p:spTgt spid="2"/>
                                        </p:tgtEl>
                                        <p:attrNameLst>
                                          <p:attrName>ppt_y</p:attrName>
                                        </p:attrNameLst>
                                      </p:cBhvr>
                                      <p:tavLst>
                                        <p:tav tm="0">
                                          <p:val>
                                            <p:strVal val="1+#ppt_h/2"/>
                                          </p:val>
                                        </p:tav>
                                        <p:tav tm="100000">
                                          <p:val>
                                            <p:strVal val="#ppt_y"/>
                                          </p:val>
                                        </p:tav>
                                      </p:tavLst>
                                    </p:anim>
                                  </p:childTnLst>
                                </p:cTn>
                              </p:par>
                              <p:par>
                                <p:cTn id="11" presetID="43"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
                                        <p:tgtEl>
                                          <p:spTgt spid="4"/>
                                        </p:tgtEl>
                                      </p:cBhvr>
                                    </p:animEffect>
                                    <p:anim calcmode="lin" valueType="num">
                                      <p:cBhvr>
                                        <p:cTn id="14" dur="400" fill="hold"/>
                                        <p:tgtEl>
                                          <p:spTgt spid="4"/>
                                        </p:tgtEl>
                                        <p:attrNameLst>
                                          <p:attrName>ppt_x</p:attrName>
                                        </p:attrNameLst>
                                      </p:cBhvr>
                                      <p:tavLst>
                                        <p:tav tm="0">
                                          <p:val>
                                            <p:strVal val="#ppt_x"/>
                                          </p:val>
                                        </p:tav>
                                        <p:tav tm="100000">
                                          <p:val>
                                            <p:strVal val="#ppt_x"/>
                                          </p:val>
                                        </p:tav>
                                      </p:tavLst>
                                    </p:anim>
                                    <p:anim calcmode="lin" valueType="num">
                                      <p:cBhvr>
                                        <p:cTn id="15" dur="400" fill="hold"/>
                                        <p:tgtEl>
                                          <p:spTgt spid="4"/>
                                        </p:tgtEl>
                                        <p:attrNameLst>
                                          <p:attrName>ppt_y</p:attrName>
                                        </p:attrNameLst>
                                      </p:cBhvr>
                                      <p:tavLst>
                                        <p:tav tm="0">
                                          <p:val>
                                            <p:strVal val="#ppt_y+0.31"/>
                                          </p:val>
                                        </p:tav>
                                        <p:tav tm="100000">
                                          <p:val>
                                            <p:strVal val="#ppt_y+0.31"/>
                                          </p:val>
                                        </p:tav>
                                      </p:tavLst>
                                    </p:anim>
                                    <p:anim calcmode="lin" valueType="num">
                                      <p:cBhvr>
                                        <p:cTn id="16" dur="600" decel="50000" fill="hold">
                                          <p:stCondLst>
                                            <p:cond delay="400"/>
                                          </p:stCondLst>
                                        </p:cTn>
                                        <p:tgtEl>
                                          <p:spTgt spid="4"/>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7" dur="600" decel="50000" fill="hold">
                                          <p:stCondLst>
                                            <p:cond delay="400"/>
                                          </p:stCondLst>
                                        </p:cTn>
                                        <p:tgtEl>
                                          <p:spTgt spid="4"/>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a:stretch>
            <a:fillRect/>
          </a:stretch>
        </p:blipFill>
        <p:spPr>
          <a:xfrm>
            <a:off x="1020233" y="0"/>
            <a:ext cx="4576874" cy="6858000"/>
          </a:xfrm>
          <a:prstGeom prst="rect">
            <a:avLst/>
          </a:prstGeom>
        </p:spPr>
      </p:pic>
      <p:sp>
        <p:nvSpPr>
          <p:cNvPr id="4" name="Nube 3"/>
          <p:cNvSpPr/>
          <p:nvPr/>
        </p:nvSpPr>
        <p:spPr>
          <a:xfrm rot="1006493">
            <a:off x="5140905" y="431339"/>
            <a:ext cx="6718456" cy="6074035"/>
          </a:xfrm>
          <a:prstGeom prst="cloud">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 name="Título 1">
            <a:extLst>
              <a:ext uri="{FF2B5EF4-FFF2-40B4-BE49-F238E27FC236}">
                <a16:creationId xmlns:a16="http://schemas.microsoft.com/office/drawing/2014/main" id="{6962760B-9A45-F248-A68F-49E82768D125}"/>
              </a:ext>
            </a:extLst>
          </p:cNvPr>
          <p:cNvSpPr>
            <a:spLocks noGrp="1"/>
          </p:cNvSpPr>
          <p:nvPr>
            <p:ph type="title"/>
          </p:nvPr>
        </p:nvSpPr>
        <p:spPr>
          <a:xfrm>
            <a:off x="6383264" y="2369089"/>
            <a:ext cx="4233738" cy="2358619"/>
          </a:xfrm>
        </p:spPr>
        <p:txBody>
          <a:bodyPr>
            <a:normAutofit fontScale="90000"/>
          </a:bodyPr>
          <a:lstStyle/>
          <a:p>
            <a:pPr algn="ctr"/>
            <a:r>
              <a:rPr lang="es-ES" dirty="0">
                <a:solidFill>
                  <a:schemeClr val="bg1"/>
                </a:solidFill>
              </a:rPr>
              <a:t>Cuando un joven </a:t>
            </a:r>
            <a:r>
              <a:rPr lang="es-MX" dirty="0">
                <a:solidFill>
                  <a:schemeClr val="bg1"/>
                </a:solidFill>
              </a:rPr>
              <a:t>no posee carácter, no escucha la voz de su conciencia y cambia sus principios según su conveniencia. </a:t>
            </a:r>
          </a:p>
        </p:txBody>
      </p:sp>
    </p:spTree>
    <p:extLst>
      <p:ext uri="{BB962C8B-B14F-4D97-AF65-F5344CB8AC3E}">
        <p14:creationId xmlns:p14="http://schemas.microsoft.com/office/powerpoint/2010/main" val="658063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heckerboard(across)">
                                      <p:cBhvr>
                                        <p:cTn id="10" dur="500"/>
                                        <p:tgtEl>
                                          <p:spTgt spid="2"/>
                                        </p:tgtEl>
                                      </p:cBhvr>
                                    </p:animEffect>
                                  </p:childTnLst>
                                </p:cTn>
                              </p:par>
                            </p:childTnLst>
                          </p:cTn>
                        </p:par>
                        <p:par>
                          <p:cTn id="11" fill="hold">
                            <p:stCondLst>
                              <p:cond delay="500"/>
                            </p:stCondLst>
                            <p:childTnLst>
                              <p:par>
                                <p:cTn id="12" presetID="19" presetClass="entr" presetSubtype="10"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3750" fill="hold"/>
                                        <p:tgtEl>
                                          <p:spTgt spid="3"/>
                                        </p:tgtEl>
                                        <p:attrNameLst>
                                          <p:attrName>ppt_w</p:attrName>
                                        </p:attrNameLst>
                                      </p:cBhvr>
                                      <p:tavLst>
                                        <p:tav tm="0" fmla="#ppt_w*sin(2.5*pi*$)">
                                          <p:val>
                                            <p:fltVal val="0"/>
                                          </p:val>
                                        </p:tav>
                                        <p:tav tm="100000">
                                          <p:val>
                                            <p:fltVal val="1"/>
                                          </p:val>
                                        </p:tav>
                                      </p:tavLst>
                                    </p:anim>
                                    <p:anim calcmode="lin" valueType="num">
                                      <p:cBhvr>
                                        <p:cTn id="15" dur="375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srcRect t="14043" b="8209"/>
          <a:stretch/>
        </p:blipFill>
        <p:spPr>
          <a:xfrm>
            <a:off x="-1016000" y="0"/>
            <a:ext cx="13208000" cy="6840000"/>
          </a:xfrm>
          <a:prstGeom prst="rect">
            <a:avLst/>
          </a:prstGeom>
        </p:spPr>
      </p:pic>
      <p:sp>
        <p:nvSpPr>
          <p:cNvPr id="3" name="Marcador de contenido 2">
            <a:extLst>
              <a:ext uri="{FF2B5EF4-FFF2-40B4-BE49-F238E27FC236}">
                <a16:creationId xmlns:a16="http://schemas.microsoft.com/office/drawing/2014/main" id="{D9FC9A27-9F8F-6546-AE44-CA5BD5467AA4}"/>
              </a:ext>
            </a:extLst>
          </p:cNvPr>
          <p:cNvSpPr>
            <a:spLocks noGrp="1"/>
          </p:cNvSpPr>
          <p:nvPr>
            <p:ph idx="1"/>
          </p:nvPr>
        </p:nvSpPr>
        <p:spPr>
          <a:xfrm>
            <a:off x="5588000" y="1031820"/>
            <a:ext cx="6231467" cy="3523247"/>
          </a:xfrm>
        </p:spPr>
        <p:txBody>
          <a:bodyPr>
            <a:normAutofit/>
          </a:bodyPr>
          <a:lstStyle/>
          <a:p>
            <a:pPr marL="0" indent="0" algn="ctr">
              <a:buNone/>
            </a:pPr>
            <a:endParaRPr lang="es-ES" dirty="0">
              <a:solidFill>
                <a:schemeClr val="bg1"/>
              </a:solidFill>
            </a:endParaRPr>
          </a:p>
          <a:p>
            <a:pPr marL="0" indent="0" algn="r">
              <a:buNone/>
            </a:pPr>
            <a:r>
              <a:rPr lang="es-ES" dirty="0">
                <a:solidFill>
                  <a:schemeClr val="bg1"/>
                </a:solidFill>
              </a:rPr>
              <a:t> “Siembra un </a:t>
            </a:r>
            <a:r>
              <a:rPr lang="es-ES" i="1" dirty="0">
                <a:solidFill>
                  <a:schemeClr val="accent6">
                    <a:lumMod val="40000"/>
                    <a:lumOff val="60000"/>
                  </a:schemeClr>
                </a:solidFill>
              </a:rPr>
              <a:t>pensamiento</a:t>
            </a:r>
            <a:r>
              <a:rPr lang="es-ES" dirty="0">
                <a:solidFill>
                  <a:schemeClr val="bg1"/>
                </a:solidFill>
              </a:rPr>
              <a:t> y segarás un </a:t>
            </a:r>
            <a:r>
              <a:rPr lang="es-ES" i="1" dirty="0">
                <a:solidFill>
                  <a:schemeClr val="accent6">
                    <a:lumMod val="40000"/>
                    <a:lumOff val="60000"/>
                  </a:schemeClr>
                </a:solidFill>
              </a:rPr>
              <a:t>deseo</a:t>
            </a:r>
            <a:r>
              <a:rPr lang="es-ES" dirty="0">
                <a:solidFill>
                  <a:schemeClr val="bg1"/>
                </a:solidFill>
              </a:rPr>
              <a:t>, siembra un </a:t>
            </a:r>
            <a:r>
              <a:rPr lang="es-ES" i="1" dirty="0">
                <a:solidFill>
                  <a:schemeClr val="accent6">
                    <a:lumMod val="40000"/>
                    <a:lumOff val="60000"/>
                  </a:schemeClr>
                </a:solidFill>
              </a:rPr>
              <a:t>deseo</a:t>
            </a:r>
            <a:r>
              <a:rPr lang="es-ES" dirty="0">
                <a:solidFill>
                  <a:schemeClr val="bg1"/>
                </a:solidFill>
              </a:rPr>
              <a:t> y recogerás la </a:t>
            </a:r>
            <a:r>
              <a:rPr lang="es-ES" i="1" dirty="0">
                <a:solidFill>
                  <a:schemeClr val="accent6">
                    <a:lumMod val="40000"/>
                    <a:lumOff val="60000"/>
                  </a:schemeClr>
                </a:solidFill>
              </a:rPr>
              <a:t>acción</a:t>
            </a:r>
            <a:r>
              <a:rPr lang="es-ES" dirty="0">
                <a:solidFill>
                  <a:schemeClr val="bg1"/>
                </a:solidFill>
              </a:rPr>
              <a:t>, siembra la </a:t>
            </a:r>
            <a:r>
              <a:rPr lang="es-ES" i="1" dirty="0">
                <a:solidFill>
                  <a:schemeClr val="bg1"/>
                </a:solidFill>
              </a:rPr>
              <a:t>acción</a:t>
            </a:r>
            <a:r>
              <a:rPr lang="es-ES" dirty="0">
                <a:solidFill>
                  <a:schemeClr val="bg1"/>
                </a:solidFill>
              </a:rPr>
              <a:t> y cosecharás la </a:t>
            </a:r>
            <a:r>
              <a:rPr lang="es-ES" i="1" dirty="0">
                <a:solidFill>
                  <a:schemeClr val="accent6">
                    <a:lumMod val="40000"/>
                    <a:lumOff val="60000"/>
                  </a:schemeClr>
                </a:solidFill>
              </a:rPr>
              <a:t>costumbre</a:t>
            </a:r>
            <a:r>
              <a:rPr lang="es-ES" dirty="0">
                <a:solidFill>
                  <a:schemeClr val="bg1"/>
                </a:solidFill>
              </a:rPr>
              <a:t>, siembra la </a:t>
            </a:r>
            <a:r>
              <a:rPr lang="es-ES" i="1" dirty="0">
                <a:solidFill>
                  <a:schemeClr val="accent6">
                    <a:lumMod val="40000"/>
                    <a:lumOff val="60000"/>
                  </a:schemeClr>
                </a:solidFill>
              </a:rPr>
              <a:t>costumbre</a:t>
            </a:r>
            <a:r>
              <a:rPr lang="es-ES" dirty="0">
                <a:solidFill>
                  <a:schemeClr val="bg1"/>
                </a:solidFill>
              </a:rPr>
              <a:t> y cosecharás el </a:t>
            </a:r>
            <a:r>
              <a:rPr lang="es-ES" i="1" dirty="0">
                <a:solidFill>
                  <a:schemeClr val="bg1"/>
                </a:solidFill>
              </a:rPr>
              <a:t>carácter</a:t>
            </a:r>
            <a:r>
              <a:rPr lang="es-ES" dirty="0">
                <a:solidFill>
                  <a:schemeClr val="bg1"/>
                </a:solidFill>
              </a:rPr>
              <a:t>, siembra el </a:t>
            </a:r>
            <a:r>
              <a:rPr lang="es-ES" i="1" dirty="0">
                <a:solidFill>
                  <a:schemeClr val="accent6">
                    <a:lumMod val="40000"/>
                    <a:lumOff val="60000"/>
                  </a:schemeClr>
                </a:solidFill>
              </a:rPr>
              <a:t>carácter</a:t>
            </a:r>
            <a:r>
              <a:rPr lang="es-ES" dirty="0">
                <a:solidFill>
                  <a:schemeClr val="bg1"/>
                </a:solidFill>
              </a:rPr>
              <a:t> y cosecharás tu </a:t>
            </a:r>
            <a:r>
              <a:rPr lang="es-ES" i="1" dirty="0">
                <a:solidFill>
                  <a:schemeClr val="accent6">
                    <a:lumMod val="40000"/>
                    <a:lumOff val="60000"/>
                  </a:schemeClr>
                </a:solidFill>
              </a:rPr>
              <a:t>propia suerte</a:t>
            </a:r>
            <a:r>
              <a:rPr lang="es-ES" dirty="0">
                <a:solidFill>
                  <a:schemeClr val="bg1"/>
                </a:solidFill>
              </a:rPr>
              <a:t>”. </a:t>
            </a:r>
          </a:p>
          <a:p>
            <a:pPr marL="0" indent="0" algn="ctr">
              <a:buNone/>
            </a:pPr>
            <a:endParaRPr lang="es-ES" dirty="0">
              <a:solidFill>
                <a:schemeClr val="bg1"/>
              </a:solidFill>
            </a:endParaRPr>
          </a:p>
        </p:txBody>
      </p:sp>
      <p:sp>
        <p:nvSpPr>
          <p:cNvPr id="6" name="Estrella de 5 puntas 5"/>
          <p:cNvSpPr/>
          <p:nvPr/>
        </p:nvSpPr>
        <p:spPr>
          <a:xfrm>
            <a:off x="3130448" y="345387"/>
            <a:ext cx="541866" cy="541866"/>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7" name="Rectángulo 6"/>
          <p:cNvSpPr/>
          <p:nvPr/>
        </p:nvSpPr>
        <p:spPr>
          <a:xfrm>
            <a:off x="7805157" y="4368801"/>
            <a:ext cx="4014310" cy="2246769"/>
          </a:xfrm>
          <a:prstGeom prst="rect">
            <a:avLst/>
          </a:prstGeom>
        </p:spPr>
        <p:txBody>
          <a:bodyPr wrap="square">
            <a:spAutoFit/>
          </a:bodyPr>
          <a:lstStyle/>
          <a:p>
            <a:pPr algn="r"/>
            <a:r>
              <a:rPr lang="es-ES" sz="2800" dirty="0">
                <a:solidFill>
                  <a:schemeClr val="bg1"/>
                </a:solidFill>
              </a:rPr>
              <a:t>De pequeños pensamientos y acciones se va entretejiendo el curso de tu vida.</a:t>
            </a:r>
            <a:endParaRPr lang="es-MX" sz="2800" dirty="0">
              <a:solidFill>
                <a:schemeClr val="bg1"/>
              </a:solidFill>
            </a:endParaRPr>
          </a:p>
          <a:p>
            <a:pPr algn="ctr"/>
            <a:endParaRPr lang="es-MX" sz="2800" dirty="0"/>
          </a:p>
        </p:txBody>
      </p:sp>
      <p:pic>
        <p:nvPicPr>
          <p:cNvPr id="10" name="Imagen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36433" y="34429"/>
            <a:ext cx="8537448" cy="1313688"/>
          </a:xfrm>
          <a:prstGeom prst="rect">
            <a:avLst/>
          </a:prstGeom>
        </p:spPr>
      </p:pic>
    </p:spTree>
    <p:extLst>
      <p:ext uri="{BB962C8B-B14F-4D97-AF65-F5344CB8AC3E}">
        <p14:creationId xmlns:p14="http://schemas.microsoft.com/office/powerpoint/2010/main" val="1094536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p:tgtEl>
                                          <p:spTgt spid="3">
                                            <p:txEl>
                                              <p:pRg st="1" end="1"/>
                                            </p:txEl>
                                          </p:spTgt>
                                        </p:tgtEl>
                                        <p:attrNameLst>
                                          <p:attrName>ppt_y</p:attrName>
                                        </p:attrNameLst>
                                      </p:cBhvr>
                                      <p:tavLst>
                                        <p:tav tm="0">
                                          <p:val>
                                            <p:strVal val="#ppt_y+#ppt_h*1.125000"/>
                                          </p:val>
                                        </p:tav>
                                        <p:tav tm="100000">
                                          <p:val>
                                            <p:strVal val="#ppt_y"/>
                                          </p:val>
                                        </p:tav>
                                      </p:tavLst>
                                    </p:anim>
                                    <p:animEffect transition="in" filter="wipe(up)">
                                      <p:cBhvr>
                                        <p:cTn id="8" dur="500"/>
                                        <p:tgtEl>
                                          <p:spTgt spid="3">
                                            <p:txEl>
                                              <p:pRg st="1" end="1"/>
                                            </p:txEl>
                                          </p:spTgt>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p:tgtEl>
                                          <p:spTgt spid="7"/>
                                        </p:tgtEl>
                                        <p:attrNameLst>
                                          <p:attrName>ppt_y</p:attrName>
                                        </p:attrNameLst>
                                      </p:cBhvr>
                                      <p:tavLst>
                                        <p:tav tm="0">
                                          <p:val>
                                            <p:strVal val="#ppt_y+#ppt_h*1.125000"/>
                                          </p:val>
                                        </p:tav>
                                        <p:tav tm="100000">
                                          <p:val>
                                            <p:strVal val="#ppt_y"/>
                                          </p:val>
                                        </p:tav>
                                      </p:tavLst>
                                    </p:anim>
                                    <p:animEffect transition="in" filter="wipe(up)">
                                      <p:cBhvr>
                                        <p:cTn id="12" dur="500"/>
                                        <p:tgtEl>
                                          <p:spTgt spid="7"/>
                                        </p:tgtEl>
                                      </p:cBhvr>
                                    </p:animEffect>
                                  </p:childTnLst>
                                </p:cTn>
                              </p:par>
                            </p:childTnLst>
                          </p:cTn>
                        </p:par>
                        <p:par>
                          <p:cTn id="13" fill="hold">
                            <p:stCondLst>
                              <p:cond delay="500"/>
                            </p:stCondLst>
                            <p:childTnLst>
                              <p:par>
                                <p:cTn id="14" presetID="43" presetClass="entr" presetSubtype="0"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100"/>
                                        <p:tgtEl>
                                          <p:spTgt spid="6"/>
                                        </p:tgtEl>
                                      </p:cBhvr>
                                    </p:animEffect>
                                    <p:anim calcmode="lin" valueType="num">
                                      <p:cBhvr>
                                        <p:cTn id="17" dur="400" fill="hold"/>
                                        <p:tgtEl>
                                          <p:spTgt spid="6"/>
                                        </p:tgtEl>
                                        <p:attrNameLst>
                                          <p:attrName>ppt_x</p:attrName>
                                        </p:attrNameLst>
                                      </p:cBhvr>
                                      <p:tavLst>
                                        <p:tav tm="0">
                                          <p:val>
                                            <p:strVal val="#ppt_x"/>
                                          </p:val>
                                        </p:tav>
                                        <p:tav tm="100000">
                                          <p:val>
                                            <p:strVal val="#ppt_x"/>
                                          </p:val>
                                        </p:tav>
                                      </p:tavLst>
                                    </p:anim>
                                    <p:anim calcmode="lin" valueType="num">
                                      <p:cBhvr>
                                        <p:cTn id="18" dur="400" fill="hold"/>
                                        <p:tgtEl>
                                          <p:spTgt spid="6"/>
                                        </p:tgtEl>
                                        <p:attrNameLst>
                                          <p:attrName>ppt_y</p:attrName>
                                        </p:attrNameLst>
                                      </p:cBhvr>
                                      <p:tavLst>
                                        <p:tav tm="0">
                                          <p:val>
                                            <p:strVal val="#ppt_y+0.31"/>
                                          </p:val>
                                        </p:tav>
                                        <p:tav tm="100000">
                                          <p:val>
                                            <p:strVal val="#ppt_y+0.31"/>
                                          </p:val>
                                        </p:tav>
                                      </p:tavLst>
                                    </p:anim>
                                    <p:anim calcmode="lin" valueType="num">
                                      <p:cBhvr>
                                        <p:cTn id="19" dur="600" decel="50000" fill="hold">
                                          <p:stCondLst>
                                            <p:cond delay="400"/>
                                          </p:stCondLst>
                                        </p:cTn>
                                        <p:tgtEl>
                                          <p:spTgt spid="6"/>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0" dur="600" decel="50000" fill="hold">
                                          <p:stCondLst>
                                            <p:cond delay="400"/>
                                          </p:stCondLst>
                                        </p:cTn>
                                        <p:tgtEl>
                                          <p:spTgt spid="6"/>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animBg="1"/>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3" name="Rectángulo redondeado 2"/>
          <p:cNvSpPr/>
          <p:nvPr/>
        </p:nvSpPr>
        <p:spPr>
          <a:xfrm>
            <a:off x="1896534" y="2438400"/>
            <a:ext cx="8517466" cy="1794933"/>
          </a:xfrm>
          <a:prstGeom prst="roundRect">
            <a:avLst/>
          </a:prstGeom>
          <a:solidFill>
            <a:srgbClr val="92D050"/>
          </a:solidFill>
          <a:ln w="730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 name="Título 1">
            <a:extLst>
              <a:ext uri="{FF2B5EF4-FFF2-40B4-BE49-F238E27FC236}">
                <a16:creationId xmlns:a16="http://schemas.microsoft.com/office/drawing/2014/main" id="{56FB0016-9E2F-DC4C-9D6E-BDD0FAC60FF6}"/>
              </a:ext>
            </a:extLst>
          </p:cNvPr>
          <p:cNvSpPr>
            <a:spLocks noGrp="1"/>
          </p:cNvSpPr>
          <p:nvPr>
            <p:ph type="title"/>
          </p:nvPr>
        </p:nvSpPr>
        <p:spPr>
          <a:xfrm>
            <a:off x="2249927" y="2597727"/>
            <a:ext cx="7886700" cy="1485967"/>
          </a:xfrm>
        </p:spPr>
        <p:txBody>
          <a:bodyPr/>
          <a:lstStyle/>
          <a:p>
            <a:pPr algn="ctr"/>
            <a:r>
              <a:rPr lang="es-ES" b="1" dirty="0">
                <a:solidFill>
                  <a:schemeClr val="bg1"/>
                </a:solidFill>
              </a:rPr>
              <a:t>¿</a:t>
            </a:r>
            <a:r>
              <a:rPr lang="es-ES" b="1">
                <a:solidFill>
                  <a:schemeClr val="bg1"/>
                </a:solidFill>
              </a:rPr>
              <a:t>Cómo puedo formar un buen carácter? </a:t>
            </a:r>
            <a:endParaRPr lang="es-MX" dirty="0">
              <a:solidFill>
                <a:schemeClr val="bg1"/>
              </a:solidFill>
            </a:endParaRPr>
          </a:p>
        </p:txBody>
      </p:sp>
    </p:spTree>
    <p:extLst>
      <p:ext uri="{BB962C8B-B14F-4D97-AF65-F5344CB8AC3E}">
        <p14:creationId xmlns:p14="http://schemas.microsoft.com/office/powerpoint/2010/main" val="267251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strVal val="#ppt_w*0.70"/>
                                          </p:val>
                                        </p:tav>
                                        <p:tav tm="100000">
                                          <p:val>
                                            <p:strVal val="#ppt_w"/>
                                          </p:val>
                                        </p:tav>
                                      </p:tavLst>
                                    </p:anim>
                                    <p:anim calcmode="lin" valueType="num">
                                      <p:cBhvr>
                                        <p:cTn id="13" dur="1000" fill="hold"/>
                                        <p:tgtEl>
                                          <p:spTgt spid="2"/>
                                        </p:tgtEl>
                                        <p:attrNameLst>
                                          <p:attrName>ppt_h</p:attrName>
                                        </p:attrNameLst>
                                      </p:cBhvr>
                                      <p:tavLst>
                                        <p:tav tm="0">
                                          <p:val>
                                            <p:strVal val="#ppt_h"/>
                                          </p:val>
                                        </p:tav>
                                        <p:tav tm="100000">
                                          <p:val>
                                            <p:strVal val="#ppt_h"/>
                                          </p:val>
                                        </p:tav>
                                      </p:tavLst>
                                    </p:anim>
                                    <p:animEffect transition="in" filter="fade">
                                      <p:cBhvr>
                                        <p:cTn id="14"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2B53E5F4-7423-F244-BEB4-67A5E0F7C585}"/>
              </a:ext>
            </a:extLst>
          </p:cNvPr>
          <p:cNvSpPr>
            <a:spLocks noGrp="1"/>
          </p:cNvSpPr>
          <p:nvPr>
            <p:ph idx="1"/>
          </p:nvPr>
        </p:nvSpPr>
        <p:spPr>
          <a:xfrm>
            <a:off x="3098800" y="1749158"/>
            <a:ext cx="8268856" cy="4351338"/>
          </a:xfrm>
        </p:spPr>
        <p:txBody>
          <a:bodyPr/>
          <a:lstStyle/>
          <a:p>
            <a:pPr marL="0" indent="0">
              <a:buNone/>
            </a:pPr>
            <a:r>
              <a:rPr lang="es-ES" sz="3200" dirty="0"/>
              <a:t>En primer lugar: hay que adquirir ideales, principios. Después </a:t>
            </a:r>
            <a:r>
              <a:rPr lang="es-MX" sz="3200" dirty="0"/>
              <a:t>hay que acostumbrarnos, con un ejercicio continuo, a obrar según nuestros nobles ideales en cualquier circunstancia de la vida.</a:t>
            </a:r>
            <a:r>
              <a:rPr lang="es-ES_tradnl" sz="3200" dirty="0"/>
              <a:t> </a:t>
            </a:r>
            <a:endParaRPr lang="es-MX" dirty="0"/>
          </a:p>
        </p:txBody>
      </p:sp>
      <p:sp>
        <p:nvSpPr>
          <p:cNvPr id="2" name="Elipse 1"/>
          <p:cNvSpPr/>
          <p:nvPr/>
        </p:nvSpPr>
        <p:spPr>
          <a:xfrm>
            <a:off x="491064" y="1749158"/>
            <a:ext cx="2336802" cy="2336802"/>
          </a:xfrm>
          <a:prstGeom prst="ellipse">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7200" dirty="0">
                <a:latin typeface="Antonio" charset="0"/>
                <a:ea typeface="Antonio" charset="0"/>
                <a:cs typeface="Antonio" charset="0"/>
              </a:rPr>
              <a:t>1</a:t>
            </a:r>
          </a:p>
        </p:txBody>
      </p:sp>
    </p:spTree>
    <p:extLst>
      <p:ext uri="{BB962C8B-B14F-4D97-AF65-F5344CB8AC3E}">
        <p14:creationId xmlns:p14="http://schemas.microsoft.com/office/powerpoint/2010/main" val="3824646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anim calcmode="lin" valueType="num">
                                      <p:cBhvr>
                                        <p:cTn id="8" dur="750" fill="hold"/>
                                        <p:tgtEl>
                                          <p:spTgt spid="2"/>
                                        </p:tgtEl>
                                        <p:attrNameLst>
                                          <p:attrName>ppt_w</p:attrName>
                                        </p:attrNameLst>
                                      </p:cBhvr>
                                      <p:tavLst>
                                        <p:tav tm="0" fmla="#ppt_w*sin(2.5*pi*$)">
                                          <p:val>
                                            <p:fltVal val="0"/>
                                          </p:val>
                                        </p:tav>
                                        <p:tav tm="100000">
                                          <p:val>
                                            <p:fltVal val="1"/>
                                          </p:val>
                                        </p:tav>
                                      </p:tavLst>
                                    </p:anim>
                                    <p:anim calcmode="lin" valueType="num">
                                      <p:cBhvr>
                                        <p:cTn id="9" dur="750" fill="hold"/>
                                        <p:tgtEl>
                                          <p:spTgt spid="2"/>
                                        </p:tgtEl>
                                        <p:attrNameLst>
                                          <p:attrName>ppt_h</p:attrName>
                                        </p:attrNameLst>
                                      </p:cBhvr>
                                      <p:tavLst>
                                        <p:tav tm="0">
                                          <p:val>
                                            <p:strVal val="#ppt_h"/>
                                          </p:val>
                                        </p:tav>
                                        <p:tav tm="100000">
                                          <p:val>
                                            <p:strVal val="#ppt_h"/>
                                          </p:val>
                                        </p:tav>
                                      </p:tavLst>
                                    </p:anim>
                                  </p:childTnLst>
                                </p:cTn>
                              </p:par>
                              <p:par>
                                <p:cTn id="10" presetID="22" presetClass="entr" presetSubtype="4"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srcRect t="5" b="15782"/>
          <a:stretch/>
        </p:blipFill>
        <p:spPr>
          <a:xfrm>
            <a:off x="0" y="0"/>
            <a:ext cx="12192000" cy="6840000"/>
          </a:xfrm>
          <a:prstGeom prst="rect">
            <a:avLst/>
          </a:prstGeom>
        </p:spPr>
      </p:pic>
      <p:sp>
        <p:nvSpPr>
          <p:cNvPr id="4" name="Elipse 3"/>
          <p:cNvSpPr/>
          <p:nvPr/>
        </p:nvSpPr>
        <p:spPr>
          <a:xfrm>
            <a:off x="3990387" y="237067"/>
            <a:ext cx="4651496" cy="4651496"/>
          </a:xfrm>
          <a:prstGeom prst="ellipse">
            <a:avLst/>
          </a:prstGeom>
          <a:solidFill>
            <a:srgbClr val="00B050"/>
          </a:solidFill>
          <a:ln w="8572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7200" dirty="0">
              <a:latin typeface="Antonio" charset="0"/>
              <a:ea typeface="Antonio" charset="0"/>
              <a:cs typeface="Antonio" charset="0"/>
            </a:endParaRPr>
          </a:p>
        </p:txBody>
      </p:sp>
      <p:sp>
        <p:nvSpPr>
          <p:cNvPr id="3" name="Marcador de contenido 2">
            <a:extLst>
              <a:ext uri="{FF2B5EF4-FFF2-40B4-BE49-F238E27FC236}">
                <a16:creationId xmlns:a16="http://schemas.microsoft.com/office/drawing/2014/main" id="{A1620D8D-D43A-D444-AE71-1FDC1614B834}"/>
              </a:ext>
            </a:extLst>
          </p:cNvPr>
          <p:cNvSpPr>
            <a:spLocks noGrp="1"/>
          </p:cNvSpPr>
          <p:nvPr>
            <p:ph idx="1"/>
          </p:nvPr>
        </p:nvSpPr>
        <p:spPr>
          <a:xfrm>
            <a:off x="4411135" y="1182158"/>
            <a:ext cx="3776133" cy="4351338"/>
          </a:xfrm>
        </p:spPr>
        <p:txBody>
          <a:bodyPr/>
          <a:lstStyle/>
          <a:p>
            <a:pPr marL="0" indent="0" algn="ctr">
              <a:buNone/>
            </a:pPr>
            <a:r>
              <a:rPr lang="es-ES" dirty="0">
                <a:solidFill>
                  <a:schemeClr val="bg1"/>
                </a:solidFill>
              </a:rPr>
              <a:t>No </a:t>
            </a:r>
            <a:r>
              <a:rPr lang="es-MX" dirty="0">
                <a:solidFill>
                  <a:schemeClr val="bg1"/>
                </a:solidFill>
              </a:rPr>
              <a:t>hay mejor fuente para adquirir principios que en las Sagradas Escrituras. En ella encontrarás sabiduría del cielo que harán de ti un hombre o una mujer de bien.</a:t>
            </a:r>
            <a:r>
              <a:rPr lang="es-ES_tradnl" dirty="0">
                <a:solidFill>
                  <a:schemeClr val="bg1"/>
                </a:solidFill>
              </a:rPr>
              <a:t> </a:t>
            </a:r>
            <a:endParaRPr lang="es-MX" dirty="0">
              <a:solidFill>
                <a:schemeClr val="bg1"/>
              </a:solidFill>
            </a:endParaRPr>
          </a:p>
        </p:txBody>
      </p:sp>
    </p:spTree>
    <p:extLst>
      <p:ext uri="{BB962C8B-B14F-4D97-AF65-F5344CB8AC3E}">
        <p14:creationId xmlns:p14="http://schemas.microsoft.com/office/powerpoint/2010/main" val="2005262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par>
                          <p:cTn id="21" fill="hold">
                            <p:stCondLst>
                              <p:cond delay="2000"/>
                            </p:stCondLst>
                            <p:childTnLst>
                              <p:par>
                                <p:cTn id="22" presetID="1" presetClass="entr" presetSubtype="0" fill="hold" grpId="0" nodeType="afterEffect">
                                  <p:stCondLst>
                                    <p:cond delay="0"/>
                                  </p:stCondLst>
                                  <p:childTnLst>
                                    <p:set>
                                      <p:cBhvr>
                                        <p:cTn id="23"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rotWithShape="1">
          <a:blip r:embed="rId2">
            <a:extLst>
              <a:ext uri="{28A0092B-C50C-407E-A947-70E740481C1C}">
                <a14:useLocalDpi xmlns:a14="http://schemas.microsoft.com/office/drawing/2010/main" val="0"/>
              </a:ext>
            </a:extLst>
          </a:blip>
          <a:srcRect t="11745" b="13448"/>
          <a:stretch/>
        </p:blipFill>
        <p:spPr>
          <a:xfrm>
            <a:off x="0" y="0"/>
            <a:ext cx="12192000" cy="6840000"/>
          </a:xfrm>
          <a:prstGeom prst="rect">
            <a:avLst/>
          </a:prstGeom>
        </p:spPr>
      </p:pic>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0118" y="1799936"/>
            <a:ext cx="10936224" cy="1783080"/>
          </a:xfrm>
          <a:prstGeom prst="rect">
            <a:avLst/>
          </a:prstGeom>
        </p:spPr>
      </p:pic>
    </p:spTree>
    <p:extLst>
      <p:ext uri="{BB962C8B-B14F-4D97-AF65-F5344CB8AC3E}">
        <p14:creationId xmlns:p14="http://schemas.microsoft.com/office/powerpoint/2010/main" val="662773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decel="50000" fill="hold">
                                          <p:stCondLst>
                                            <p:cond delay="0"/>
                                          </p:stCondLst>
                                        </p:cTn>
                                        <p:tgtEl>
                                          <p:spTgt spid="3"/>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
                                        </p:tgtEl>
                                        <p:attrNameLst>
                                          <p:attrName>ppt_w</p:attrName>
                                        </p:attrNameLst>
                                      </p:cBhvr>
                                      <p:tavLst>
                                        <p:tav tm="0">
                                          <p:val>
                                            <p:strVal val="#ppt_w*.05"/>
                                          </p:val>
                                        </p:tav>
                                        <p:tav tm="100000">
                                          <p:val>
                                            <p:strVal val="#ppt_w"/>
                                          </p:val>
                                        </p:tav>
                                      </p:tavLst>
                                    </p:anim>
                                    <p:anim calcmode="lin" valueType="num">
                                      <p:cBhvr>
                                        <p:cTn id="10" dur="1000" fill="hold"/>
                                        <p:tgtEl>
                                          <p:spTgt spid="3"/>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
                                        </p:tgtEl>
                                      </p:cBhvr>
                                    </p:animEffect>
                                  </p:childTnLst>
                                </p:cTn>
                              </p:par>
                            </p:childTnLst>
                          </p:cTn>
                        </p:par>
                        <p:par>
                          <p:cTn id="15" fill="hold">
                            <p:stCondLst>
                              <p:cond delay="1000"/>
                            </p:stCondLst>
                            <p:childTnLst>
                              <p:par>
                                <p:cTn id="16" presetID="2" presetClass="entr" presetSubtype="4" fill="hold" nodeType="after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ppt_x"/>
                                          </p:val>
                                        </p:tav>
                                        <p:tav tm="100000">
                                          <p:val>
                                            <p:strVal val="#ppt_x"/>
                                          </p:val>
                                        </p:tav>
                                      </p:tavLst>
                                    </p:anim>
                                    <p:anim calcmode="lin" valueType="num">
                                      <p:cBhvr additive="base">
                                        <p:cTn id="19"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050"/>
            <a:ext cx="12192000" cy="9144000"/>
          </a:xfrm>
          <a:prstGeom prst="rect">
            <a:avLst/>
          </a:prstGeom>
        </p:spPr>
      </p:pic>
      <p:sp>
        <p:nvSpPr>
          <p:cNvPr id="5" name="Arco 4"/>
          <p:cNvSpPr/>
          <p:nvPr/>
        </p:nvSpPr>
        <p:spPr>
          <a:xfrm>
            <a:off x="1388532" y="2466976"/>
            <a:ext cx="1687179" cy="219702"/>
          </a:xfrm>
          <a:prstGeom prst="arc">
            <a:avLst>
              <a:gd name="adj1" fmla="val 16200000"/>
              <a:gd name="adj2" fmla="val 21534528"/>
            </a:avLst>
          </a:prstGeom>
          <a:ln w="635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a:p>
        </p:txBody>
      </p:sp>
      <p:pic>
        <p:nvPicPr>
          <p:cNvPr id="7" name="Imagen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5776" y="1321955"/>
            <a:ext cx="10936224" cy="1783080"/>
          </a:xfrm>
          <a:prstGeom prst="rect">
            <a:avLst/>
          </a:prstGeom>
        </p:spPr>
      </p:pic>
    </p:spTree>
    <p:extLst>
      <p:ext uri="{BB962C8B-B14F-4D97-AF65-F5344CB8AC3E}">
        <p14:creationId xmlns:p14="http://schemas.microsoft.com/office/powerpoint/2010/main" val="3970774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par>
                          <p:cTn id="8" fill="hold">
                            <p:stCondLst>
                              <p:cond delay="500"/>
                            </p:stCondLst>
                            <p:childTnLst>
                              <p:par>
                                <p:cTn id="9" presetID="6" presetClass="entr" presetSubtype="16"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circle(in)">
                                      <p:cBhvr>
                                        <p:cTn id="11" dur="2000"/>
                                        <p:tgtEl>
                                          <p:spTgt spid="7"/>
                                        </p:tgtEl>
                                      </p:cBhvr>
                                    </p:animEffect>
                                  </p:childTnLst>
                                </p:cTn>
                              </p:par>
                              <p:par>
                                <p:cTn id="12" presetID="9" presetClass="entr" presetSubtype="0"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dissolv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783168" y="-1491"/>
            <a:ext cx="13682136" cy="6841068"/>
          </a:xfrm>
          <a:prstGeom prst="rect">
            <a:avLst/>
          </a:prstGeom>
        </p:spPr>
      </p:pic>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8554" y="1635963"/>
            <a:ext cx="10936224" cy="1783080"/>
          </a:xfrm>
          <a:prstGeom prst="rect">
            <a:avLst/>
          </a:prstGeom>
        </p:spPr>
      </p:pic>
    </p:spTree>
    <p:extLst>
      <p:ext uri="{BB962C8B-B14F-4D97-AF65-F5344CB8AC3E}">
        <p14:creationId xmlns:p14="http://schemas.microsoft.com/office/powerpoint/2010/main" val="50048236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1217"/>
            <a:ext cx="12192000" cy="6855566"/>
          </a:xfrm>
          <a:prstGeom prst="rect">
            <a:avLst/>
          </a:prstGeom>
        </p:spPr>
      </p:pic>
    </p:spTree>
    <p:extLst>
      <p:ext uri="{BB962C8B-B14F-4D97-AF65-F5344CB8AC3E}">
        <p14:creationId xmlns:p14="http://schemas.microsoft.com/office/powerpoint/2010/main" val="584554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0" y="0"/>
            <a:ext cx="13716000" cy="6858000"/>
          </a:xfrm>
          <a:prstGeom prst="rect">
            <a:avLst/>
          </a:prstGeom>
        </p:spPr>
      </p:pic>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5776" y="1321955"/>
            <a:ext cx="10936224" cy="1783080"/>
          </a:xfrm>
          <a:prstGeom prst="rect">
            <a:avLst/>
          </a:prstGeom>
        </p:spPr>
      </p:pic>
    </p:spTree>
    <p:extLst>
      <p:ext uri="{BB962C8B-B14F-4D97-AF65-F5344CB8AC3E}">
        <p14:creationId xmlns:p14="http://schemas.microsoft.com/office/powerpoint/2010/main" val="652634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1524000" y="0"/>
            <a:ext cx="13716000" cy="6858000"/>
          </a:xfrm>
          <a:prstGeom prst="rect">
            <a:avLst/>
          </a:prstGeom>
        </p:spPr>
      </p:pic>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391" y="1645920"/>
            <a:ext cx="10936224" cy="1783080"/>
          </a:xfrm>
          <a:prstGeom prst="rect">
            <a:avLst/>
          </a:prstGeom>
        </p:spPr>
      </p:pic>
    </p:spTree>
    <p:extLst>
      <p:ext uri="{BB962C8B-B14F-4D97-AF65-F5344CB8AC3E}">
        <p14:creationId xmlns:p14="http://schemas.microsoft.com/office/powerpoint/2010/main" val="3965963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par>
                          <p:cTn id="8" fill="hold">
                            <p:stCondLst>
                              <p:cond delay="500"/>
                            </p:stCondLst>
                            <p:childTnLst>
                              <p:par>
                                <p:cTn id="9" presetID="12" presetClass="entr" presetSubtype="4"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ppt_y</p:attrName>
                                        </p:attrNameLst>
                                      </p:cBhvr>
                                      <p:tavLst>
                                        <p:tav tm="0">
                                          <p:val>
                                            <p:strVal val="#ppt_y+#ppt_h*1.125000"/>
                                          </p:val>
                                        </p:tav>
                                        <p:tav tm="100000">
                                          <p:val>
                                            <p:strVal val="#ppt_y"/>
                                          </p:val>
                                        </p:tav>
                                      </p:tavLst>
                                    </p:anim>
                                    <p:animEffect transition="in" filter="wipe(up)">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0" y="0"/>
            <a:ext cx="12192000" cy="6858000"/>
          </a:xfrm>
          <a:prstGeom prst="rect">
            <a:avLst/>
          </a:prstGeom>
        </p:spPr>
      </p:pic>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5776" y="4119418"/>
            <a:ext cx="10936224" cy="1770888"/>
          </a:xfrm>
          <a:prstGeom prst="rect">
            <a:avLst/>
          </a:prstGeom>
        </p:spPr>
      </p:pic>
    </p:spTree>
    <p:extLst>
      <p:ext uri="{BB962C8B-B14F-4D97-AF65-F5344CB8AC3E}">
        <p14:creationId xmlns:p14="http://schemas.microsoft.com/office/powerpoint/2010/main" val="2681558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647700" y="0"/>
            <a:ext cx="13716000" cy="6858000"/>
          </a:xfrm>
          <a:prstGeom prst="rect">
            <a:avLst/>
          </a:prstGeom>
        </p:spPr>
      </p:pic>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9737" y="191654"/>
            <a:ext cx="10936224" cy="1770888"/>
          </a:xfrm>
          <a:prstGeom prst="rect">
            <a:avLst/>
          </a:prstGeom>
        </p:spPr>
      </p:pic>
    </p:spTree>
    <p:extLst>
      <p:ext uri="{BB962C8B-B14F-4D97-AF65-F5344CB8AC3E}">
        <p14:creationId xmlns:p14="http://schemas.microsoft.com/office/powerpoint/2010/main" val="19459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dissolv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762000" y="0"/>
            <a:ext cx="13716000" cy="6858000"/>
          </a:xfrm>
          <a:prstGeom prst="rect">
            <a:avLst/>
          </a:prstGeom>
        </p:spPr>
      </p:pic>
      <p:sp>
        <p:nvSpPr>
          <p:cNvPr id="5" name="Título 1">
            <a:extLst>
              <a:ext uri="{FF2B5EF4-FFF2-40B4-BE49-F238E27FC236}">
                <a16:creationId xmlns:a16="http://schemas.microsoft.com/office/drawing/2014/main" id="{9FF52A4E-93B1-1E41-9D33-466F48C62403}"/>
              </a:ext>
            </a:extLst>
          </p:cNvPr>
          <p:cNvSpPr txBox="1">
            <a:spLocks/>
          </p:cNvSpPr>
          <p:nvPr/>
        </p:nvSpPr>
        <p:spPr>
          <a:xfrm>
            <a:off x="394852" y="24052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MX" sz="6600" dirty="0">
                <a:solidFill>
                  <a:schemeClr val="bg1"/>
                </a:solidFill>
                <a:latin typeface="Beautiful Fascination" charset="0"/>
                <a:ea typeface="Beautiful Fascination" charset="0"/>
                <a:cs typeface="Beautiful Fascination" charset="0"/>
              </a:rPr>
              <a:t>Herodes</a:t>
            </a:r>
          </a:p>
        </p:txBody>
      </p:sp>
    </p:spTree>
    <p:extLst>
      <p:ext uri="{BB962C8B-B14F-4D97-AF65-F5344CB8AC3E}">
        <p14:creationId xmlns:p14="http://schemas.microsoft.com/office/powerpoint/2010/main" val="1104620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43" presetClass="entr" presetSubtype="0" fill="hold" grpId="1"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
                                        <p:tgtEl>
                                          <p:spTgt spid="5"/>
                                        </p:tgtEl>
                                      </p:cBhvr>
                                    </p:animEffect>
                                    <p:anim calcmode="lin" valueType="num">
                                      <p:cBhvr>
                                        <p:cTn id="17" dur="400" fill="hold"/>
                                        <p:tgtEl>
                                          <p:spTgt spid="5"/>
                                        </p:tgtEl>
                                        <p:attrNameLst>
                                          <p:attrName>ppt_x</p:attrName>
                                        </p:attrNameLst>
                                      </p:cBhvr>
                                      <p:tavLst>
                                        <p:tav tm="0">
                                          <p:val>
                                            <p:strVal val="#ppt_x"/>
                                          </p:val>
                                        </p:tav>
                                        <p:tav tm="100000">
                                          <p:val>
                                            <p:strVal val="#ppt_x"/>
                                          </p:val>
                                        </p:tav>
                                      </p:tavLst>
                                    </p:anim>
                                    <p:anim calcmode="lin" valueType="num">
                                      <p:cBhvr>
                                        <p:cTn id="18" dur="400" fill="hold"/>
                                        <p:tgtEl>
                                          <p:spTgt spid="5"/>
                                        </p:tgtEl>
                                        <p:attrNameLst>
                                          <p:attrName>ppt_y</p:attrName>
                                        </p:attrNameLst>
                                      </p:cBhvr>
                                      <p:tavLst>
                                        <p:tav tm="0">
                                          <p:val>
                                            <p:strVal val="#ppt_y+0.31"/>
                                          </p:val>
                                        </p:tav>
                                        <p:tav tm="100000">
                                          <p:val>
                                            <p:strVal val="#ppt_y+0.31"/>
                                          </p:val>
                                        </p:tav>
                                      </p:tavLst>
                                    </p:anim>
                                    <p:anim calcmode="lin" valueType="num">
                                      <p:cBhvr>
                                        <p:cTn id="19" dur="600" decel="50000" fill="hold">
                                          <p:stCondLst>
                                            <p:cond delay="400"/>
                                          </p:stCondLst>
                                        </p:cTn>
                                        <p:tgtEl>
                                          <p:spTgt spid="5"/>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0" dur="600" decel="50000" fill="hold">
                                          <p:stCondLst>
                                            <p:cond delay="400"/>
                                          </p:stCondLst>
                                        </p:cTn>
                                        <p:tgtEl>
                                          <p:spTgt spid="5"/>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778934" y="0"/>
            <a:ext cx="13716000" cy="6858000"/>
          </a:xfrm>
          <a:prstGeom prst="rect">
            <a:avLst/>
          </a:prstGeom>
        </p:spPr>
      </p:pic>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264" y="1106054"/>
            <a:ext cx="10924032" cy="1770888"/>
          </a:xfrm>
          <a:prstGeom prst="rect">
            <a:avLst/>
          </a:prstGeom>
        </p:spPr>
      </p:pic>
    </p:spTree>
    <p:extLst>
      <p:ext uri="{BB962C8B-B14F-4D97-AF65-F5344CB8AC3E}">
        <p14:creationId xmlns:p14="http://schemas.microsoft.com/office/powerpoint/2010/main" val="3125221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par>
                          <p:cTn id="8" fill="hold">
                            <p:stCondLst>
                              <p:cond delay="500"/>
                            </p:stCondLst>
                            <p:childTnLst>
                              <p:par>
                                <p:cTn id="9" presetID="17" presetClass="entr" presetSubtype="1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762000" y="0"/>
            <a:ext cx="13716000" cy="6858000"/>
          </a:xfrm>
          <a:prstGeom prst="rect">
            <a:avLst/>
          </a:prstGeom>
        </p:spPr>
      </p:pic>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262" y="2540000"/>
            <a:ext cx="10936224" cy="1770888"/>
          </a:xfrm>
          <a:prstGeom prst="rect">
            <a:avLst/>
          </a:prstGeom>
        </p:spPr>
      </p:pic>
    </p:spTree>
    <p:extLst>
      <p:ext uri="{BB962C8B-B14F-4D97-AF65-F5344CB8AC3E}">
        <p14:creationId xmlns:p14="http://schemas.microsoft.com/office/powerpoint/2010/main" val="2524364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par>
                          <p:cTn id="8" fill="hold">
                            <p:stCondLst>
                              <p:cond delay="500"/>
                            </p:stCondLst>
                            <p:childTnLst>
                              <p:par>
                                <p:cTn id="9" presetID="31"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1000" fill="hold"/>
                                        <p:tgtEl>
                                          <p:spTgt spid="2"/>
                                        </p:tgtEl>
                                        <p:attrNameLst>
                                          <p:attrName>ppt_w</p:attrName>
                                        </p:attrNameLst>
                                      </p:cBhvr>
                                      <p:tavLst>
                                        <p:tav tm="0">
                                          <p:val>
                                            <p:fltVal val="0"/>
                                          </p:val>
                                        </p:tav>
                                        <p:tav tm="100000">
                                          <p:val>
                                            <p:strVal val="#ppt_w"/>
                                          </p:val>
                                        </p:tav>
                                      </p:tavLst>
                                    </p:anim>
                                    <p:anim calcmode="lin" valueType="num">
                                      <p:cBhvr>
                                        <p:cTn id="12" dur="1000" fill="hold"/>
                                        <p:tgtEl>
                                          <p:spTgt spid="2"/>
                                        </p:tgtEl>
                                        <p:attrNameLst>
                                          <p:attrName>ppt_h</p:attrName>
                                        </p:attrNameLst>
                                      </p:cBhvr>
                                      <p:tavLst>
                                        <p:tav tm="0">
                                          <p:val>
                                            <p:fltVal val="0"/>
                                          </p:val>
                                        </p:tav>
                                        <p:tav tm="100000">
                                          <p:val>
                                            <p:strVal val="#ppt_h"/>
                                          </p:val>
                                        </p:tav>
                                      </p:tavLst>
                                    </p:anim>
                                    <p:anim calcmode="lin" valueType="num">
                                      <p:cBhvr>
                                        <p:cTn id="13" dur="1000" fill="hold"/>
                                        <p:tgtEl>
                                          <p:spTgt spid="2"/>
                                        </p:tgtEl>
                                        <p:attrNameLst>
                                          <p:attrName>style.rotation</p:attrName>
                                        </p:attrNameLst>
                                      </p:cBhvr>
                                      <p:tavLst>
                                        <p:tav tm="0">
                                          <p:val>
                                            <p:fltVal val="90"/>
                                          </p:val>
                                        </p:tav>
                                        <p:tav tm="100000">
                                          <p:val>
                                            <p:fltVal val="0"/>
                                          </p:val>
                                        </p:tav>
                                      </p:tavLst>
                                    </p:anim>
                                    <p:animEffect transition="in" filter="fade">
                                      <p:cBhvr>
                                        <p:cTn id="14"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Hasta el último hombre 2016 Primer Tráiler Oficial Español Latino">
            <a:hlinkClick r:id="" action="ppaction://media"/>
            <a:extLst>
              <a:ext uri="{FF2B5EF4-FFF2-40B4-BE49-F238E27FC236}">
                <a16:creationId xmlns:a16="http://schemas.microsoft.com/office/drawing/2014/main" id="{C48CAE62-E5A9-6943-A92C-959905460682}"/>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9252"/>
          </a:xfrm>
        </p:spPr>
      </p:pic>
      <p:sp>
        <p:nvSpPr>
          <p:cNvPr id="2" name="Título 1">
            <a:extLst>
              <a:ext uri="{FF2B5EF4-FFF2-40B4-BE49-F238E27FC236}">
                <a16:creationId xmlns:a16="http://schemas.microsoft.com/office/drawing/2014/main" id="{ABC51566-2673-9843-ABD3-389D0DDAFA9F}"/>
              </a:ext>
            </a:extLst>
          </p:cNvPr>
          <p:cNvSpPr>
            <a:spLocks noGrp="1"/>
          </p:cNvSpPr>
          <p:nvPr>
            <p:ph type="title"/>
          </p:nvPr>
        </p:nvSpPr>
        <p:spPr>
          <a:xfrm>
            <a:off x="414867" y="-135467"/>
            <a:ext cx="10515600" cy="1325563"/>
          </a:xfrm>
        </p:spPr>
        <p:txBody>
          <a:bodyPr/>
          <a:lstStyle/>
          <a:p>
            <a:r>
              <a:rPr lang="es-MX" dirty="0">
                <a:solidFill>
                  <a:schemeClr val="bg2">
                    <a:lumMod val="90000"/>
                  </a:schemeClr>
                </a:solidFill>
              </a:rPr>
              <a:t>DESMOND DOSS</a:t>
            </a:r>
          </a:p>
        </p:txBody>
      </p:sp>
    </p:spTree>
    <p:extLst>
      <p:ext uri="{BB962C8B-B14F-4D97-AF65-F5344CB8AC3E}">
        <p14:creationId xmlns:p14="http://schemas.microsoft.com/office/powerpoint/2010/main" val="341416655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120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3657600" y="361830"/>
            <a:ext cx="4876800" cy="6134340"/>
          </a:xfrm>
          <a:prstGeom prst="rect">
            <a:avLst/>
          </a:prstGeom>
        </p:spPr>
      </p:pic>
      <p:sp>
        <p:nvSpPr>
          <p:cNvPr id="8" name="Rectángulo 7"/>
          <p:cNvSpPr/>
          <p:nvPr/>
        </p:nvSpPr>
        <p:spPr>
          <a:xfrm>
            <a:off x="3657600" y="361830"/>
            <a:ext cx="4876800" cy="6134340"/>
          </a:xfrm>
          <a:prstGeom prst="rect">
            <a:avLst/>
          </a:prstGeom>
          <a:noFill/>
          <a:ln w="111125">
            <a:solidFill>
              <a:schemeClr val="accent5">
                <a:lumMod val="20000"/>
                <a:lumOff val="80000"/>
                <a:alpha val="9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Tree>
    <p:extLst>
      <p:ext uri="{BB962C8B-B14F-4D97-AF65-F5344CB8AC3E}">
        <p14:creationId xmlns:p14="http://schemas.microsoft.com/office/powerpoint/2010/main" val="265582475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3623733" y="303943"/>
            <a:ext cx="4944534" cy="6250114"/>
          </a:xfrm>
          <a:prstGeom prst="rect">
            <a:avLst/>
          </a:prstGeom>
        </p:spPr>
      </p:pic>
      <p:sp>
        <p:nvSpPr>
          <p:cNvPr id="5" name="Rectángulo 4"/>
          <p:cNvSpPr/>
          <p:nvPr/>
        </p:nvSpPr>
        <p:spPr>
          <a:xfrm>
            <a:off x="3657600" y="361830"/>
            <a:ext cx="4876800" cy="6134340"/>
          </a:xfrm>
          <a:prstGeom prst="rect">
            <a:avLst/>
          </a:prstGeom>
          <a:noFill/>
          <a:ln w="111125">
            <a:solidFill>
              <a:schemeClr val="accent5">
                <a:lumMod val="20000"/>
                <a:lumOff val="80000"/>
                <a:alpha val="9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Tree>
    <p:extLst>
      <p:ext uri="{BB962C8B-B14F-4D97-AF65-F5344CB8AC3E}">
        <p14:creationId xmlns:p14="http://schemas.microsoft.com/office/powerpoint/2010/main" val="171006492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2446594" y="-961824"/>
            <a:ext cx="14638593" cy="8324823"/>
          </a:xfrm>
          <a:prstGeom prst="rect">
            <a:avLst/>
          </a:prstGeom>
        </p:spPr>
      </p:pic>
    </p:spTree>
    <p:extLst>
      <p:ext uri="{BB962C8B-B14F-4D97-AF65-F5344CB8AC3E}">
        <p14:creationId xmlns:p14="http://schemas.microsoft.com/office/powerpoint/2010/main" val="3651998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_tradnl"/>
          </a:p>
        </p:txBody>
      </p:sp>
      <p:sp>
        <p:nvSpPr>
          <p:cNvPr id="3" name="Marcador de contenido 2"/>
          <p:cNvSpPr>
            <a:spLocks noGrp="1"/>
          </p:cNvSpPr>
          <p:nvPr>
            <p:ph idx="1"/>
          </p:nvPr>
        </p:nvSpPr>
        <p:spPr/>
        <p:txBody>
          <a:bodyPr/>
          <a:lstStyle/>
          <a:p>
            <a:endParaRPr lang="es-ES_tradnl"/>
          </a:p>
        </p:txBody>
      </p:sp>
      <p:pic>
        <p:nvPicPr>
          <p:cNvPr id="4" name="Imagen 3"/>
          <p:cNvPicPr>
            <a:picLocks noChangeAspect="1"/>
          </p:cNvPicPr>
          <p:nvPr/>
        </p:nvPicPr>
        <p:blipFill>
          <a:blip r:embed="rId2"/>
          <a:stretch>
            <a:fillRect/>
          </a:stretch>
        </p:blipFill>
        <p:spPr>
          <a:xfrm>
            <a:off x="-7875" y="-571542"/>
            <a:ext cx="12199876" cy="8001084"/>
          </a:xfrm>
          <a:prstGeom prst="rect">
            <a:avLst/>
          </a:prstGeom>
        </p:spPr>
      </p:pic>
    </p:spTree>
    <p:extLst>
      <p:ext uri="{BB962C8B-B14F-4D97-AF65-F5344CB8AC3E}">
        <p14:creationId xmlns:p14="http://schemas.microsoft.com/office/powerpoint/2010/main" val="92377398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gradFill>
          <a:gsLst>
            <a:gs pos="99000">
              <a:schemeClr val="accent2">
                <a:lumMod val="60000"/>
                <a:lumOff val="40000"/>
              </a:schemeClr>
            </a:gs>
            <a:gs pos="0">
              <a:srgbClr val="EF7378"/>
            </a:gs>
          </a:gsLst>
          <a:lin ang="1800000" scaled="0"/>
        </a:gra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234BC70-F5EA-2045-8B6E-AF9AB828EEDB}"/>
              </a:ext>
            </a:extLst>
          </p:cNvPr>
          <p:cNvSpPr>
            <a:spLocks noGrp="1"/>
          </p:cNvSpPr>
          <p:nvPr>
            <p:ph type="title"/>
          </p:nvPr>
        </p:nvSpPr>
        <p:spPr>
          <a:xfrm>
            <a:off x="1329266" y="166953"/>
            <a:ext cx="10515600" cy="1325563"/>
          </a:xfrm>
        </p:spPr>
        <p:txBody>
          <a:bodyPr/>
          <a:lstStyle/>
          <a:p>
            <a:r>
              <a:rPr lang="es-MX" dirty="0">
                <a:solidFill>
                  <a:schemeClr val="bg1"/>
                </a:solidFill>
              </a:rPr>
              <a:t>CONCLUSIÓN</a:t>
            </a:r>
          </a:p>
        </p:txBody>
      </p:sp>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4572" y="-287866"/>
            <a:ext cx="13252096" cy="7450666"/>
          </a:xfrm>
          <a:prstGeom prst="rect">
            <a:avLst/>
          </a:prstGeom>
        </p:spPr>
      </p:pic>
      <p:sp>
        <p:nvSpPr>
          <p:cNvPr id="3" name="Marcador de contenido 2">
            <a:extLst>
              <a:ext uri="{FF2B5EF4-FFF2-40B4-BE49-F238E27FC236}">
                <a16:creationId xmlns:a16="http://schemas.microsoft.com/office/drawing/2014/main" id="{52527DFA-0BB5-3F45-82C6-AF6E0AD58691}"/>
              </a:ext>
            </a:extLst>
          </p:cNvPr>
          <p:cNvSpPr>
            <a:spLocks noGrp="1"/>
          </p:cNvSpPr>
          <p:nvPr>
            <p:ph idx="1"/>
          </p:nvPr>
        </p:nvSpPr>
        <p:spPr>
          <a:xfrm>
            <a:off x="611717" y="1456268"/>
            <a:ext cx="7956550" cy="4673599"/>
          </a:xfrm>
        </p:spPr>
        <p:txBody>
          <a:bodyPr>
            <a:noAutofit/>
          </a:bodyPr>
          <a:lstStyle/>
          <a:p>
            <a:pPr marL="0" indent="0">
              <a:lnSpc>
                <a:spcPct val="100000"/>
              </a:lnSpc>
              <a:spcBef>
                <a:spcPts val="0"/>
              </a:spcBef>
              <a:buNone/>
            </a:pPr>
            <a:r>
              <a:rPr lang="es-ES_tradnl" sz="2400" i="1" dirty="0">
                <a:solidFill>
                  <a:schemeClr val="bg1"/>
                </a:solidFill>
              </a:rPr>
              <a:t>Una pena indecible tortura el corazón del anciano, cuando sollozando grita en el silencio de la noche: ¡Oh! ¡Si pudieran volver otra vez los años de mi juventud! ¡Oh, Padre mío, colócame otra vez en el cruce de los caminos de la vida, ¡para que pueda escoger de otra manera!</a:t>
            </a:r>
            <a:endParaRPr lang="es-MX" sz="2400" dirty="0">
              <a:solidFill>
                <a:schemeClr val="bg1"/>
              </a:solidFill>
            </a:endParaRPr>
          </a:p>
          <a:p>
            <a:pPr marL="0" indent="0">
              <a:lnSpc>
                <a:spcPct val="100000"/>
              </a:lnSpc>
              <a:spcBef>
                <a:spcPts val="0"/>
              </a:spcBef>
              <a:buNone/>
            </a:pPr>
            <a:r>
              <a:rPr lang="es-ES_tradnl" sz="2400" i="1" dirty="0">
                <a:solidFill>
                  <a:schemeClr val="bg1"/>
                </a:solidFill>
              </a:rPr>
              <a:t>La queja sollozante del anciano se pierde sin la respuesta en el silencio de la fría noche invernal. No tendrá ya ocasión de escoger…</a:t>
            </a:r>
            <a:endParaRPr lang="es-MX" sz="2400" dirty="0">
              <a:solidFill>
                <a:schemeClr val="bg1"/>
              </a:solidFill>
            </a:endParaRPr>
          </a:p>
          <a:p>
            <a:pPr marL="0" indent="0">
              <a:lnSpc>
                <a:spcPct val="100000"/>
              </a:lnSpc>
              <a:spcBef>
                <a:spcPts val="0"/>
              </a:spcBef>
              <a:buNone/>
            </a:pPr>
            <a:r>
              <a:rPr lang="es-ES_tradnl" sz="2400" i="1" dirty="0">
                <a:solidFill>
                  <a:schemeClr val="bg1"/>
                </a:solidFill>
              </a:rPr>
              <a:t>Pero tu, hijo mío, estás aún ante el cruce de los caminos. Tu puedes escoger aún el camino recto.</a:t>
            </a:r>
            <a:endParaRPr lang="es-MX" sz="2400" dirty="0">
              <a:solidFill>
                <a:schemeClr val="bg1"/>
              </a:solidFill>
            </a:endParaRPr>
          </a:p>
          <a:p>
            <a:pPr marL="0" indent="0">
              <a:lnSpc>
                <a:spcPct val="100000"/>
              </a:lnSpc>
              <a:spcBef>
                <a:spcPts val="0"/>
              </a:spcBef>
              <a:buNone/>
            </a:pPr>
            <a:r>
              <a:rPr lang="es-ES_tradnl" sz="2400" i="1" dirty="0">
                <a:solidFill>
                  <a:schemeClr val="bg1"/>
                </a:solidFill>
              </a:rPr>
              <a:t>No seas primavera sin flores.</a:t>
            </a:r>
            <a:endParaRPr lang="es-MX" sz="2400" dirty="0">
              <a:solidFill>
                <a:schemeClr val="bg1"/>
              </a:solidFill>
            </a:endParaRPr>
          </a:p>
          <a:p>
            <a:pPr marL="0" indent="0">
              <a:lnSpc>
                <a:spcPct val="100000"/>
              </a:lnSpc>
              <a:spcBef>
                <a:spcPts val="0"/>
              </a:spcBef>
              <a:buNone/>
            </a:pPr>
            <a:r>
              <a:rPr lang="es-ES_tradnl" sz="2400" i="1" dirty="0">
                <a:solidFill>
                  <a:schemeClr val="bg1"/>
                </a:solidFill>
              </a:rPr>
              <a:t>No seas cielo sin estrellas.</a:t>
            </a:r>
            <a:endParaRPr lang="es-MX" sz="2400" dirty="0">
              <a:solidFill>
                <a:schemeClr val="bg1"/>
              </a:solidFill>
            </a:endParaRPr>
          </a:p>
          <a:p>
            <a:pPr marL="0" indent="0">
              <a:lnSpc>
                <a:spcPct val="100000"/>
              </a:lnSpc>
              <a:spcBef>
                <a:spcPts val="0"/>
              </a:spcBef>
              <a:buNone/>
            </a:pPr>
            <a:r>
              <a:rPr lang="es-ES_tradnl" sz="2400" i="1" dirty="0">
                <a:solidFill>
                  <a:schemeClr val="bg1"/>
                </a:solidFill>
              </a:rPr>
              <a:t>No seas joven sin ideales nobles</a:t>
            </a:r>
            <a:endParaRPr lang="es-MX" sz="2400" dirty="0">
              <a:solidFill>
                <a:schemeClr val="bg1"/>
              </a:solidFill>
            </a:endParaRPr>
          </a:p>
        </p:txBody>
      </p:sp>
      <p:sp>
        <p:nvSpPr>
          <p:cNvPr id="6" name="Estrella de 5 puntas 5"/>
          <p:cNvSpPr/>
          <p:nvPr/>
        </p:nvSpPr>
        <p:spPr>
          <a:xfrm>
            <a:off x="719490" y="506812"/>
            <a:ext cx="541866" cy="541866"/>
          </a:xfrm>
          <a:prstGeom prst="star5">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Tree>
    <p:extLst>
      <p:ext uri="{BB962C8B-B14F-4D97-AF65-F5344CB8AC3E}">
        <p14:creationId xmlns:p14="http://schemas.microsoft.com/office/powerpoint/2010/main" val="328610818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par>
                          <p:cTn id="8" fill="hold">
                            <p:stCondLst>
                              <p:cond delay="500"/>
                            </p:stCondLst>
                            <p:childTnLst>
                              <p:par>
                                <p:cTn id="9" presetID="6" presetClass="entr" presetSubtype="16"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circle(in)">
                                      <p:cBhvr>
                                        <p:cTn id="11" dur="2000"/>
                                        <p:tgtEl>
                                          <p:spTgt spid="2"/>
                                        </p:tgtEl>
                                      </p:cBhvr>
                                    </p:animEffect>
                                  </p:childTnLst>
                                </p:cTn>
                              </p:par>
                              <p:par>
                                <p:cTn id="12" presetID="6" presetClass="entr" presetSubtype="16" fill="hold" grpId="0" nodeType="with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circle(in)">
                                      <p:cBhvr>
                                        <p:cTn id="14" dur="2000"/>
                                        <p:tgtEl>
                                          <p:spTgt spid="3">
                                            <p:txEl>
                                              <p:pRg st="0" end="0"/>
                                            </p:txEl>
                                          </p:spTgt>
                                        </p:tgtEl>
                                      </p:cBhvr>
                                    </p:animEffect>
                                  </p:childTnLst>
                                </p:cTn>
                              </p:par>
                              <p:par>
                                <p:cTn id="15" presetID="6" presetClass="entr" presetSubtype="16" fill="hold" grpId="0" nodeType="with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circle(in)">
                                      <p:cBhvr>
                                        <p:cTn id="17" dur="2000"/>
                                        <p:tgtEl>
                                          <p:spTgt spid="3">
                                            <p:txEl>
                                              <p:pRg st="1" end="1"/>
                                            </p:txEl>
                                          </p:spTgt>
                                        </p:tgtEl>
                                      </p:cBhvr>
                                    </p:animEffect>
                                  </p:childTnLst>
                                </p:cTn>
                              </p:par>
                              <p:par>
                                <p:cTn id="18" presetID="6" presetClass="entr" presetSubtype="16" fill="hold" grpId="0" nodeType="with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circle(in)">
                                      <p:cBhvr>
                                        <p:cTn id="20" dur="2000"/>
                                        <p:tgtEl>
                                          <p:spTgt spid="3">
                                            <p:txEl>
                                              <p:pRg st="2" end="2"/>
                                            </p:txEl>
                                          </p:spTgt>
                                        </p:tgtEl>
                                      </p:cBhvr>
                                    </p:animEffect>
                                  </p:childTnLst>
                                </p:cTn>
                              </p:par>
                              <p:par>
                                <p:cTn id="21" presetID="6" presetClass="entr" presetSubtype="16" fill="hold" grpId="0" nodeType="with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circle(in)">
                                      <p:cBhvr>
                                        <p:cTn id="23" dur="2000"/>
                                        <p:tgtEl>
                                          <p:spTgt spid="3">
                                            <p:txEl>
                                              <p:pRg st="3" end="3"/>
                                            </p:txEl>
                                          </p:spTgt>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Effect transition="in" filter="circle(in)">
                                      <p:cBhvr>
                                        <p:cTn id="26" dur="2000"/>
                                        <p:tgtEl>
                                          <p:spTgt spid="3">
                                            <p:txEl>
                                              <p:pRg st="4" end="4"/>
                                            </p:txEl>
                                          </p:spTgt>
                                        </p:tgtEl>
                                      </p:cBhvr>
                                    </p:animEffect>
                                  </p:childTnLst>
                                </p:cTn>
                              </p:par>
                              <p:par>
                                <p:cTn id="27" presetID="6" presetClass="entr" presetSubtype="16" fill="hold" grpId="0"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Effect transition="in" filter="circle(in)">
                                      <p:cBhvr>
                                        <p:cTn id="29" dur="2000"/>
                                        <p:tgtEl>
                                          <p:spTgt spid="3">
                                            <p:txEl>
                                              <p:pRg st="5" end="5"/>
                                            </p:txEl>
                                          </p:spTgt>
                                        </p:tgtEl>
                                      </p:cBhvr>
                                    </p:animEffect>
                                  </p:childTnLst>
                                </p:cTn>
                              </p:par>
                            </p:childTnLst>
                          </p:cTn>
                        </p:par>
                        <p:par>
                          <p:cTn id="30" fill="hold">
                            <p:stCondLst>
                              <p:cond delay="2500"/>
                            </p:stCondLst>
                            <p:childTnLst>
                              <p:par>
                                <p:cTn id="31" presetID="35" presetClass="emph" presetSubtype="0" fill="hold" grpId="0" nodeType="afterEffect">
                                  <p:stCondLst>
                                    <p:cond delay="0"/>
                                  </p:stCondLst>
                                  <p:childTnLst>
                                    <p:anim calcmode="discrete" valueType="str">
                                      <p:cBhvr>
                                        <p:cTn id="32" dur="1000" fill="hold"/>
                                        <p:tgtEl>
                                          <p:spTgt spid="6"/>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25370048-CEAA-6646-90EC-1C01B93A846A}"/>
              </a:ext>
            </a:extLst>
          </p:cNvPr>
          <p:cNvSpPr>
            <a:spLocks noGrp="1"/>
          </p:cNvSpPr>
          <p:nvPr>
            <p:ph idx="1"/>
          </p:nvPr>
        </p:nvSpPr>
        <p:spPr>
          <a:xfrm>
            <a:off x="6180665" y="1685393"/>
            <a:ext cx="4783667" cy="4351338"/>
          </a:xfrm>
        </p:spPr>
        <p:txBody>
          <a:bodyPr>
            <a:normAutofit/>
          </a:bodyPr>
          <a:lstStyle/>
          <a:p>
            <a:pPr marL="0" indent="0" algn="ctr">
              <a:buNone/>
            </a:pPr>
            <a:r>
              <a:rPr lang="es-ES_tradnl" sz="5400" i="1" dirty="0">
                <a:solidFill>
                  <a:srgbClr val="43AF96"/>
                </a:solidFill>
              </a:rPr>
              <a:t>Puedes </a:t>
            </a:r>
            <a:r>
              <a:rPr lang="es-ES_tradnl" sz="5400" b="1" i="1" dirty="0">
                <a:solidFill>
                  <a:srgbClr val="2B7F7C"/>
                </a:solidFill>
              </a:rPr>
              <a:t>escoger,</a:t>
            </a:r>
            <a:r>
              <a:rPr lang="es-ES_tradnl" sz="5400" i="1" dirty="0">
                <a:solidFill>
                  <a:srgbClr val="43AF96"/>
                </a:solidFill>
              </a:rPr>
              <a:t> </a:t>
            </a:r>
            <a:r>
              <a:rPr lang="es-ES_tradnl" sz="5400" b="1" i="1" dirty="0">
                <a:solidFill>
                  <a:srgbClr val="2B7F7C"/>
                </a:solidFill>
              </a:rPr>
              <a:t>elije </a:t>
            </a:r>
            <a:r>
              <a:rPr lang="es-ES_tradnl" sz="5400" i="1" dirty="0">
                <a:solidFill>
                  <a:srgbClr val="43AF96"/>
                </a:solidFill>
              </a:rPr>
              <a:t>ser un joven de carácter.</a:t>
            </a:r>
            <a:endParaRPr lang="es-MX" sz="5400" dirty="0">
              <a:solidFill>
                <a:srgbClr val="43AF96"/>
              </a:solidFill>
            </a:endParaRPr>
          </a:p>
          <a:p>
            <a:pPr marL="0" indent="0" algn="ctr">
              <a:buNone/>
            </a:pPr>
            <a:endParaRPr lang="es-MX" sz="5400" dirty="0"/>
          </a:p>
        </p:txBody>
      </p:sp>
      <p:pic>
        <p:nvPicPr>
          <p:cNvPr id="2" name="Imagen 1"/>
          <p:cNvPicPr>
            <a:picLocks noChangeAspect="1"/>
          </p:cNvPicPr>
          <p:nvPr/>
        </p:nvPicPr>
        <p:blipFill>
          <a:blip r:embed="rId2"/>
          <a:stretch>
            <a:fillRect/>
          </a:stretch>
        </p:blipFill>
        <p:spPr>
          <a:xfrm>
            <a:off x="838200" y="872065"/>
            <a:ext cx="5080000" cy="5080000"/>
          </a:xfrm>
          <a:prstGeom prst="rect">
            <a:avLst/>
          </a:prstGeom>
        </p:spPr>
      </p:pic>
    </p:spTree>
    <p:extLst>
      <p:ext uri="{BB962C8B-B14F-4D97-AF65-F5344CB8AC3E}">
        <p14:creationId xmlns:p14="http://schemas.microsoft.com/office/powerpoint/2010/main" val="132641429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
                                        <p:tgtEl>
                                          <p:spTgt spid="2"/>
                                        </p:tgtEl>
                                      </p:cBhvr>
                                    </p:animEffect>
                                    <p:anim calcmode="lin" valueType="num">
                                      <p:cBhvr>
                                        <p:cTn id="8" dur="400" fill="hold"/>
                                        <p:tgtEl>
                                          <p:spTgt spid="2"/>
                                        </p:tgtEl>
                                        <p:attrNameLst>
                                          <p:attrName>ppt_x</p:attrName>
                                        </p:attrNameLst>
                                      </p:cBhvr>
                                      <p:tavLst>
                                        <p:tav tm="0">
                                          <p:val>
                                            <p:strVal val="#ppt_x"/>
                                          </p:val>
                                        </p:tav>
                                        <p:tav tm="100000">
                                          <p:val>
                                            <p:strVal val="#ppt_x"/>
                                          </p:val>
                                        </p:tav>
                                      </p:tavLst>
                                    </p:anim>
                                    <p:anim calcmode="lin" valueType="num">
                                      <p:cBhvr>
                                        <p:cTn id="9" dur="400" fill="hold"/>
                                        <p:tgtEl>
                                          <p:spTgt spid="2"/>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2"/>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2"/>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12" fill="hold">
                            <p:stCondLst>
                              <p:cond delay="1000"/>
                            </p:stCondLst>
                            <p:childTnLst>
                              <p:par>
                                <p:cTn id="13" presetID="5" presetClass="entr" presetSubtype="10" fill="hold" grpId="0" nodeType="after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checkerboard(across)">
                                      <p:cBhvr>
                                        <p:cTn id="15"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bg>
      <p:bgPr>
        <a:gradFill>
          <a:gsLst>
            <a:gs pos="0">
              <a:srgbClr val="002060"/>
            </a:gs>
            <a:gs pos="78000">
              <a:srgbClr val="0070C0"/>
            </a:gs>
          </a:gsLst>
          <a:lin ang="1800000" scaled="0"/>
        </a:gradFill>
        <a:effectLst/>
      </p:bgPr>
    </p:bg>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E7ADCC29-0638-5046-A39E-B615573F2252}"/>
              </a:ext>
            </a:extLst>
          </p:cNvPr>
          <p:cNvSpPr>
            <a:spLocks noGrp="1"/>
          </p:cNvSpPr>
          <p:nvPr>
            <p:ph idx="1"/>
          </p:nvPr>
        </p:nvSpPr>
        <p:spPr>
          <a:xfrm>
            <a:off x="550333" y="454024"/>
            <a:ext cx="4546599" cy="6149975"/>
          </a:xfrm>
        </p:spPr>
        <p:txBody>
          <a:bodyPr>
            <a:normAutofit/>
          </a:bodyPr>
          <a:lstStyle/>
          <a:p>
            <a:pPr marL="0" indent="0">
              <a:buNone/>
            </a:pPr>
            <a:r>
              <a:rPr lang="es-ES" dirty="0">
                <a:solidFill>
                  <a:schemeClr val="bg2"/>
                </a:solidFill>
              </a:rPr>
              <a:t>“La mayor necesidad del mundo es la de hombres que no se vendan ni se compren; hombres que sean tan sinceros y honrados en lo más íntimo de sus vidas; hombres que no teman dar al pecado el nombre que le corresponde; hombres cuya conciencia sea tan leal al deber como la brújula al polo; hombres que se mantengan de parte de la justicia aunque se desplomen los cielos” </a:t>
            </a:r>
          </a:p>
          <a:p>
            <a:pPr marL="0" indent="0">
              <a:buNone/>
            </a:pPr>
            <a:r>
              <a:rPr lang="es-ES" dirty="0">
                <a:solidFill>
                  <a:schemeClr val="bg2"/>
                </a:solidFill>
              </a:rPr>
              <a:t>(Ed, 57).</a:t>
            </a:r>
            <a:endParaRPr lang="es-MX" dirty="0">
              <a:solidFill>
                <a:schemeClr val="bg2"/>
              </a:solidFill>
            </a:endParaRPr>
          </a:p>
          <a:p>
            <a:pPr marL="0" indent="0">
              <a:buNone/>
            </a:pPr>
            <a:endParaRPr lang="es-MX" dirty="0"/>
          </a:p>
        </p:txBody>
      </p:sp>
      <p:pic>
        <p:nvPicPr>
          <p:cNvPr id="2" name="Imagen 1"/>
          <p:cNvPicPr>
            <a:picLocks noChangeAspect="1"/>
          </p:cNvPicPr>
          <p:nvPr/>
        </p:nvPicPr>
        <p:blipFill>
          <a:blip r:embed="rId2"/>
          <a:stretch>
            <a:fillRect/>
          </a:stretch>
        </p:blipFill>
        <p:spPr>
          <a:xfrm>
            <a:off x="5334000" y="0"/>
            <a:ext cx="6858000" cy="6858000"/>
          </a:xfrm>
          <a:prstGeom prst="rect">
            <a:avLst/>
          </a:prstGeom>
        </p:spPr>
      </p:pic>
    </p:spTree>
    <p:extLst>
      <p:ext uri="{BB962C8B-B14F-4D97-AF65-F5344CB8AC3E}">
        <p14:creationId xmlns:p14="http://schemas.microsoft.com/office/powerpoint/2010/main" val="312662422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par>
                          <p:cTn id="8" fill="hold">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blinds(horizontal)">
                                      <p:cBhvr>
                                        <p:cTn id="11" dur="500"/>
                                        <p:tgtEl>
                                          <p:spTgt spid="3">
                                            <p:txEl>
                                              <p:pRg st="1" end="1"/>
                                            </p:txEl>
                                          </p:spTgt>
                                        </p:tgtEl>
                                      </p:cBhvr>
                                    </p:animEffect>
                                  </p:childTnLst>
                                </p:cTn>
                              </p:par>
                            </p:childTnLst>
                          </p:cTn>
                        </p:par>
                        <p:par>
                          <p:cTn id="12" fill="hold">
                            <p:stCondLst>
                              <p:cond delay="1000"/>
                            </p:stCondLst>
                            <p:childTnLst>
                              <p:par>
                                <p:cTn id="13" presetID="49" presetClass="entr" presetSubtype="0" decel="10000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500" fill="hold"/>
                                        <p:tgtEl>
                                          <p:spTgt spid="2"/>
                                        </p:tgtEl>
                                        <p:attrNameLst>
                                          <p:attrName>ppt_w</p:attrName>
                                        </p:attrNameLst>
                                      </p:cBhvr>
                                      <p:tavLst>
                                        <p:tav tm="0">
                                          <p:val>
                                            <p:fltVal val="0"/>
                                          </p:val>
                                        </p:tav>
                                        <p:tav tm="100000">
                                          <p:val>
                                            <p:strVal val="#ppt_w"/>
                                          </p:val>
                                        </p:tav>
                                      </p:tavLst>
                                    </p:anim>
                                    <p:anim calcmode="lin" valueType="num">
                                      <p:cBhvr>
                                        <p:cTn id="16" dur="500" fill="hold"/>
                                        <p:tgtEl>
                                          <p:spTgt spid="2"/>
                                        </p:tgtEl>
                                        <p:attrNameLst>
                                          <p:attrName>ppt_h</p:attrName>
                                        </p:attrNameLst>
                                      </p:cBhvr>
                                      <p:tavLst>
                                        <p:tav tm="0">
                                          <p:val>
                                            <p:fltVal val="0"/>
                                          </p:val>
                                        </p:tav>
                                        <p:tav tm="100000">
                                          <p:val>
                                            <p:strVal val="#ppt_h"/>
                                          </p:val>
                                        </p:tav>
                                      </p:tavLst>
                                    </p:anim>
                                    <p:anim calcmode="lin" valueType="num">
                                      <p:cBhvr>
                                        <p:cTn id="17" dur="500" fill="hold"/>
                                        <p:tgtEl>
                                          <p:spTgt spid="2"/>
                                        </p:tgtEl>
                                        <p:attrNameLst>
                                          <p:attrName>style.rotation</p:attrName>
                                        </p:attrNameLst>
                                      </p:cBhvr>
                                      <p:tavLst>
                                        <p:tav tm="0">
                                          <p:val>
                                            <p:fltVal val="360"/>
                                          </p:val>
                                        </p:tav>
                                        <p:tav tm="100000">
                                          <p:val>
                                            <p:fltVal val="0"/>
                                          </p:val>
                                        </p:tav>
                                      </p:tavLst>
                                    </p:anim>
                                    <p:animEffect transition="in" filter="fade">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610087" y="0"/>
            <a:ext cx="13412174" cy="8934308"/>
          </a:xfrm>
          <a:prstGeom prst="rect">
            <a:avLst/>
          </a:prstGeom>
        </p:spPr>
      </p:pic>
    </p:spTree>
    <p:extLst>
      <p:ext uri="{BB962C8B-B14F-4D97-AF65-F5344CB8AC3E}">
        <p14:creationId xmlns:p14="http://schemas.microsoft.com/office/powerpoint/2010/main" val="1435447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2414" y="1435271"/>
            <a:ext cx="8968732" cy="2391662"/>
          </a:xfrm>
          <a:prstGeom prst="rect">
            <a:avLst/>
          </a:prstGeom>
        </p:spPr>
      </p:pic>
    </p:spTree>
    <p:extLst>
      <p:ext uri="{BB962C8B-B14F-4D97-AF65-F5344CB8AC3E}">
        <p14:creationId xmlns:p14="http://schemas.microsoft.com/office/powerpoint/2010/main" val="1066552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5" name="Elipse 4"/>
          <p:cNvSpPr/>
          <p:nvPr/>
        </p:nvSpPr>
        <p:spPr>
          <a:xfrm>
            <a:off x="3268133" y="639763"/>
            <a:ext cx="5655734" cy="5655734"/>
          </a:xfrm>
          <a:prstGeom prst="ellipse">
            <a:avLst/>
          </a:prstGeom>
          <a:ln w="9842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3" name="Marcador de contenido 2">
            <a:extLst>
              <a:ext uri="{FF2B5EF4-FFF2-40B4-BE49-F238E27FC236}">
                <a16:creationId xmlns:a16="http://schemas.microsoft.com/office/drawing/2014/main" id="{D8E3F7F2-7C91-AD46-900D-AE75C349E7DA}"/>
              </a:ext>
            </a:extLst>
          </p:cNvPr>
          <p:cNvSpPr>
            <a:spLocks noGrp="1"/>
          </p:cNvSpPr>
          <p:nvPr>
            <p:ph idx="1"/>
          </p:nvPr>
        </p:nvSpPr>
        <p:spPr>
          <a:xfrm>
            <a:off x="4047066" y="1740958"/>
            <a:ext cx="4097867" cy="4351338"/>
          </a:xfrm>
        </p:spPr>
        <p:txBody>
          <a:bodyPr>
            <a:noAutofit/>
          </a:bodyPr>
          <a:lstStyle/>
          <a:p>
            <a:pPr marL="0" indent="0" algn="ctr">
              <a:buNone/>
            </a:pPr>
            <a:r>
              <a:rPr lang="es-ES" sz="4000" dirty="0">
                <a:solidFill>
                  <a:schemeClr val="bg1"/>
                </a:solidFill>
              </a:rPr>
              <a:t>Tener carácter es el poder controlar tus emociones, tus decisiones, tus pensamientos, tus palabras, tus actos. </a:t>
            </a:r>
            <a:endParaRPr lang="es-MX" sz="4000" dirty="0">
              <a:solidFill>
                <a:schemeClr val="bg1"/>
              </a:solidFill>
            </a:endParaRPr>
          </a:p>
        </p:txBody>
      </p:sp>
    </p:spTree>
    <p:extLst>
      <p:ext uri="{BB962C8B-B14F-4D97-AF65-F5344CB8AC3E}">
        <p14:creationId xmlns:p14="http://schemas.microsoft.com/office/powerpoint/2010/main" val="685750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path" presetSubtype="0" accel="50000" decel="50000" fill="hold" grpId="0" nodeType="afterEffect">
                                  <p:stCondLst>
                                    <p:cond delay="0"/>
                                  </p:stCondLst>
                                  <p:childTnLst>
                                    <p:animMotion origin="layout" path="M 0 0 C 0.069 0 0.125 0.056 0.125 0.125 C 0.125 0.194 0.069 0.25 0 0.25 C -0.069 0.25 -0.125 0.194 -0.125 0.125 C -0.125 0.056 -0.069 0 0 0 Z" pathEditMode="fixed" ptsTypes="">
                                      <p:cBhvr>
                                        <p:cTn id="6" dur="1750" fill="hold"/>
                                        <p:tgtEl>
                                          <p:spTgt spid="5"/>
                                        </p:tgtEl>
                                        <p:attrNameLst>
                                          <p:attrName>ppt_x</p:attrName>
                                          <p:attrName>ppt_y</p:attrName>
                                        </p:attrNameLst>
                                      </p:cBhvr>
                                    </p:animMotion>
                                  </p:childTnLst>
                                </p:cTn>
                              </p:par>
                            </p:childTnLst>
                          </p:cTn>
                        </p:par>
                        <p:par>
                          <p:cTn id="7" fill="hold">
                            <p:stCondLst>
                              <p:cond delay="1750"/>
                            </p:stCondLst>
                            <p:childTnLst>
                              <p:par>
                                <p:cTn id="8" presetID="1" presetClass="entr" presetSubtype="0" fill="hold" grpId="0" nodeType="after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rgbClr val="0070C0"/>
            </a:gs>
            <a:gs pos="68000">
              <a:srgbClr val="00B050"/>
            </a:gs>
          </a:gsLst>
          <a:lin ang="600000" scaled="0"/>
        </a:gradFill>
        <a:effectLst/>
      </p:bgPr>
    </p:bg>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5B35E8CC-A49E-7940-B1AA-4BEDB8186A8A}"/>
              </a:ext>
            </a:extLst>
          </p:cNvPr>
          <p:cNvSpPr>
            <a:spLocks noGrp="1"/>
          </p:cNvSpPr>
          <p:nvPr>
            <p:ph idx="1"/>
          </p:nvPr>
        </p:nvSpPr>
        <p:spPr>
          <a:xfrm>
            <a:off x="838200" y="1825625"/>
            <a:ext cx="5359400" cy="4351338"/>
          </a:xfrm>
        </p:spPr>
        <p:txBody>
          <a:bodyPr/>
          <a:lstStyle/>
          <a:p>
            <a:pPr marL="0" indent="0">
              <a:buNone/>
            </a:pPr>
            <a:r>
              <a:rPr lang="es-ES" dirty="0">
                <a:solidFill>
                  <a:schemeClr val="bg1"/>
                </a:solidFill>
              </a:rPr>
              <a:t>Tener carácter es pasar de largo ante las tentaciones, </a:t>
            </a:r>
            <a:r>
              <a:rPr lang="es-MX" dirty="0">
                <a:solidFill>
                  <a:schemeClr val="bg1"/>
                </a:solidFill>
              </a:rPr>
              <a:t>consiste en no consumir lo que sabes que te hará daño, es no detenerte a mirar lo que sabes que te afectará, es no decir palabras de las cuales te vas a arrepentir, es decidir hacer lo correcto, aunque tu deseo sea hacer lo malo. </a:t>
            </a:r>
          </a:p>
        </p:txBody>
      </p:sp>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46301" y="793498"/>
            <a:ext cx="4503280" cy="8565600"/>
          </a:xfrm>
          <a:prstGeom prst="rect">
            <a:avLst/>
          </a:prstGeom>
        </p:spPr>
      </p:pic>
    </p:spTree>
    <p:extLst>
      <p:ext uri="{BB962C8B-B14F-4D97-AF65-F5344CB8AC3E}">
        <p14:creationId xmlns:p14="http://schemas.microsoft.com/office/powerpoint/2010/main" val="2009257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p:tgtEl>
                                          <p:spTgt spid="3">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3">
                                            <p:txEl>
                                              <p:pRg st="0" end="0"/>
                                            </p:txEl>
                                          </p:spTgt>
                                        </p:tgtEl>
                                      </p:cBhvr>
                                    </p:animEffect>
                                  </p:childTnLst>
                                </p:cTn>
                              </p:par>
                            </p:childTnLst>
                          </p:cTn>
                        </p:par>
                        <p:par>
                          <p:cTn id="9" fill="hold">
                            <p:stCondLst>
                              <p:cond delay="500"/>
                            </p:stCondLst>
                            <p:childTnLst>
                              <p:par>
                                <p:cTn id="10" presetID="31" presetClass="entr" presetSubtype="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fltVal val="0"/>
                                          </p:val>
                                        </p:tav>
                                        <p:tav tm="100000">
                                          <p:val>
                                            <p:strVal val="#ppt_w"/>
                                          </p:val>
                                        </p:tav>
                                      </p:tavLst>
                                    </p:anim>
                                    <p:anim calcmode="lin" valueType="num">
                                      <p:cBhvr>
                                        <p:cTn id="13" dur="1000" fill="hold"/>
                                        <p:tgtEl>
                                          <p:spTgt spid="2"/>
                                        </p:tgtEl>
                                        <p:attrNameLst>
                                          <p:attrName>ppt_h</p:attrName>
                                        </p:attrNameLst>
                                      </p:cBhvr>
                                      <p:tavLst>
                                        <p:tav tm="0">
                                          <p:val>
                                            <p:fltVal val="0"/>
                                          </p:val>
                                        </p:tav>
                                        <p:tav tm="100000">
                                          <p:val>
                                            <p:strVal val="#ppt_h"/>
                                          </p:val>
                                        </p:tav>
                                      </p:tavLst>
                                    </p:anim>
                                    <p:anim calcmode="lin" valueType="num">
                                      <p:cBhvr>
                                        <p:cTn id="14" dur="1000" fill="hold"/>
                                        <p:tgtEl>
                                          <p:spTgt spid="2"/>
                                        </p:tgtEl>
                                        <p:attrNameLst>
                                          <p:attrName>style.rotation</p:attrName>
                                        </p:attrNameLst>
                                      </p:cBhvr>
                                      <p:tavLst>
                                        <p:tav tm="0">
                                          <p:val>
                                            <p:fltVal val="90"/>
                                          </p:val>
                                        </p:tav>
                                        <p:tav tm="100000">
                                          <p:val>
                                            <p:fltVal val="0"/>
                                          </p:val>
                                        </p:tav>
                                      </p:tavLst>
                                    </p:anim>
                                    <p:animEffect transition="in" filter="fade">
                                      <p:cBhvr>
                                        <p:cTn id="15"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rgbClr val="FFC000"/>
            </a:gs>
            <a:gs pos="68000">
              <a:srgbClr val="FFC000"/>
            </a:gs>
          </a:gsLst>
          <a:lin ang="600000" scaled="0"/>
        </a:gradFill>
        <a:effectLst/>
      </p:bgPr>
    </p:bg>
    <p:spTree>
      <p:nvGrpSpPr>
        <p:cNvPr id="1" name=""/>
        <p:cNvGrpSpPr/>
        <p:nvPr/>
      </p:nvGrpSpPr>
      <p:grpSpPr>
        <a:xfrm>
          <a:off x="0" y="0"/>
          <a:ext cx="0" cy="0"/>
          <a:chOff x="0" y="0"/>
          <a:chExt cx="0" cy="0"/>
        </a:xfrm>
      </p:grpSpPr>
      <p:sp>
        <p:nvSpPr>
          <p:cNvPr id="16" name="Nube 15"/>
          <p:cNvSpPr/>
          <p:nvPr/>
        </p:nvSpPr>
        <p:spPr>
          <a:xfrm rot="403637">
            <a:off x="1543840" y="363885"/>
            <a:ext cx="9042526" cy="6074035"/>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 name="Título 1">
            <a:extLst>
              <a:ext uri="{FF2B5EF4-FFF2-40B4-BE49-F238E27FC236}">
                <a16:creationId xmlns:a16="http://schemas.microsoft.com/office/drawing/2014/main" id="{A8666A46-08F8-294B-89C8-C3B908C0E471}"/>
              </a:ext>
            </a:extLst>
          </p:cNvPr>
          <p:cNvSpPr>
            <a:spLocks noGrp="1"/>
          </p:cNvSpPr>
          <p:nvPr>
            <p:ph type="title"/>
          </p:nvPr>
        </p:nvSpPr>
        <p:spPr>
          <a:xfrm>
            <a:off x="2201333" y="2524668"/>
            <a:ext cx="8411689" cy="1325563"/>
          </a:xfrm>
        </p:spPr>
        <p:txBody>
          <a:bodyPr/>
          <a:lstStyle/>
          <a:p>
            <a:pPr algn="ctr"/>
            <a:r>
              <a:rPr lang="es-ES" dirty="0">
                <a:latin typeface="Beirut" charset="-78"/>
                <a:ea typeface="Beirut" charset="-78"/>
                <a:cs typeface="Beirut" charset="-78"/>
              </a:rPr>
              <a:t>Es un trabajo de toda la vida..</a:t>
            </a:r>
            <a:r>
              <a:rPr lang="es-ES" dirty="0">
                <a:latin typeface="Boulodrome" charset="0"/>
                <a:ea typeface="Boulodrome" charset="0"/>
                <a:cs typeface="Boulodrome" charset="0"/>
              </a:rPr>
              <a:t>.</a:t>
            </a:r>
            <a:endParaRPr lang="es-MX" dirty="0">
              <a:latin typeface="Boulodrome" charset="0"/>
              <a:ea typeface="Boulodrome" charset="0"/>
              <a:cs typeface="Boulodrome" charset="0"/>
            </a:endParaRPr>
          </a:p>
        </p:txBody>
      </p:sp>
      <p:cxnSp>
        <p:nvCxnSpPr>
          <p:cNvPr id="6" name="Conector recto 5"/>
          <p:cNvCxnSpPr/>
          <p:nvPr/>
        </p:nvCxnSpPr>
        <p:spPr>
          <a:xfrm>
            <a:off x="1388533" y="3850230"/>
            <a:ext cx="9025467" cy="0"/>
          </a:xfrm>
          <a:prstGeom prst="line">
            <a:avLst/>
          </a:prstGeom>
          <a:ln w="50800"/>
        </p:spPr>
        <p:style>
          <a:lnRef idx="1">
            <a:schemeClr val="accent1"/>
          </a:lnRef>
          <a:fillRef idx="0">
            <a:schemeClr val="accent1"/>
          </a:fillRef>
          <a:effectRef idx="0">
            <a:schemeClr val="accent1"/>
          </a:effectRef>
          <a:fontRef idx="minor">
            <a:schemeClr val="tx1"/>
          </a:fontRef>
        </p:style>
      </p:cxnSp>
      <p:sp>
        <p:nvSpPr>
          <p:cNvPr id="11" name="Rectángulo 10"/>
          <p:cNvSpPr/>
          <p:nvPr/>
        </p:nvSpPr>
        <p:spPr>
          <a:xfrm>
            <a:off x="2794000" y="3850230"/>
            <a:ext cx="50800" cy="82337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2" name="Rectángulo 11"/>
          <p:cNvSpPr/>
          <p:nvPr/>
        </p:nvSpPr>
        <p:spPr>
          <a:xfrm>
            <a:off x="4165596" y="3850230"/>
            <a:ext cx="50800" cy="82337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3" name="Rectángulo 12"/>
          <p:cNvSpPr/>
          <p:nvPr/>
        </p:nvSpPr>
        <p:spPr>
          <a:xfrm>
            <a:off x="5469456" y="3850230"/>
            <a:ext cx="50800" cy="82337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4" name="Rectángulo 13"/>
          <p:cNvSpPr/>
          <p:nvPr/>
        </p:nvSpPr>
        <p:spPr>
          <a:xfrm>
            <a:off x="6942666" y="3850230"/>
            <a:ext cx="50800" cy="82337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5" name="Triángulo 14"/>
          <p:cNvSpPr/>
          <p:nvPr/>
        </p:nvSpPr>
        <p:spPr>
          <a:xfrm rot="5400000">
            <a:off x="10346268" y="3556000"/>
            <a:ext cx="677333" cy="570448"/>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Tree>
    <p:extLst>
      <p:ext uri="{BB962C8B-B14F-4D97-AF65-F5344CB8AC3E}">
        <p14:creationId xmlns:p14="http://schemas.microsoft.com/office/powerpoint/2010/main" val="1990087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 calcmode="lin" valueType="num">
                                      <p:cBhvr>
                                        <p:cTn id="9" dur="500" fill="hold"/>
                                        <p:tgtEl>
                                          <p:spTgt spid="16"/>
                                        </p:tgtEl>
                                        <p:attrNameLst>
                                          <p:attrName>style.rotation</p:attrName>
                                        </p:attrNameLst>
                                      </p:cBhvr>
                                      <p:tavLst>
                                        <p:tav tm="0">
                                          <p:val>
                                            <p:fltVal val="360"/>
                                          </p:val>
                                        </p:tav>
                                        <p:tav tm="100000">
                                          <p:val>
                                            <p:fltVal val="0"/>
                                          </p:val>
                                        </p:tav>
                                      </p:tavLst>
                                    </p:anim>
                                    <p:animEffect transition="in" filter="fade">
                                      <p:cBhvr>
                                        <p:cTn id="10" dur="500"/>
                                        <p:tgtEl>
                                          <p:spTgt spid="16"/>
                                        </p:tgtEl>
                                      </p:cBhvr>
                                    </p:animEffect>
                                  </p:childTnLst>
                                </p:cTn>
                              </p:par>
                            </p:childTnLst>
                          </p:cTn>
                        </p:par>
                        <p:par>
                          <p:cTn id="11" fill="hold">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2"/>
                                        </p:tgtEl>
                                        <p:attrNameLst>
                                          <p:attrName>style.visibility</p:attrName>
                                        </p:attrNameLst>
                                      </p:cBhvr>
                                      <p:to>
                                        <p:strVal val="visible"/>
                                      </p:to>
                                    </p:set>
                                  </p:childTnLst>
                                </p:cTn>
                              </p:par>
                            </p:childTnLst>
                          </p:cTn>
                        </p:par>
                        <p:par>
                          <p:cTn id="14" fill="hold">
                            <p:stCondLst>
                              <p:cond delay="500"/>
                            </p:stCondLst>
                            <p:childTnLst>
                              <p:par>
                                <p:cTn id="15" presetID="6" presetClass="entr" presetSubtype="16"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ircle(in)">
                                      <p:cBhvr>
                                        <p:cTn id="17" dur="2000"/>
                                        <p:tgtEl>
                                          <p:spTgt spid="6"/>
                                        </p:tgtEl>
                                      </p:cBhvr>
                                    </p:animEffect>
                                  </p:childTnLst>
                                </p:cTn>
                              </p:par>
                              <p:par>
                                <p:cTn id="18" presetID="6" presetClass="entr" presetSubtype="16"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circle(in)">
                                      <p:cBhvr>
                                        <p:cTn id="20" dur="2000"/>
                                        <p:tgtEl>
                                          <p:spTgt spid="15"/>
                                        </p:tgtEl>
                                      </p:cBhvr>
                                    </p:animEffect>
                                  </p:childTnLst>
                                </p:cTn>
                              </p:par>
                              <p:par>
                                <p:cTn id="21" presetID="6" presetClass="entr" presetSubtype="16"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circle(in)">
                                      <p:cBhvr>
                                        <p:cTn id="23" dur="2000"/>
                                        <p:tgtEl>
                                          <p:spTgt spid="14"/>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circle(in)">
                                      <p:cBhvr>
                                        <p:cTn id="26" dur="2000"/>
                                        <p:tgtEl>
                                          <p:spTgt spid="13"/>
                                        </p:tgtEl>
                                      </p:cBhvr>
                                    </p:animEffect>
                                  </p:childTnLst>
                                </p:cTn>
                              </p:par>
                              <p:par>
                                <p:cTn id="27" presetID="6" presetClass="entr" presetSubtype="16"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circle(in)">
                                      <p:cBhvr>
                                        <p:cTn id="29" dur="2000"/>
                                        <p:tgtEl>
                                          <p:spTgt spid="12"/>
                                        </p:tgtEl>
                                      </p:cBhvr>
                                    </p:animEffect>
                                  </p:childTnLst>
                                </p:cTn>
                              </p:par>
                              <p:par>
                                <p:cTn id="30" presetID="6" presetClass="entr" presetSubtype="16"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circle(in)">
                                      <p:cBhvr>
                                        <p:cTn id="32"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 grpId="0"/>
      <p:bldP spid="11" grpId="0" animBg="1"/>
      <p:bldP spid="12" grpId="0" animBg="1"/>
      <p:bldP spid="13" grpId="0" animBg="1"/>
      <p:bldP spid="14" grpId="0" animBg="1"/>
      <p:bldP spid="1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1558" y="-2287948"/>
            <a:ext cx="12193558" cy="11433896"/>
          </a:xfrm>
          <a:prstGeom prst="rect">
            <a:avLst/>
          </a:prstGeom>
        </p:spPr>
      </p:pic>
      <p:sp>
        <p:nvSpPr>
          <p:cNvPr id="2" name="Título 1">
            <a:extLst>
              <a:ext uri="{FF2B5EF4-FFF2-40B4-BE49-F238E27FC236}">
                <a16:creationId xmlns:a16="http://schemas.microsoft.com/office/drawing/2014/main" id="{656E63D5-485D-6244-A4F0-92533B6996A2}"/>
              </a:ext>
            </a:extLst>
          </p:cNvPr>
          <p:cNvSpPr>
            <a:spLocks noGrp="1"/>
          </p:cNvSpPr>
          <p:nvPr>
            <p:ph type="title"/>
          </p:nvPr>
        </p:nvSpPr>
        <p:spPr>
          <a:xfrm>
            <a:off x="1938756" y="2579951"/>
            <a:ext cx="8312929" cy="1325563"/>
          </a:xfrm>
        </p:spPr>
        <p:txBody>
          <a:bodyPr>
            <a:normAutofit fontScale="90000"/>
          </a:bodyPr>
          <a:lstStyle/>
          <a:p>
            <a:pPr algn="ctr"/>
            <a:r>
              <a:rPr lang="es-ES" dirty="0">
                <a:solidFill>
                  <a:srgbClr val="0070C0"/>
                </a:solidFill>
              </a:rPr>
              <a:t>Desde que te levantas por la mañana comienza tu capacidad de decidir. Debes decidir hacer lo correcto o dejarte llevar sin considerar las consecuencias. </a:t>
            </a:r>
            <a:endParaRPr lang="es-MX" dirty="0">
              <a:solidFill>
                <a:srgbClr val="0070C0"/>
              </a:solidFill>
            </a:endParaRPr>
          </a:p>
        </p:txBody>
      </p:sp>
      <p:sp>
        <p:nvSpPr>
          <p:cNvPr id="5" name="Rectángulo 4"/>
          <p:cNvSpPr/>
          <p:nvPr/>
        </p:nvSpPr>
        <p:spPr>
          <a:xfrm>
            <a:off x="1794933" y="1422400"/>
            <a:ext cx="8636000" cy="3640667"/>
          </a:xfrm>
          <a:prstGeom prst="rect">
            <a:avLst/>
          </a:prstGeom>
          <a:noFill/>
          <a:ln w="11112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Tree>
    <p:extLst>
      <p:ext uri="{BB962C8B-B14F-4D97-AF65-F5344CB8AC3E}">
        <p14:creationId xmlns:p14="http://schemas.microsoft.com/office/powerpoint/2010/main" val="1239434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Lst>
  </p:timing>
</p:sld>
</file>

<file path=ppt/theme/theme1.xml><?xml version="1.0" encoding="utf-8"?>
<a:theme xmlns:a="http://schemas.openxmlformats.org/drawingml/2006/main" name="Tema de Office">
  <a:themeElements>
    <a:clrScheme name="Tema d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1801</TotalTime>
  <Words>539</Words>
  <Application>Microsoft Macintosh PowerPoint</Application>
  <PresentationFormat>Panorámica</PresentationFormat>
  <Paragraphs>28</Paragraphs>
  <Slides>33</Slides>
  <Notes>1</Notes>
  <HiddenSlides>0</HiddenSlides>
  <MMClips>1</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33</vt:i4>
      </vt:variant>
    </vt:vector>
  </HeadingPairs>
  <TitlesOfParts>
    <vt:vector size="41" baseType="lpstr">
      <vt:lpstr>Antonio</vt:lpstr>
      <vt:lpstr>Arial</vt:lpstr>
      <vt:lpstr>Beautiful Fascination</vt:lpstr>
      <vt:lpstr>Beirut</vt:lpstr>
      <vt:lpstr>Boulodrome</vt:lpstr>
      <vt:lpstr>Calibri</vt:lpstr>
      <vt:lpstr>Calibri Light</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Es un trabajo de toda la vida...</vt:lpstr>
      <vt:lpstr>Desde que te levantas por la mañana comienza tu capacidad de decidir. Debes decidir hacer lo correcto o dejarte llevar sin considerar las consecuencias. </vt:lpstr>
      <vt:lpstr>Pero es importante recordar que ante cada decisión cosecharás una consecuencia. </vt:lpstr>
      <vt:lpstr>Por tanto, se considera como un joven de carácter, a aquel que posee principios nobles, a los cuales permanece firme, aun cuando esto le exija sacrificios. </vt:lpstr>
      <vt:lpstr>Cuando un joven no posee carácter, no escucha la voz de su conciencia y cambia sus principios según su conveniencia. </vt:lpstr>
      <vt:lpstr>Presentación de PowerPoint</vt:lpstr>
      <vt:lpstr>¿Cómo puedo formar un buen carácter?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DESMOND DOSS</vt:lpstr>
      <vt:lpstr>Presentación de PowerPoint</vt:lpstr>
      <vt:lpstr>Presentación de PowerPoint</vt:lpstr>
      <vt:lpstr>Presentación de PowerPoint</vt:lpstr>
      <vt:lpstr>CONCLUSIÓN</vt:lpstr>
      <vt:lpstr>Presentación de PowerPoint</vt:lpstr>
      <vt:lpstr>Presentación de PowerPoint</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CARÁCTER</dc:title>
  <dc:creator>Microsoft Office User</dc:creator>
  <cp:lastModifiedBy>Microsoft Office User</cp:lastModifiedBy>
  <cp:revision>50</cp:revision>
  <dcterms:created xsi:type="dcterms:W3CDTF">2019-08-01T00:06:55Z</dcterms:created>
  <dcterms:modified xsi:type="dcterms:W3CDTF">2019-10-31T04:08:50Z</dcterms:modified>
</cp:coreProperties>
</file>