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59" r:id="rId13"/>
    <p:sldId id="260" r:id="rId14"/>
    <p:sldId id="261" r:id="rId15"/>
    <p:sldId id="257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89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195"/>
    <a:srgbClr val="FF4A63"/>
    <a:srgbClr val="FFD9DE"/>
    <a:srgbClr val="6FD9FF"/>
    <a:srgbClr val="63C9EF"/>
    <a:srgbClr val="D4D7F7"/>
    <a:srgbClr val="7CEEBC"/>
    <a:srgbClr val="FAFF25"/>
    <a:srgbClr val="EB8B02"/>
    <a:srgbClr val="83FF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610" autoAdjust="0"/>
    <p:restoredTop sz="94660"/>
  </p:normalViewPr>
  <p:slideViewPr>
    <p:cSldViewPr snapToGrid="0">
      <p:cViewPr varScale="1">
        <p:scale>
          <a:sx n="78" d="100"/>
          <a:sy n="78" d="100"/>
        </p:scale>
        <p:origin x="192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651539-CDC8-4B8D-8616-69F206F4B068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791B5ED-21E7-419B-8AF0-9D1ACD09FDC0}">
      <dgm:prSet phldrT="[Texto]"/>
      <dgm:spPr/>
      <dgm:t>
        <a:bodyPr/>
        <a:lstStyle/>
        <a:p>
          <a:r>
            <a:rPr lang="es-MX" dirty="0"/>
            <a:t>Etapas de la vida</a:t>
          </a:r>
        </a:p>
      </dgm:t>
    </dgm:pt>
    <dgm:pt modelId="{2302FE59-9DD5-4B17-9B62-FBA1C5931B52}" type="parTrans" cxnId="{F60134EE-899D-48E7-BBB0-ADA3B17E8550}">
      <dgm:prSet/>
      <dgm:spPr/>
      <dgm:t>
        <a:bodyPr/>
        <a:lstStyle/>
        <a:p>
          <a:endParaRPr lang="es-MX"/>
        </a:p>
      </dgm:t>
    </dgm:pt>
    <dgm:pt modelId="{B310607D-F81F-4844-8839-B602FBDE1EEC}" type="sibTrans" cxnId="{F60134EE-899D-48E7-BBB0-ADA3B17E8550}">
      <dgm:prSet/>
      <dgm:spPr/>
      <dgm:t>
        <a:bodyPr/>
        <a:lstStyle/>
        <a:p>
          <a:endParaRPr lang="es-MX"/>
        </a:p>
      </dgm:t>
    </dgm:pt>
    <dgm:pt modelId="{AF489E2A-1BB8-4B68-9D0F-05C791A66905}">
      <dgm:prSet phldrT="[Texto]"/>
      <dgm:spPr/>
      <dgm:t>
        <a:bodyPr/>
        <a:lstStyle/>
        <a:p>
          <a:r>
            <a:rPr lang="es-MX" dirty="0"/>
            <a:t>Neonato</a:t>
          </a:r>
        </a:p>
      </dgm:t>
    </dgm:pt>
    <dgm:pt modelId="{A8B3B093-804C-41B5-A31A-57FCCCC3204B}" type="parTrans" cxnId="{AE4E6501-F630-4CE7-9A06-D14F7C1FDD8E}">
      <dgm:prSet/>
      <dgm:spPr/>
      <dgm:t>
        <a:bodyPr/>
        <a:lstStyle/>
        <a:p>
          <a:endParaRPr lang="es-MX"/>
        </a:p>
      </dgm:t>
    </dgm:pt>
    <dgm:pt modelId="{5880780E-07C2-477F-A2E2-D41F7AAFBC1B}" type="sibTrans" cxnId="{AE4E6501-F630-4CE7-9A06-D14F7C1FDD8E}">
      <dgm:prSet/>
      <dgm:spPr/>
      <dgm:t>
        <a:bodyPr/>
        <a:lstStyle/>
        <a:p>
          <a:endParaRPr lang="es-MX"/>
        </a:p>
      </dgm:t>
    </dgm:pt>
    <dgm:pt modelId="{0154C726-3D60-4F5B-8A0D-67892EAD9BEE}">
      <dgm:prSet phldrT="[Texto]"/>
      <dgm:spPr/>
      <dgm:t>
        <a:bodyPr/>
        <a:lstStyle/>
        <a:p>
          <a:r>
            <a:rPr lang="es-MX" dirty="0"/>
            <a:t>Niño</a:t>
          </a:r>
        </a:p>
      </dgm:t>
    </dgm:pt>
    <dgm:pt modelId="{C7A97671-DC4C-4A26-A378-C576C1D5AE50}" type="parTrans" cxnId="{69A398A2-0CDE-4EF9-8A5F-C2FEF0A7F137}">
      <dgm:prSet/>
      <dgm:spPr/>
      <dgm:t>
        <a:bodyPr/>
        <a:lstStyle/>
        <a:p>
          <a:endParaRPr lang="es-MX"/>
        </a:p>
      </dgm:t>
    </dgm:pt>
    <dgm:pt modelId="{216B4B1C-3698-4632-9FBC-CAD5DEC93B50}" type="sibTrans" cxnId="{69A398A2-0CDE-4EF9-8A5F-C2FEF0A7F137}">
      <dgm:prSet/>
      <dgm:spPr/>
      <dgm:t>
        <a:bodyPr/>
        <a:lstStyle/>
        <a:p>
          <a:endParaRPr lang="es-MX"/>
        </a:p>
      </dgm:t>
    </dgm:pt>
    <dgm:pt modelId="{801FC564-48F8-4AC9-B095-FFA6A051726C}">
      <dgm:prSet phldrT="[Texto]" custT="1"/>
      <dgm:spPr>
        <a:solidFill>
          <a:srgbClr val="FF4A63"/>
        </a:solidFill>
      </dgm:spPr>
      <dgm:t>
        <a:bodyPr/>
        <a:lstStyle/>
        <a:p>
          <a:r>
            <a:rPr lang="es-MX" sz="2800" dirty="0"/>
            <a:t>Púbertad</a:t>
          </a:r>
        </a:p>
      </dgm:t>
    </dgm:pt>
    <dgm:pt modelId="{EE27847F-B6CD-45E3-AE23-6B73BC7EB483}" type="parTrans" cxnId="{69A9D9E1-3A72-4476-A02A-BC5F375878E8}">
      <dgm:prSet/>
      <dgm:spPr/>
      <dgm:t>
        <a:bodyPr/>
        <a:lstStyle/>
        <a:p>
          <a:endParaRPr lang="es-MX"/>
        </a:p>
      </dgm:t>
    </dgm:pt>
    <dgm:pt modelId="{F459DFE6-C46F-4A19-A0A1-67E71E625648}" type="sibTrans" cxnId="{69A9D9E1-3A72-4476-A02A-BC5F375878E8}">
      <dgm:prSet/>
      <dgm:spPr/>
      <dgm:t>
        <a:bodyPr/>
        <a:lstStyle/>
        <a:p>
          <a:endParaRPr lang="es-MX"/>
        </a:p>
      </dgm:t>
    </dgm:pt>
    <dgm:pt modelId="{E65855B6-4853-4802-9AC8-C8ADBE86C8D6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MX" sz="2400" dirty="0">
              <a:solidFill>
                <a:schemeClr val="accent5">
                  <a:lumMod val="75000"/>
                </a:schemeClr>
              </a:solidFill>
            </a:rPr>
            <a:t>Adolescente</a:t>
          </a:r>
        </a:p>
      </dgm:t>
    </dgm:pt>
    <dgm:pt modelId="{A3442066-5D4A-418E-8A34-770DB60A55F5}" type="parTrans" cxnId="{21CB643A-BE29-4EFF-B483-CC48266D6DB8}">
      <dgm:prSet/>
      <dgm:spPr/>
      <dgm:t>
        <a:bodyPr/>
        <a:lstStyle/>
        <a:p>
          <a:endParaRPr lang="es-MX"/>
        </a:p>
      </dgm:t>
    </dgm:pt>
    <dgm:pt modelId="{8564097A-0AD0-4F0F-B5F6-57D26BA8F2D6}" type="sibTrans" cxnId="{21CB643A-BE29-4EFF-B483-CC48266D6DB8}">
      <dgm:prSet/>
      <dgm:spPr/>
      <dgm:t>
        <a:bodyPr/>
        <a:lstStyle/>
        <a:p>
          <a:endParaRPr lang="es-MX"/>
        </a:p>
      </dgm:t>
    </dgm:pt>
    <dgm:pt modelId="{E360A479-31FF-4A92-B3FA-B1D69268D56E}">
      <dgm:prSet/>
      <dgm:spPr/>
      <dgm:t>
        <a:bodyPr/>
        <a:lstStyle/>
        <a:p>
          <a:r>
            <a:rPr lang="es-MX" dirty="0"/>
            <a:t>Joven</a:t>
          </a:r>
        </a:p>
      </dgm:t>
    </dgm:pt>
    <dgm:pt modelId="{F6FFBEC7-1D8A-46A2-B870-C3EA5A783AA9}" type="parTrans" cxnId="{9909F0C4-F005-49D8-9F39-26C8C29ED683}">
      <dgm:prSet/>
      <dgm:spPr/>
      <dgm:t>
        <a:bodyPr/>
        <a:lstStyle/>
        <a:p>
          <a:endParaRPr lang="es-MX"/>
        </a:p>
      </dgm:t>
    </dgm:pt>
    <dgm:pt modelId="{EC2271FA-A0CF-42C9-A8BA-164CD7A7158E}" type="sibTrans" cxnId="{9909F0C4-F005-49D8-9F39-26C8C29ED683}">
      <dgm:prSet/>
      <dgm:spPr/>
      <dgm:t>
        <a:bodyPr/>
        <a:lstStyle/>
        <a:p>
          <a:endParaRPr lang="es-MX"/>
        </a:p>
      </dgm:t>
    </dgm:pt>
    <dgm:pt modelId="{0C1A2CE3-8584-44DE-95B4-AD5521A7E765}">
      <dgm:prSet/>
      <dgm:spPr/>
      <dgm:t>
        <a:bodyPr/>
        <a:lstStyle/>
        <a:p>
          <a:r>
            <a:rPr lang="es-MX" dirty="0"/>
            <a:t>Adulto</a:t>
          </a:r>
        </a:p>
      </dgm:t>
    </dgm:pt>
    <dgm:pt modelId="{06CFE2E5-ABAE-4186-ACAE-5D26234A7401}" type="parTrans" cxnId="{086CB810-1A05-4960-872A-A21D5C69ADA9}">
      <dgm:prSet/>
      <dgm:spPr/>
      <dgm:t>
        <a:bodyPr/>
        <a:lstStyle/>
        <a:p>
          <a:endParaRPr lang="es-MX"/>
        </a:p>
      </dgm:t>
    </dgm:pt>
    <dgm:pt modelId="{1BEEF319-3D01-48FD-AB2F-BD4A0A6D2715}" type="sibTrans" cxnId="{086CB810-1A05-4960-872A-A21D5C69ADA9}">
      <dgm:prSet/>
      <dgm:spPr/>
      <dgm:t>
        <a:bodyPr/>
        <a:lstStyle/>
        <a:p>
          <a:endParaRPr lang="es-MX"/>
        </a:p>
      </dgm:t>
    </dgm:pt>
    <dgm:pt modelId="{C60A59E4-C70D-4BA8-B680-D3C3ED276EDC}">
      <dgm:prSet/>
      <dgm:spPr/>
      <dgm:t>
        <a:bodyPr/>
        <a:lstStyle/>
        <a:p>
          <a:r>
            <a:rPr lang="es-MX" dirty="0"/>
            <a:t>Adulto mayor</a:t>
          </a:r>
        </a:p>
      </dgm:t>
    </dgm:pt>
    <dgm:pt modelId="{573061AC-1921-481D-9243-39B1DB2D67D8}" type="parTrans" cxnId="{990AB11B-1D09-4C4F-9490-17E1100FD270}">
      <dgm:prSet/>
      <dgm:spPr/>
      <dgm:t>
        <a:bodyPr/>
        <a:lstStyle/>
        <a:p>
          <a:endParaRPr lang="es-MX"/>
        </a:p>
      </dgm:t>
    </dgm:pt>
    <dgm:pt modelId="{606F2EC3-D129-42CB-89C7-5C0427D62239}" type="sibTrans" cxnId="{990AB11B-1D09-4C4F-9490-17E1100FD270}">
      <dgm:prSet/>
      <dgm:spPr/>
      <dgm:t>
        <a:bodyPr/>
        <a:lstStyle/>
        <a:p>
          <a:endParaRPr lang="es-MX"/>
        </a:p>
      </dgm:t>
    </dgm:pt>
    <dgm:pt modelId="{67BFE804-9D4C-4673-AB65-0933D7D21D48}">
      <dgm:prSet/>
      <dgm:spPr/>
      <dgm:t>
        <a:bodyPr/>
        <a:lstStyle/>
        <a:p>
          <a:r>
            <a:rPr lang="es-MX" dirty="0"/>
            <a:t>Anciano</a:t>
          </a:r>
        </a:p>
      </dgm:t>
    </dgm:pt>
    <dgm:pt modelId="{91C957EE-04BB-4710-AB35-E3F9082A6FF0}" type="parTrans" cxnId="{581FF495-B690-41A0-8A7E-1C35C32F267E}">
      <dgm:prSet/>
      <dgm:spPr/>
      <dgm:t>
        <a:bodyPr/>
        <a:lstStyle/>
        <a:p>
          <a:endParaRPr lang="es-MX"/>
        </a:p>
      </dgm:t>
    </dgm:pt>
    <dgm:pt modelId="{A2E219C5-6026-4BCD-B6FA-DF4B71AB6C8C}" type="sibTrans" cxnId="{581FF495-B690-41A0-8A7E-1C35C32F267E}">
      <dgm:prSet/>
      <dgm:spPr/>
      <dgm:t>
        <a:bodyPr/>
        <a:lstStyle/>
        <a:p>
          <a:endParaRPr lang="es-MX"/>
        </a:p>
      </dgm:t>
    </dgm:pt>
    <dgm:pt modelId="{3E74ED66-39BF-40F9-A7DD-C8CFC4EF87B6}" type="pres">
      <dgm:prSet presAssocID="{93651539-CDC8-4B8D-8616-69F206F4B06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1F650ED-246B-439D-8229-72CA3FE3AF52}" type="pres">
      <dgm:prSet presAssocID="{0791B5ED-21E7-419B-8AF0-9D1ACD09FDC0}" presName="centerShape" presStyleLbl="node0" presStyleIdx="0" presStyleCnt="1"/>
      <dgm:spPr/>
    </dgm:pt>
    <dgm:pt modelId="{33EEFE21-B43B-4454-914C-B9637B50253F}" type="pres">
      <dgm:prSet presAssocID="{A8B3B093-804C-41B5-A31A-57FCCCC3204B}" presName="Name9" presStyleLbl="parChTrans1D2" presStyleIdx="0" presStyleCnt="8"/>
      <dgm:spPr/>
    </dgm:pt>
    <dgm:pt modelId="{B8CBCB0E-8467-41F0-A42F-0B1BFBC2463C}" type="pres">
      <dgm:prSet presAssocID="{A8B3B093-804C-41B5-A31A-57FCCCC3204B}" presName="connTx" presStyleLbl="parChTrans1D2" presStyleIdx="0" presStyleCnt="8"/>
      <dgm:spPr/>
    </dgm:pt>
    <dgm:pt modelId="{E7977B5C-EFD6-4FF5-80C8-9BED406DA831}" type="pres">
      <dgm:prSet presAssocID="{AF489E2A-1BB8-4B68-9D0F-05C791A66905}" presName="node" presStyleLbl="node1" presStyleIdx="0" presStyleCnt="8">
        <dgm:presLayoutVars>
          <dgm:bulletEnabled val="1"/>
        </dgm:presLayoutVars>
      </dgm:prSet>
      <dgm:spPr/>
    </dgm:pt>
    <dgm:pt modelId="{697C2ABC-DC5B-4388-A5D5-A7B41C56903D}" type="pres">
      <dgm:prSet presAssocID="{C7A97671-DC4C-4A26-A378-C576C1D5AE50}" presName="Name9" presStyleLbl="parChTrans1D2" presStyleIdx="1" presStyleCnt="8"/>
      <dgm:spPr/>
    </dgm:pt>
    <dgm:pt modelId="{6A5FBC16-03BD-40E2-BED5-310297772FA9}" type="pres">
      <dgm:prSet presAssocID="{C7A97671-DC4C-4A26-A378-C576C1D5AE50}" presName="connTx" presStyleLbl="parChTrans1D2" presStyleIdx="1" presStyleCnt="8"/>
      <dgm:spPr/>
    </dgm:pt>
    <dgm:pt modelId="{0EF6D2C9-A9C1-4FAB-9AE3-CEA15B306A2E}" type="pres">
      <dgm:prSet presAssocID="{0154C726-3D60-4F5B-8A0D-67892EAD9BEE}" presName="node" presStyleLbl="node1" presStyleIdx="1" presStyleCnt="8">
        <dgm:presLayoutVars>
          <dgm:bulletEnabled val="1"/>
        </dgm:presLayoutVars>
      </dgm:prSet>
      <dgm:spPr/>
    </dgm:pt>
    <dgm:pt modelId="{C21F0839-31BD-48D1-89DB-0D19FBE9D724}" type="pres">
      <dgm:prSet presAssocID="{EE27847F-B6CD-45E3-AE23-6B73BC7EB483}" presName="Name9" presStyleLbl="parChTrans1D2" presStyleIdx="2" presStyleCnt="8"/>
      <dgm:spPr/>
    </dgm:pt>
    <dgm:pt modelId="{932FA5F8-292E-4BA0-8A61-21B7CAE6DC0C}" type="pres">
      <dgm:prSet presAssocID="{EE27847F-B6CD-45E3-AE23-6B73BC7EB483}" presName="connTx" presStyleLbl="parChTrans1D2" presStyleIdx="2" presStyleCnt="8"/>
      <dgm:spPr/>
    </dgm:pt>
    <dgm:pt modelId="{C1B28B78-6A21-402E-8718-48200723AA5F}" type="pres">
      <dgm:prSet presAssocID="{801FC564-48F8-4AC9-B095-FFA6A051726C}" presName="node" presStyleLbl="node1" presStyleIdx="2" presStyleCnt="8" custScaleX="190883" custScaleY="190883">
        <dgm:presLayoutVars>
          <dgm:bulletEnabled val="1"/>
        </dgm:presLayoutVars>
      </dgm:prSet>
      <dgm:spPr/>
    </dgm:pt>
    <dgm:pt modelId="{3DCF8D18-55BD-474F-82CD-4849431E312C}" type="pres">
      <dgm:prSet presAssocID="{A3442066-5D4A-418E-8A34-770DB60A55F5}" presName="Name9" presStyleLbl="parChTrans1D2" presStyleIdx="3" presStyleCnt="8"/>
      <dgm:spPr/>
    </dgm:pt>
    <dgm:pt modelId="{94C05C57-8E12-436A-A3D1-98EF3EC20C89}" type="pres">
      <dgm:prSet presAssocID="{A3442066-5D4A-418E-8A34-770DB60A55F5}" presName="connTx" presStyleLbl="parChTrans1D2" presStyleIdx="3" presStyleCnt="8"/>
      <dgm:spPr/>
    </dgm:pt>
    <dgm:pt modelId="{2C5452EC-CA7F-4FC5-906E-D564E57C7D86}" type="pres">
      <dgm:prSet presAssocID="{E65855B6-4853-4802-9AC8-C8ADBE86C8D6}" presName="node" presStyleLbl="node1" presStyleIdx="3" presStyleCnt="8" custScaleX="188871" custScaleY="188871">
        <dgm:presLayoutVars>
          <dgm:bulletEnabled val="1"/>
        </dgm:presLayoutVars>
      </dgm:prSet>
      <dgm:spPr/>
    </dgm:pt>
    <dgm:pt modelId="{6E66F31C-28B2-4C82-9175-D8DA377B0423}" type="pres">
      <dgm:prSet presAssocID="{F6FFBEC7-1D8A-46A2-B870-C3EA5A783AA9}" presName="Name9" presStyleLbl="parChTrans1D2" presStyleIdx="4" presStyleCnt="8"/>
      <dgm:spPr/>
    </dgm:pt>
    <dgm:pt modelId="{74D3EC4F-E01C-4C3B-B8C8-87689490F4C6}" type="pres">
      <dgm:prSet presAssocID="{F6FFBEC7-1D8A-46A2-B870-C3EA5A783AA9}" presName="connTx" presStyleLbl="parChTrans1D2" presStyleIdx="4" presStyleCnt="8"/>
      <dgm:spPr/>
    </dgm:pt>
    <dgm:pt modelId="{5184143D-13E6-4FB4-BD74-1EED2447E6EF}" type="pres">
      <dgm:prSet presAssocID="{E360A479-31FF-4A92-B3FA-B1D69268D56E}" presName="node" presStyleLbl="node1" presStyleIdx="4" presStyleCnt="8">
        <dgm:presLayoutVars>
          <dgm:bulletEnabled val="1"/>
        </dgm:presLayoutVars>
      </dgm:prSet>
      <dgm:spPr/>
    </dgm:pt>
    <dgm:pt modelId="{670EBDD9-8A19-4D8E-93EA-FC786C88D003}" type="pres">
      <dgm:prSet presAssocID="{06CFE2E5-ABAE-4186-ACAE-5D26234A7401}" presName="Name9" presStyleLbl="parChTrans1D2" presStyleIdx="5" presStyleCnt="8"/>
      <dgm:spPr/>
    </dgm:pt>
    <dgm:pt modelId="{093AA2BE-CB6A-4094-B819-CF6BAC75C1E6}" type="pres">
      <dgm:prSet presAssocID="{06CFE2E5-ABAE-4186-ACAE-5D26234A7401}" presName="connTx" presStyleLbl="parChTrans1D2" presStyleIdx="5" presStyleCnt="8"/>
      <dgm:spPr/>
    </dgm:pt>
    <dgm:pt modelId="{D4A53267-1084-41D2-8BB9-5BA3E50BC578}" type="pres">
      <dgm:prSet presAssocID="{0C1A2CE3-8584-44DE-95B4-AD5521A7E765}" presName="node" presStyleLbl="node1" presStyleIdx="5" presStyleCnt="8">
        <dgm:presLayoutVars>
          <dgm:bulletEnabled val="1"/>
        </dgm:presLayoutVars>
      </dgm:prSet>
      <dgm:spPr/>
    </dgm:pt>
    <dgm:pt modelId="{EBDD85DD-D057-48B9-8542-CCBEF483F850}" type="pres">
      <dgm:prSet presAssocID="{573061AC-1921-481D-9243-39B1DB2D67D8}" presName="Name9" presStyleLbl="parChTrans1D2" presStyleIdx="6" presStyleCnt="8"/>
      <dgm:spPr/>
    </dgm:pt>
    <dgm:pt modelId="{470379CF-AFB7-4890-B69F-2079F21232D5}" type="pres">
      <dgm:prSet presAssocID="{573061AC-1921-481D-9243-39B1DB2D67D8}" presName="connTx" presStyleLbl="parChTrans1D2" presStyleIdx="6" presStyleCnt="8"/>
      <dgm:spPr/>
    </dgm:pt>
    <dgm:pt modelId="{763C15CD-8A4F-4EF7-843E-BD7DE8759DF7}" type="pres">
      <dgm:prSet presAssocID="{C60A59E4-C70D-4BA8-B680-D3C3ED276EDC}" presName="node" presStyleLbl="node1" presStyleIdx="6" presStyleCnt="8">
        <dgm:presLayoutVars>
          <dgm:bulletEnabled val="1"/>
        </dgm:presLayoutVars>
      </dgm:prSet>
      <dgm:spPr/>
    </dgm:pt>
    <dgm:pt modelId="{69B980EA-538C-4F78-8217-F3EF4E80E490}" type="pres">
      <dgm:prSet presAssocID="{91C957EE-04BB-4710-AB35-E3F9082A6FF0}" presName="Name9" presStyleLbl="parChTrans1D2" presStyleIdx="7" presStyleCnt="8"/>
      <dgm:spPr/>
    </dgm:pt>
    <dgm:pt modelId="{CECBDEC1-D194-428E-A67A-5AA53417DA7A}" type="pres">
      <dgm:prSet presAssocID="{91C957EE-04BB-4710-AB35-E3F9082A6FF0}" presName="connTx" presStyleLbl="parChTrans1D2" presStyleIdx="7" presStyleCnt="8"/>
      <dgm:spPr/>
    </dgm:pt>
    <dgm:pt modelId="{F2B37C7E-DCEC-4A18-8F5A-260992F44831}" type="pres">
      <dgm:prSet presAssocID="{67BFE804-9D4C-4673-AB65-0933D7D21D48}" presName="node" presStyleLbl="node1" presStyleIdx="7" presStyleCnt="8">
        <dgm:presLayoutVars>
          <dgm:bulletEnabled val="1"/>
        </dgm:presLayoutVars>
      </dgm:prSet>
      <dgm:spPr/>
    </dgm:pt>
  </dgm:ptLst>
  <dgm:cxnLst>
    <dgm:cxn modelId="{AE4E6501-F630-4CE7-9A06-D14F7C1FDD8E}" srcId="{0791B5ED-21E7-419B-8AF0-9D1ACD09FDC0}" destId="{AF489E2A-1BB8-4B68-9D0F-05C791A66905}" srcOrd="0" destOrd="0" parTransId="{A8B3B093-804C-41B5-A31A-57FCCCC3204B}" sibTransId="{5880780E-07C2-477F-A2E2-D41F7AAFBC1B}"/>
    <dgm:cxn modelId="{19C0E702-0CF5-4424-900D-E18C07AFB81C}" type="presOf" srcId="{573061AC-1921-481D-9243-39B1DB2D67D8}" destId="{EBDD85DD-D057-48B9-8542-CCBEF483F850}" srcOrd="0" destOrd="0" presId="urn:microsoft.com/office/officeart/2005/8/layout/radial1"/>
    <dgm:cxn modelId="{7B427D03-A6C5-4269-BF14-B89D5EF9D487}" type="presOf" srcId="{06CFE2E5-ABAE-4186-ACAE-5D26234A7401}" destId="{670EBDD9-8A19-4D8E-93EA-FC786C88D003}" srcOrd="0" destOrd="0" presId="urn:microsoft.com/office/officeart/2005/8/layout/radial1"/>
    <dgm:cxn modelId="{70E4010B-9E06-40A8-A2C7-9832408D7948}" type="presOf" srcId="{0154C726-3D60-4F5B-8A0D-67892EAD9BEE}" destId="{0EF6D2C9-A9C1-4FAB-9AE3-CEA15B306A2E}" srcOrd="0" destOrd="0" presId="urn:microsoft.com/office/officeart/2005/8/layout/radial1"/>
    <dgm:cxn modelId="{086CB810-1A05-4960-872A-A21D5C69ADA9}" srcId="{0791B5ED-21E7-419B-8AF0-9D1ACD09FDC0}" destId="{0C1A2CE3-8584-44DE-95B4-AD5521A7E765}" srcOrd="5" destOrd="0" parTransId="{06CFE2E5-ABAE-4186-ACAE-5D26234A7401}" sibTransId="{1BEEF319-3D01-48FD-AB2F-BD4A0A6D2715}"/>
    <dgm:cxn modelId="{B3150F17-B790-4AD2-A61E-1CEA3FF33428}" type="presOf" srcId="{C7A97671-DC4C-4A26-A378-C576C1D5AE50}" destId="{697C2ABC-DC5B-4388-A5D5-A7B41C56903D}" srcOrd="0" destOrd="0" presId="urn:microsoft.com/office/officeart/2005/8/layout/radial1"/>
    <dgm:cxn modelId="{990AB11B-1D09-4C4F-9490-17E1100FD270}" srcId="{0791B5ED-21E7-419B-8AF0-9D1ACD09FDC0}" destId="{C60A59E4-C70D-4BA8-B680-D3C3ED276EDC}" srcOrd="6" destOrd="0" parTransId="{573061AC-1921-481D-9243-39B1DB2D67D8}" sibTransId="{606F2EC3-D129-42CB-89C7-5C0427D62239}"/>
    <dgm:cxn modelId="{9195201D-6926-4FC2-89EB-4D6173EEB7E7}" type="presOf" srcId="{91C957EE-04BB-4710-AB35-E3F9082A6FF0}" destId="{CECBDEC1-D194-428E-A67A-5AA53417DA7A}" srcOrd="1" destOrd="0" presId="urn:microsoft.com/office/officeart/2005/8/layout/radial1"/>
    <dgm:cxn modelId="{1AB7EB2E-3924-4C54-88B3-1B17287F654E}" type="presOf" srcId="{06CFE2E5-ABAE-4186-ACAE-5D26234A7401}" destId="{093AA2BE-CB6A-4094-B819-CF6BAC75C1E6}" srcOrd="1" destOrd="0" presId="urn:microsoft.com/office/officeart/2005/8/layout/radial1"/>
    <dgm:cxn modelId="{21CB643A-BE29-4EFF-B483-CC48266D6DB8}" srcId="{0791B5ED-21E7-419B-8AF0-9D1ACD09FDC0}" destId="{E65855B6-4853-4802-9AC8-C8ADBE86C8D6}" srcOrd="3" destOrd="0" parTransId="{A3442066-5D4A-418E-8A34-770DB60A55F5}" sibTransId="{8564097A-0AD0-4F0F-B5F6-57D26BA8F2D6}"/>
    <dgm:cxn modelId="{5DB7C93E-E11D-465C-BBD5-115206FAD2F5}" type="presOf" srcId="{E65855B6-4853-4802-9AC8-C8ADBE86C8D6}" destId="{2C5452EC-CA7F-4FC5-906E-D564E57C7D86}" srcOrd="0" destOrd="0" presId="urn:microsoft.com/office/officeart/2005/8/layout/radial1"/>
    <dgm:cxn modelId="{2DDF7740-CF2C-46D3-8030-8AB8564B6D43}" type="presOf" srcId="{0791B5ED-21E7-419B-8AF0-9D1ACD09FDC0}" destId="{61F650ED-246B-439D-8229-72CA3FE3AF52}" srcOrd="0" destOrd="0" presId="urn:microsoft.com/office/officeart/2005/8/layout/radial1"/>
    <dgm:cxn modelId="{D3C52244-8445-452D-8DA8-8C9799F0854B}" type="presOf" srcId="{F6FFBEC7-1D8A-46A2-B870-C3EA5A783AA9}" destId="{74D3EC4F-E01C-4C3B-B8C8-87689490F4C6}" srcOrd="1" destOrd="0" presId="urn:microsoft.com/office/officeart/2005/8/layout/radial1"/>
    <dgm:cxn modelId="{AD412349-A26A-466F-BC5C-A74FC77DF1E7}" type="presOf" srcId="{67BFE804-9D4C-4673-AB65-0933D7D21D48}" destId="{F2B37C7E-DCEC-4A18-8F5A-260992F44831}" srcOrd="0" destOrd="0" presId="urn:microsoft.com/office/officeart/2005/8/layout/radial1"/>
    <dgm:cxn modelId="{5DDABE5B-7A51-4C67-A31E-80C3A5E10D71}" type="presOf" srcId="{A3442066-5D4A-418E-8A34-770DB60A55F5}" destId="{3DCF8D18-55BD-474F-82CD-4849431E312C}" srcOrd="0" destOrd="0" presId="urn:microsoft.com/office/officeart/2005/8/layout/radial1"/>
    <dgm:cxn modelId="{72AE9166-2944-4F9A-9999-955B866280E2}" type="presOf" srcId="{A8B3B093-804C-41B5-A31A-57FCCCC3204B}" destId="{33EEFE21-B43B-4454-914C-B9637B50253F}" srcOrd="0" destOrd="0" presId="urn:microsoft.com/office/officeart/2005/8/layout/radial1"/>
    <dgm:cxn modelId="{DAC03867-7508-4878-ADA2-7FBB88150903}" type="presOf" srcId="{573061AC-1921-481D-9243-39B1DB2D67D8}" destId="{470379CF-AFB7-4890-B69F-2079F21232D5}" srcOrd="1" destOrd="0" presId="urn:microsoft.com/office/officeart/2005/8/layout/radial1"/>
    <dgm:cxn modelId="{DD08DC76-E16F-4777-B898-280DD5B435F6}" type="presOf" srcId="{801FC564-48F8-4AC9-B095-FFA6A051726C}" destId="{C1B28B78-6A21-402E-8718-48200723AA5F}" srcOrd="0" destOrd="0" presId="urn:microsoft.com/office/officeart/2005/8/layout/radial1"/>
    <dgm:cxn modelId="{BD58A67B-4C5E-4E6F-8281-F3B443057DCB}" type="presOf" srcId="{A3442066-5D4A-418E-8A34-770DB60A55F5}" destId="{94C05C57-8E12-436A-A3D1-98EF3EC20C89}" srcOrd="1" destOrd="0" presId="urn:microsoft.com/office/officeart/2005/8/layout/radial1"/>
    <dgm:cxn modelId="{70CD288F-E39B-4D21-93FB-093401417AAA}" type="presOf" srcId="{E360A479-31FF-4A92-B3FA-B1D69268D56E}" destId="{5184143D-13E6-4FB4-BD74-1EED2447E6EF}" srcOrd="0" destOrd="0" presId="urn:microsoft.com/office/officeart/2005/8/layout/radial1"/>
    <dgm:cxn modelId="{581FF495-B690-41A0-8A7E-1C35C32F267E}" srcId="{0791B5ED-21E7-419B-8AF0-9D1ACD09FDC0}" destId="{67BFE804-9D4C-4673-AB65-0933D7D21D48}" srcOrd="7" destOrd="0" parTransId="{91C957EE-04BB-4710-AB35-E3F9082A6FF0}" sibTransId="{A2E219C5-6026-4BCD-B6FA-DF4B71AB6C8C}"/>
    <dgm:cxn modelId="{031B7A98-2D17-4E65-9FD5-5D7A995778EE}" type="presOf" srcId="{AF489E2A-1BB8-4B68-9D0F-05C791A66905}" destId="{E7977B5C-EFD6-4FF5-80C8-9BED406DA831}" srcOrd="0" destOrd="0" presId="urn:microsoft.com/office/officeart/2005/8/layout/radial1"/>
    <dgm:cxn modelId="{D1FFC2A0-D6F7-49E6-A42A-F09EB7573212}" type="presOf" srcId="{0C1A2CE3-8584-44DE-95B4-AD5521A7E765}" destId="{D4A53267-1084-41D2-8BB9-5BA3E50BC578}" srcOrd="0" destOrd="0" presId="urn:microsoft.com/office/officeart/2005/8/layout/radial1"/>
    <dgm:cxn modelId="{69A398A2-0CDE-4EF9-8A5F-C2FEF0A7F137}" srcId="{0791B5ED-21E7-419B-8AF0-9D1ACD09FDC0}" destId="{0154C726-3D60-4F5B-8A0D-67892EAD9BEE}" srcOrd="1" destOrd="0" parTransId="{C7A97671-DC4C-4A26-A378-C576C1D5AE50}" sibTransId="{216B4B1C-3698-4632-9FBC-CAD5DEC93B50}"/>
    <dgm:cxn modelId="{A7E8A3AC-CFF6-4E93-904B-B929058CAFDA}" type="presOf" srcId="{C7A97671-DC4C-4A26-A378-C576C1D5AE50}" destId="{6A5FBC16-03BD-40E2-BED5-310297772FA9}" srcOrd="1" destOrd="0" presId="urn:microsoft.com/office/officeart/2005/8/layout/radial1"/>
    <dgm:cxn modelId="{72B150C0-9C0B-474A-A01C-C6C7045A6D55}" type="presOf" srcId="{EE27847F-B6CD-45E3-AE23-6B73BC7EB483}" destId="{C21F0839-31BD-48D1-89DB-0D19FBE9D724}" srcOrd="0" destOrd="0" presId="urn:microsoft.com/office/officeart/2005/8/layout/radial1"/>
    <dgm:cxn modelId="{71FDE9C0-A334-4126-A131-74545E064C60}" type="presOf" srcId="{93651539-CDC8-4B8D-8616-69F206F4B068}" destId="{3E74ED66-39BF-40F9-A7DD-C8CFC4EF87B6}" srcOrd="0" destOrd="0" presId="urn:microsoft.com/office/officeart/2005/8/layout/radial1"/>
    <dgm:cxn modelId="{9909F0C4-F005-49D8-9F39-26C8C29ED683}" srcId="{0791B5ED-21E7-419B-8AF0-9D1ACD09FDC0}" destId="{E360A479-31FF-4A92-B3FA-B1D69268D56E}" srcOrd="4" destOrd="0" parTransId="{F6FFBEC7-1D8A-46A2-B870-C3EA5A783AA9}" sibTransId="{EC2271FA-A0CF-42C9-A8BA-164CD7A7158E}"/>
    <dgm:cxn modelId="{7AF1CAC8-96A6-4D49-9D8C-308160E941A9}" type="presOf" srcId="{F6FFBEC7-1D8A-46A2-B870-C3EA5A783AA9}" destId="{6E66F31C-28B2-4C82-9175-D8DA377B0423}" srcOrd="0" destOrd="0" presId="urn:microsoft.com/office/officeart/2005/8/layout/radial1"/>
    <dgm:cxn modelId="{69F61DD4-6B81-42F3-9435-ABD61DD0A57C}" type="presOf" srcId="{91C957EE-04BB-4710-AB35-E3F9082A6FF0}" destId="{69B980EA-538C-4F78-8217-F3EF4E80E490}" srcOrd="0" destOrd="0" presId="urn:microsoft.com/office/officeart/2005/8/layout/radial1"/>
    <dgm:cxn modelId="{20CAB6D4-2FE5-417E-808D-4B3BC62B96A0}" type="presOf" srcId="{C60A59E4-C70D-4BA8-B680-D3C3ED276EDC}" destId="{763C15CD-8A4F-4EF7-843E-BD7DE8759DF7}" srcOrd="0" destOrd="0" presId="urn:microsoft.com/office/officeart/2005/8/layout/radial1"/>
    <dgm:cxn modelId="{69C4BCD4-AF60-4F1A-9DAC-00A6BB3EE15B}" type="presOf" srcId="{A8B3B093-804C-41B5-A31A-57FCCCC3204B}" destId="{B8CBCB0E-8467-41F0-A42F-0B1BFBC2463C}" srcOrd="1" destOrd="0" presId="urn:microsoft.com/office/officeart/2005/8/layout/radial1"/>
    <dgm:cxn modelId="{69A9D9E1-3A72-4476-A02A-BC5F375878E8}" srcId="{0791B5ED-21E7-419B-8AF0-9D1ACD09FDC0}" destId="{801FC564-48F8-4AC9-B095-FFA6A051726C}" srcOrd="2" destOrd="0" parTransId="{EE27847F-B6CD-45E3-AE23-6B73BC7EB483}" sibTransId="{F459DFE6-C46F-4A19-A0A1-67E71E625648}"/>
    <dgm:cxn modelId="{F60134EE-899D-48E7-BBB0-ADA3B17E8550}" srcId="{93651539-CDC8-4B8D-8616-69F206F4B068}" destId="{0791B5ED-21E7-419B-8AF0-9D1ACD09FDC0}" srcOrd="0" destOrd="0" parTransId="{2302FE59-9DD5-4B17-9B62-FBA1C5931B52}" sibTransId="{B310607D-F81F-4844-8839-B602FBDE1EEC}"/>
    <dgm:cxn modelId="{91590AFB-96E8-46E4-8367-4D536D5E7FB9}" type="presOf" srcId="{EE27847F-B6CD-45E3-AE23-6B73BC7EB483}" destId="{932FA5F8-292E-4BA0-8A61-21B7CAE6DC0C}" srcOrd="1" destOrd="0" presId="urn:microsoft.com/office/officeart/2005/8/layout/radial1"/>
    <dgm:cxn modelId="{28DA4862-7087-4E3E-9C35-711BE3E13727}" type="presParOf" srcId="{3E74ED66-39BF-40F9-A7DD-C8CFC4EF87B6}" destId="{61F650ED-246B-439D-8229-72CA3FE3AF52}" srcOrd="0" destOrd="0" presId="urn:microsoft.com/office/officeart/2005/8/layout/radial1"/>
    <dgm:cxn modelId="{8F6F9C85-1763-4368-B294-3A30057E2257}" type="presParOf" srcId="{3E74ED66-39BF-40F9-A7DD-C8CFC4EF87B6}" destId="{33EEFE21-B43B-4454-914C-B9637B50253F}" srcOrd="1" destOrd="0" presId="urn:microsoft.com/office/officeart/2005/8/layout/radial1"/>
    <dgm:cxn modelId="{0E4577C9-CA8B-4B77-8B20-BF3AB45EA1D5}" type="presParOf" srcId="{33EEFE21-B43B-4454-914C-B9637B50253F}" destId="{B8CBCB0E-8467-41F0-A42F-0B1BFBC2463C}" srcOrd="0" destOrd="0" presId="urn:microsoft.com/office/officeart/2005/8/layout/radial1"/>
    <dgm:cxn modelId="{FF6B5CA6-74C5-4D2D-843B-FDCAA8FF72A5}" type="presParOf" srcId="{3E74ED66-39BF-40F9-A7DD-C8CFC4EF87B6}" destId="{E7977B5C-EFD6-4FF5-80C8-9BED406DA831}" srcOrd="2" destOrd="0" presId="urn:microsoft.com/office/officeart/2005/8/layout/radial1"/>
    <dgm:cxn modelId="{5230855A-AED5-400F-B412-F765BF3D83C1}" type="presParOf" srcId="{3E74ED66-39BF-40F9-A7DD-C8CFC4EF87B6}" destId="{697C2ABC-DC5B-4388-A5D5-A7B41C56903D}" srcOrd="3" destOrd="0" presId="urn:microsoft.com/office/officeart/2005/8/layout/radial1"/>
    <dgm:cxn modelId="{C7BC9D1F-E3E6-47DB-A95A-93E99E20ED8B}" type="presParOf" srcId="{697C2ABC-DC5B-4388-A5D5-A7B41C56903D}" destId="{6A5FBC16-03BD-40E2-BED5-310297772FA9}" srcOrd="0" destOrd="0" presId="urn:microsoft.com/office/officeart/2005/8/layout/radial1"/>
    <dgm:cxn modelId="{3C9F0BBE-0C57-4066-8103-F31CC4465E9A}" type="presParOf" srcId="{3E74ED66-39BF-40F9-A7DD-C8CFC4EF87B6}" destId="{0EF6D2C9-A9C1-4FAB-9AE3-CEA15B306A2E}" srcOrd="4" destOrd="0" presId="urn:microsoft.com/office/officeart/2005/8/layout/radial1"/>
    <dgm:cxn modelId="{3558124B-47B8-4F13-8854-A475132C1F98}" type="presParOf" srcId="{3E74ED66-39BF-40F9-A7DD-C8CFC4EF87B6}" destId="{C21F0839-31BD-48D1-89DB-0D19FBE9D724}" srcOrd="5" destOrd="0" presId="urn:microsoft.com/office/officeart/2005/8/layout/radial1"/>
    <dgm:cxn modelId="{05086BDD-2DF8-46C5-B9BF-88A48B2B1D6B}" type="presParOf" srcId="{C21F0839-31BD-48D1-89DB-0D19FBE9D724}" destId="{932FA5F8-292E-4BA0-8A61-21B7CAE6DC0C}" srcOrd="0" destOrd="0" presId="urn:microsoft.com/office/officeart/2005/8/layout/radial1"/>
    <dgm:cxn modelId="{3724773E-F2AC-41C5-8ACF-3C790DE2C8EA}" type="presParOf" srcId="{3E74ED66-39BF-40F9-A7DD-C8CFC4EF87B6}" destId="{C1B28B78-6A21-402E-8718-48200723AA5F}" srcOrd="6" destOrd="0" presId="urn:microsoft.com/office/officeart/2005/8/layout/radial1"/>
    <dgm:cxn modelId="{D4890433-AD63-4A88-94C9-1D38FAB013E9}" type="presParOf" srcId="{3E74ED66-39BF-40F9-A7DD-C8CFC4EF87B6}" destId="{3DCF8D18-55BD-474F-82CD-4849431E312C}" srcOrd="7" destOrd="0" presId="urn:microsoft.com/office/officeart/2005/8/layout/radial1"/>
    <dgm:cxn modelId="{F9F53E18-D53A-4176-A124-3435B1A07369}" type="presParOf" srcId="{3DCF8D18-55BD-474F-82CD-4849431E312C}" destId="{94C05C57-8E12-436A-A3D1-98EF3EC20C89}" srcOrd="0" destOrd="0" presId="urn:microsoft.com/office/officeart/2005/8/layout/radial1"/>
    <dgm:cxn modelId="{02CFD2D9-1AF1-4068-B956-9D6FEEFCA625}" type="presParOf" srcId="{3E74ED66-39BF-40F9-A7DD-C8CFC4EF87B6}" destId="{2C5452EC-CA7F-4FC5-906E-D564E57C7D86}" srcOrd="8" destOrd="0" presId="urn:microsoft.com/office/officeart/2005/8/layout/radial1"/>
    <dgm:cxn modelId="{B91C9330-B7E6-4AE9-B44B-C7CC89C9A130}" type="presParOf" srcId="{3E74ED66-39BF-40F9-A7DD-C8CFC4EF87B6}" destId="{6E66F31C-28B2-4C82-9175-D8DA377B0423}" srcOrd="9" destOrd="0" presId="urn:microsoft.com/office/officeart/2005/8/layout/radial1"/>
    <dgm:cxn modelId="{D5A82E2C-2356-4798-9975-22F4341B250B}" type="presParOf" srcId="{6E66F31C-28B2-4C82-9175-D8DA377B0423}" destId="{74D3EC4F-E01C-4C3B-B8C8-87689490F4C6}" srcOrd="0" destOrd="0" presId="urn:microsoft.com/office/officeart/2005/8/layout/radial1"/>
    <dgm:cxn modelId="{D8ECB84D-D4E3-4408-9B0D-DB32284975ED}" type="presParOf" srcId="{3E74ED66-39BF-40F9-A7DD-C8CFC4EF87B6}" destId="{5184143D-13E6-4FB4-BD74-1EED2447E6EF}" srcOrd="10" destOrd="0" presId="urn:microsoft.com/office/officeart/2005/8/layout/radial1"/>
    <dgm:cxn modelId="{696B4BE7-2F66-4B05-A1F4-BAD140492AB2}" type="presParOf" srcId="{3E74ED66-39BF-40F9-A7DD-C8CFC4EF87B6}" destId="{670EBDD9-8A19-4D8E-93EA-FC786C88D003}" srcOrd="11" destOrd="0" presId="urn:microsoft.com/office/officeart/2005/8/layout/radial1"/>
    <dgm:cxn modelId="{19037498-62F9-435C-8073-08AAFB7CBEBF}" type="presParOf" srcId="{670EBDD9-8A19-4D8E-93EA-FC786C88D003}" destId="{093AA2BE-CB6A-4094-B819-CF6BAC75C1E6}" srcOrd="0" destOrd="0" presId="urn:microsoft.com/office/officeart/2005/8/layout/radial1"/>
    <dgm:cxn modelId="{4AC38B27-6175-4BFC-B571-01F1EE158980}" type="presParOf" srcId="{3E74ED66-39BF-40F9-A7DD-C8CFC4EF87B6}" destId="{D4A53267-1084-41D2-8BB9-5BA3E50BC578}" srcOrd="12" destOrd="0" presId="urn:microsoft.com/office/officeart/2005/8/layout/radial1"/>
    <dgm:cxn modelId="{0AD30C6F-E8B4-40B9-95FC-D0CB9CDCCCBD}" type="presParOf" srcId="{3E74ED66-39BF-40F9-A7DD-C8CFC4EF87B6}" destId="{EBDD85DD-D057-48B9-8542-CCBEF483F850}" srcOrd="13" destOrd="0" presId="urn:microsoft.com/office/officeart/2005/8/layout/radial1"/>
    <dgm:cxn modelId="{BE6229D3-656C-4069-AB25-6A18C1B4AEC8}" type="presParOf" srcId="{EBDD85DD-D057-48B9-8542-CCBEF483F850}" destId="{470379CF-AFB7-4890-B69F-2079F21232D5}" srcOrd="0" destOrd="0" presId="urn:microsoft.com/office/officeart/2005/8/layout/radial1"/>
    <dgm:cxn modelId="{E971FFCC-1009-444C-B32A-09DF49785DDC}" type="presParOf" srcId="{3E74ED66-39BF-40F9-A7DD-C8CFC4EF87B6}" destId="{763C15CD-8A4F-4EF7-843E-BD7DE8759DF7}" srcOrd="14" destOrd="0" presId="urn:microsoft.com/office/officeart/2005/8/layout/radial1"/>
    <dgm:cxn modelId="{2DCB1EDE-521C-4A84-BC49-97648FE36D7B}" type="presParOf" srcId="{3E74ED66-39BF-40F9-A7DD-C8CFC4EF87B6}" destId="{69B980EA-538C-4F78-8217-F3EF4E80E490}" srcOrd="15" destOrd="0" presId="urn:microsoft.com/office/officeart/2005/8/layout/radial1"/>
    <dgm:cxn modelId="{DD52242A-87CD-4051-9FCB-A057B8DDD66C}" type="presParOf" srcId="{69B980EA-538C-4F78-8217-F3EF4E80E490}" destId="{CECBDEC1-D194-428E-A67A-5AA53417DA7A}" srcOrd="0" destOrd="0" presId="urn:microsoft.com/office/officeart/2005/8/layout/radial1"/>
    <dgm:cxn modelId="{57D09D44-7382-4F0C-94A5-E24D866D407E}" type="presParOf" srcId="{3E74ED66-39BF-40F9-A7DD-C8CFC4EF87B6}" destId="{F2B37C7E-DCEC-4A18-8F5A-260992F44831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F650ED-246B-439D-8229-72CA3FE3AF52}">
      <dsp:nvSpPr>
        <dsp:cNvPr id="0" name=""/>
        <dsp:cNvSpPr/>
      </dsp:nvSpPr>
      <dsp:spPr>
        <a:xfrm>
          <a:off x="2955179" y="2012384"/>
          <a:ext cx="1171117" cy="11711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/>
            <a:t>Etapas de la vida</a:t>
          </a:r>
        </a:p>
      </dsp:txBody>
      <dsp:txXfrm>
        <a:off x="3126685" y="2183890"/>
        <a:ext cx="828105" cy="828105"/>
      </dsp:txXfrm>
    </dsp:sp>
    <dsp:sp modelId="{33EEFE21-B43B-4454-914C-B9637B50253F}">
      <dsp:nvSpPr>
        <dsp:cNvPr id="0" name=""/>
        <dsp:cNvSpPr/>
      </dsp:nvSpPr>
      <dsp:spPr>
        <a:xfrm rot="16200000">
          <a:off x="3130603" y="1588406"/>
          <a:ext cx="820269" cy="27687"/>
        </a:xfrm>
        <a:custGeom>
          <a:avLst/>
          <a:gdLst/>
          <a:ahLst/>
          <a:cxnLst/>
          <a:rect l="0" t="0" r="0" b="0"/>
          <a:pathLst>
            <a:path>
              <a:moveTo>
                <a:pt x="0" y="13843"/>
              </a:moveTo>
              <a:lnTo>
                <a:pt x="820269" y="138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3520231" y="1581743"/>
        <a:ext cx="41013" cy="41013"/>
      </dsp:txXfrm>
    </dsp:sp>
    <dsp:sp modelId="{E7977B5C-EFD6-4FF5-80C8-9BED406DA831}">
      <dsp:nvSpPr>
        <dsp:cNvPr id="0" name=""/>
        <dsp:cNvSpPr/>
      </dsp:nvSpPr>
      <dsp:spPr>
        <a:xfrm>
          <a:off x="2955179" y="20997"/>
          <a:ext cx="1171117" cy="11711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Neonato</a:t>
          </a:r>
        </a:p>
      </dsp:txBody>
      <dsp:txXfrm>
        <a:off x="3126685" y="192503"/>
        <a:ext cx="828105" cy="828105"/>
      </dsp:txXfrm>
    </dsp:sp>
    <dsp:sp modelId="{697C2ABC-DC5B-4388-A5D5-A7B41C56903D}">
      <dsp:nvSpPr>
        <dsp:cNvPr id="0" name=""/>
        <dsp:cNvSpPr/>
      </dsp:nvSpPr>
      <dsp:spPr>
        <a:xfrm rot="18900000">
          <a:off x="3834665" y="1880038"/>
          <a:ext cx="820269" cy="27687"/>
        </a:xfrm>
        <a:custGeom>
          <a:avLst/>
          <a:gdLst/>
          <a:ahLst/>
          <a:cxnLst/>
          <a:rect l="0" t="0" r="0" b="0"/>
          <a:pathLst>
            <a:path>
              <a:moveTo>
                <a:pt x="0" y="13843"/>
              </a:moveTo>
              <a:lnTo>
                <a:pt x="820269" y="138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4224293" y="1873375"/>
        <a:ext cx="41013" cy="41013"/>
      </dsp:txXfrm>
    </dsp:sp>
    <dsp:sp modelId="{0EF6D2C9-A9C1-4FAB-9AE3-CEA15B306A2E}">
      <dsp:nvSpPr>
        <dsp:cNvPr id="0" name=""/>
        <dsp:cNvSpPr/>
      </dsp:nvSpPr>
      <dsp:spPr>
        <a:xfrm>
          <a:off x="4363302" y="604261"/>
          <a:ext cx="1171117" cy="11711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Niño</a:t>
          </a:r>
        </a:p>
      </dsp:txBody>
      <dsp:txXfrm>
        <a:off x="4534808" y="775767"/>
        <a:ext cx="828105" cy="828105"/>
      </dsp:txXfrm>
    </dsp:sp>
    <dsp:sp modelId="{C21F0839-31BD-48D1-89DB-0D19FBE9D724}">
      <dsp:nvSpPr>
        <dsp:cNvPr id="0" name=""/>
        <dsp:cNvSpPr/>
      </dsp:nvSpPr>
      <dsp:spPr>
        <a:xfrm>
          <a:off x="4126297" y="2584099"/>
          <a:ext cx="288096" cy="27687"/>
        </a:xfrm>
        <a:custGeom>
          <a:avLst/>
          <a:gdLst/>
          <a:ahLst/>
          <a:cxnLst/>
          <a:rect l="0" t="0" r="0" b="0"/>
          <a:pathLst>
            <a:path>
              <a:moveTo>
                <a:pt x="0" y="13843"/>
              </a:moveTo>
              <a:lnTo>
                <a:pt x="288096" y="138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4263142" y="2590741"/>
        <a:ext cx="14404" cy="14404"/>
      </dsp:txXfrm>
    </dsp:sp>
    <dsp:sp modelId="{C1B28B78-6A21-402E-8718-48200723AA5F}">
      <dsp:nvSpPr>
        <dsp:cNvPr id="0" name=""/>
        <dsp:cNvSpPr/>
      </dsp:nvSpPr>
      <dsp:spPr>
        <a:xfrm>
          <a:off x="4414393" y="1480211"/>
          <a:ext cx="2235464" cy="2235464"/>
        </a:xfrm>
        <a:prstGeom prst="ellipse">
          <a:avLst/>
        </a:prstGeom>
        <a:solidFill>
          <a:srgbClr val="FF4A6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/>
            <a:t>Púbertad</a:t>
          </a:r>
        </a:p>
      </dsp:txBody>
      <dsp:txXfrm>
        <a:off x="4741769" y="1807587"/>
        <a:ext cx="1580712" cy="1580712"/>
      </dsp:txXfrm>
    </dsp:sp>
    <dsp:sp modelId="{3DCF8D18-55BD-474F-82CD-4849431E312C}">
      <dsp:nvSpPr>
        <dsp:cNvPr id="0" name=""/>
        <dsp:cNvSpPr/>
      </dsp:nvSpPr>
      <dsp:spPr>
        <a:xfrm rot="2700000">
          <a:off x="3910874" y="3104175"/>
          <a:ext cx="299877" cy="27687"/>
        </a:xfrm>
        <a:custGeom>
          <a:avLst/>
          <a:gdLst/>
          <a:ahLst/>
          <a:cxnLst/>
          <a:rect l="0" t="0" r="0" b="0"/>
          <a:pathLst>
            <a:path>
              <a:moveTo>
                <a:pt x="0" y="13843"/>
              </a:moveTo>
              <a:lnTo>
                <a:pt x="299877" y="138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4053316" y="3110521"/>
        <a:ext cx="14993" cy="14993"/>
      </dsp:txXfrm>
    </dsp:sp>
    <dsp:sp modelId="{2C5452EC-CA7F-4FC5-906E-D564E57C7D86}">
      <dsp:nvSpPr>
        <dsp:cNvPr id="0" name=""/>
        <dsp:cNvSpPr/>
      </dsp:nvSpPr>
      <dsp:spPr>
        <a:xfrm>
          <a:off x="3842910" y="2900116"/>
          <a:ext cx="2211901" cy="2211901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solidFill>
                <a:schemeClr val="accent5">
                  <a:lumMod val="75000"/>
                </a:schemeClr>
              </a:solidFill>
            </a:rPr>
            <a:t>Adolescente</a:t>
          </a:r>
        </a:p>
      </dsp:txBody>
      <dsp:txXfrm>
        <a:off x="4166835" y="3224041"/>
        <a:ext cx="1564051" cy="1564051"/>
      </dsp:txXfrm>
    </dsp:sp>
    <dsp:sp modelId="{6E66F31C-28B2-4C82-9175-D8DA377B0423}">
      <dsp:nvSpPr>
        <dsp:cNvPr id="0" name=""/>
        <dsp:cNvSpPr/>
      </dsp:nvSpPr>
      <dsp:spPr>
        <a:xfrm rot="5400000">
          <a:off x="3130603" y="3579793"/>
          <a:ext cx="820269" cy="27687"/>
        </a:xfrm>
        <a:custGeom>
          <a:avLst/>
          <a:gdLst/>
          <a:ahLst/>
          <a:cxnLst/>
          <a:rect l="0" t="0" r="0" b="0"/>
          <a:pathLst>
            <a:path>
              <a:moveTo>
                <a:pt x="0" y="13843"/>
              </a:moveTo>
              <a:lnTo>
                <a:pt x="820269" y="138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3520231" y="3573130"/>
        <a:ext cx="41013" cy="41013"/>
      </dsp:txXfrm>
    </dsp:sp>
    <dsp:sp modelId="{5184143D-13E6-4FB4-BD74-1EED2447E6EF}">
      <dsp:nvSpPr>
        <dsp:cNvPr id="0" name=""/>
        <dsp:cNvSpPr/>
      </dsp:nvSpPr>
      <dsp:spPr>
        <a:xfrm>
          <a:off x="2955179" y="4003771"/>
          <a:ext cx="1171117" cy="11711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Joven</a:t>
          </a:r>
        </a:p>
      </dsp:txBody>
      <dsp:txXfrm>
        <a:off x="3126685" y="4175277"/>
        <a:ext cx="828105" cy="828105"/>
      </dsp:txXfrm>
    </dsp:sp>
    <dsp:sp modelId="{670EBDD9-8A19-4D8E-93EA-FC786C88D003}">
      <dsp:nvSpPr>
        <dsp:cNvPr id="0" name=""/>
        <dsp:cNvSpPr/>
      </dsp:nvSpPr>
      <dsp:spPr>
        <a:xfrm rot="8100000">
          <a:off x="2426542" y="3288161"/>
          <a:ext cx="820269" cy="27687"/>
        </a:xfrm>
        <a:custGeom>
          <a:avLst/>
          <a:gdLst/>
          <a:ahLst/>
          <a:cxnLst/>
          <a:rect l="0" t="0" r="0" b="0"/>
          <a:pathLst>
            <a:path>
              <a:moveTo>
                <a:pt x="0" y="13843"/>
              </a:moveTo>
              <a:lnTo>
                <a:pt x="820269" y="138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 rot="10800000">
        <a:off x="2816170" y="3281498"/>
        <a:ext cx="41013" cy="41013"/>
      </dsp:txXfrm>
    </dsp:sp>
    <dsp:sp modelId="{D4A53267-1084-41D2-8BB9-5BA3E50BC578}">
      <dsp:nvSpPr>
        <dsp:cNvPr id="0" name=""/>
        <dsp:cNvSpPr/>
      </dsp:nvSpPr>
      <dsp:spPr>
        <a:xfrm>
          <a:off x="1547056" y="3420507"/>
          <a:ext cx="1171117" cy="11711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Adulto</a:t>
          </a:r>
        </a:p>
      </dsp:txBody>
      <dsp:txXfrm>
        <a:off x="1718562" y="3592013"/>
        <a:ext cx="828105" cy="828105"/>
      </dsp:txXfrm>
    </dsp:sp>
    <dsp:sp modelId="{EBDD85DD-D057-48B9-8542-CCBEF483F850}">
      <dsp:nvSpPr>
        <dsp:cNvPr id="0" name=""/>
        <dsp:cNvSpPr/>
      </dsp:nvSpPr>
      <dsp:spPr>
        <a:xfrm rot="10800000">
          <a:off x="2134910" y="2584099"/>
          <a:ext cx="820269" cy="27687"/>
        </a:xfrm>
        <a:custGeom>
          <a:avLst/>
          <a:gdLst/>
          <a:ahLst/>
          <a:cxnLst/>
          <a:rect l="0" t="0" r="0" b="0"/>
          <a:pathLst>
            <a:path>
              <a:moveTo>
                <a:pt x="0" y="13843"/>
              </a:moveTo>
              <a:lnTo>
                <a:pt x="820269" y="138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 rot="10800000">
        <a:off x="2524538" y="2577436"/>
        <a:ext cx="41013" cy="41013"/>
      </dsp:txXfrm>
    </dsp:sp>
    <dsp:sp modelId="{763C15CD-8A4F-4EF7-843E-BD7DE8759DF7}">
      <dsp:nvSpPr>
        <dsp:cNvPr id="0" name=""/>
        <dsp:cNvSpPr/>
      </dsp:nvSpPr>
      <dsp:spPr>
        <a:xfrm>
          <a:off x="963792" y="2012384"/>
          <a:ext cx="1171117" cy="11711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Adulto mayor</a:t>
          </a:r>
        </a:p>
      </dsp:txBody>
      <dsp:txXfrm>
        <a:off x="1135298" y="2183890"/>
        <a:ext cx="828105" cy="828105"/>
      </dsp:txXfrm>
    </dsp:sp>
    <dsp:sp modelId="{69B980EA-538C-4F78-8217-F3EF4E80E490}">
      <dsp:nvSpPr>
        <dsp:cNvPr id="0" name=""/>
        <dsp:cNvSpPr/>
      </dsp:nvSpPr>
      <dsp:spPr>
        <a:xfrm rot="13500000">
          <a:off x="2426542" y="1880038"/>
          <a:ext cx="820269" cy="27687"/>
        </a:xfrm>
        <a:custGeom>
          <a:avLst/>
          <a:gdLst/>
          <a:ahLst/>
          <a:cxnLst/>
          <a:rect l="0" t="0" r="0" b="0"/>
          <a:pathLst>
            <a:path>
              <a:moveTo>
                <a:pt x="0" y="13843"/>
              </a:moveTo>
              <a:lnTo>
                <a:pt x="820269" y="138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 rot="10800000">
        <a:off x="2816170" y="1873375"/>
        <a:ext cx="41013" cy="41013"/>
      </dsp:txXfrm>
    </dsp:sp>
    <dsp:sp modelId="{F2B37C7E-DCEC-4A18-8F5A-260992F44831}">
      <dsp:nvSpPr>
        <dsp:cNvPr id="0" name=""/>
        <dsp:cNvSpPr/>
      </dsp:nvSpPr>
      <dsp:spPr>
        <a:xfrm>
          <a:off x="1547056" y="604261"/>
          <a:ext cx="1171117" cy="11711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Anciano</a:t>
          </a:r>
        </a:p>
      </dsp:txBody>
      <dsp:txXfrm>
        <a:off x="1718562" y="775767"/>
        <a:ext cx="828105" cy="8281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52CBA3-E1FD-C847-9908-78CDB356D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D2E7C1-583D-8E42-97E3-D08E2AA2A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D7B48E-8692-2A40-9BAF-C67FE0BA3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10/30/19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ED7D8D-5351-8847-B9F1-30CD8478D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87C93C-570A-2F4A-8A97-14561F47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146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0A58F-B602-C143-928C-E353E9689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F4F517-E092-304E-910D-F59CD4DB1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CB1B45-D17F-7244-910D-C2D116A4B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10/30/19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81900C-F13F-B14D-B741-00DAD45F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DC4482-A3EF-3144-AB6C-ACE59F22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051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FA17F1A-D544-5E4D-BF93-F49B98B79F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FEF27C-F8E5-884C-80F8-04E1D6D46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538A1A-9442-AB4E-9494-227F48454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10/30/19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20C553-61B7-694F-972D-8F1169EE2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FDD66E-8AB2-064D-B424-B7BEBCFB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898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370EB2-1520-FF44-83C6-8A32CF2C3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AD31AA-0DDA-004F-ABAA-83C81CCC6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0A18FC-7465-B74F-A355-C4C40DE8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10/30/19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58960B-0FB1-C340-A287-FB5470FCB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255D85-72BF-4C4C-BD40-5D1325172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78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1692FF-19B6-7E45-BFB3-139981F67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8C3961-0C0C-9645-AB21-3516FFB16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3252DC-23B9-AE44-BA01-99B1FF101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10/30/19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9B42D6-1973-C346-B83C-A454631AC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B9320A-B2F6-B144-8EBE-07A87967E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203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4338C-B826-6642-999A-AA520D61B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AD2807-0224-DF41-B843-23081B571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A44629C-8E45-DB4A-AD9F-6DA81E905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B12F5A8-8667-B64F-975A-576C4E993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10/30/19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11387F-1CDF-AB4C-87A9-D2097F86F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AB81E0-9BB3-F045-BB89-4C8EA1194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9078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30F84E-2D5A-6445-BF5F-1949AE06D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E38A78-6EDD-AF40-B131-1FCE29226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26FB98-840C-9B43-BF0A-BE853E40B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89846C2-EA4C-C94E-8D29-22EEE7CD6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B9F7325-481D-D643-9BC9-90E500A3EF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11043DC-13C5-5D42-887D-E23E4A6E2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10/30/19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D791A26-BF2A-4F45-85B2-38831CA94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90DEF71-A228-FF42-8BB9-549771BCC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378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62B83-A78A-4746-86CE-59893683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3708DB0-F3B1-544D-8FD8-D34FAC6CD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10/30/19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E590606-B769-FC46-9660-499491EBD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D18AB2-A767-C44B-9F30-5AAE373E5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07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87A9EF-BF6E-954C-BBF6-267B98F9B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10/30/19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DAD94DE-D883-9642-9760-82C46A6E0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4F4780E-2BFD-AD4F-ABCF-548FE746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426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CD98AE-E372-F147-B9AA-A6C6627C2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3037B6-7814-3746-8AEC-2BA59DE6D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BC26F6F-5D14-5E48-A3B6-C15ACC68B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EC64F4A-EC0E-D04F-99B4-3F0425B3A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10/30/19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9A8528-0503-4649-995F-8B8D35633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6156DBB-4A48-A540-B48E-59EB58A65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474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3923B4-3728-694E-A6BC-0909EDD8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6E71A87-61D4-AF4E-9B86-02893F8909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D5A1724-4126-2F48-8211-35A163420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407176-7FAF-D543-8B6F-A03C1BC21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10/30/19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6CC823-1A12-9F41-B73C-91A33011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DA47F5-CAD6-A446-B538-65E94FD51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225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AE55CEF-9975-D44E-ABD9-DD01FE3C8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D7620A-0D4C-E042-A604-27B1063A6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DC0F9C-5F99-A648-9FD5-6EB355EA02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10/30/19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97BEF3-9FAF-C440-97B8-167C294FF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67F5F2-99B1-9E49-8C49-00BDD4F19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17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EFF10"/>
            </a:gs>
            <a:gs pos="98000">
              <a:schemeClr val="accent6">
                <a:lumMod val="20000"/>
                <a:lumOff val="80000"/>
              </a:schemeClr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982602"/>
            <a:ext cx="9144000" cy="1655762"/>
          </a:xfrm>
        </p:spPr>
        <p:txBody>
          <a:bodyPr/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Mtra. Elia Hernández Romero</a:t>
            </a:r>
            <a:endParaRPr lang="es-MX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22" y="1116782"/>
            <a:ext cx="8351978" cy="386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7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100000">
              <a:srgbClr val="002060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2ED90-ABD2-E247-92A3-535D59359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469" y="632340"/>
            <a:ext cx="10515600" cy="1325563"/>
          </a:xfrm>
        </p:spPr>
        <p:txBody>
          <a:bodyPr/>
          <a:lstStyle/>
          <a:p>
            <a:r>
              <a:rPr lang="es-MX" dirty="0">
                <a:solidFill>
                  <a:schemeClr val="bg1"/>
                </a:solidFill>
              </a:rPr>
              <a:t>PREGUNTAS PARA REFLEXIONAR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A02ED90-ABD2-E247-92A3-535D59359A2F}"/>
              </a:ext>
            </a:extLst>
          </p:cNvPr>
          <p:cNvSpPr txBox="1">
            <a:spLocks/>
          </p:cNvSpPr>
          <p:nvPr/>
        </p:nvSpPr>
        <p:spPr>
          <a:xfrm rot="21049193">
            <a:off x="-116845" y="-847"/>
            <a:ext cx="2001795" cy="3652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0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¿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A02ED90-ABD2-E247-92A3-535D59359A2F}"/>
              </a:ext>
            </a:extLst>
          </p:cNvPr>
          <p:cNvSpPr txBox="1">
            <a:spLocks/>
          </p:cNvSpPr>
          <p:nvPr/>
        </p:nvSpPr>
        <p:spPr>
          <a:xfrm rot="11986227">
            <a:off x="10019272" y="3832959"/>
            <a:ext cx="2001795" cy="3652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0000" dirty="0">
                <a:solidFill>
                  <a:srgbClr val="00B0F0"/>
                </a:solidFill>
              </a:rPr>
              <a:t>¿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1433F3-F846-984D-B99E-105B37E03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5804" y="1825624"/>
            <a:ext cx="9697995" cy="5032375"/>
          </a:xfrm>
        </p:spPr>
        <p:txBody>
          <a:bodyPr>
            <a:normAutofit/>
          </a:bodyPr>
          <a:lstStyle/>
          <a:p>
            <a:pPr lvl="0"/>
            <a:r>
              <a:rPr lang="es-ES_tradnl" b="1" dirty="0">
                <a:solidFill>
                  <a:schemeClr val="bg1"/>
                </a:solidFill>
              </a:rPr>
              <a:t>¿Qué concepto consideras que tenía Sansón sobre la sexualidad?</a:t>
            </a:r>
            <a:endParaRPr lang="es-MX" dirty="0">
              <a:solidFill>
                <a:schemeClr val="bg1"/>
              </a:solidFill>
            </a:endParaRPr>
          </a:p>
          <a:p>
            <a:pPr lvl="0"/>
            <a:r>
              <a:rPr lang="es-ES_tradnl" b="1" dirty="0">
                <a:solidFill>
                  <a:schemeClr val="bg1"/>
                </a:solidFill>
              </a:rPr>
              <a:t>Imagínate que Sansón está entre nosotros ¿Qué principios sobre sexualidad le enseñarías?</a:t>
            </a:r>
            <a:endParaRPr lang="es-MX" dirty="0">
              <a:solidFill>
                <a:schemeClr val="bg1"/>
              </a:solidFill>
            </a:endParaRPr>
          </a:p>
          <a:p>
            <a:pPr lvl="0"/>
            <a:r>
              <a:rPr lang="es-ES_tradnl" b="1" dirty="0">
                <a:solidFill>
                  <a:schemeClr val="bg1"/>
                </a:solidFill>
              </a:rPr>
              <a:t>¿</a:t>
            </a:r>
            <a:r>
              <a:rPr lang="es-ES_tradnl" dirty="0">
                <a:solidFill>
                  <a:schemeClr val="bg1"/>
                </a:solidFill>
              </a:rPr>
              <a:t>Cuáles</a:t>
            </a:r>
            <a:r>
              <a:rPr lang="es-ES_tradnl" b="1" dirty="0">
                <a:solidFill>
                  <a:schemeClr val="bg1"/>
                </a:solidFill>
              </a:rPr>
              <a:t> principios bíblicos violó Sansón en lo que concierne al uso de su sexualidad?</a:t>
            </a:r>
            <a:endParaRPr lang="es-MX" dirty="0">
              <a:solidFill>
                <a:schemeClr val="bg1"/>
              </a:solidFill>
            </a:endParaRPr>
          </a:p>
          <a:p>
            <a:pPr lvl="0"/>
            <a:r>
              <a:rPr lang="es-ES_tradnl" b="1" dirty="0">
                <a:solidFill>
                  <a:schemeClr val="bg1"/>
                </a:solidFill>
              </a:rPr>
              <a:t>¿C</a:t>
            </a:r>
            <a:r>
              <a:rPr lang="es-ES_tradnl" dirty="0">
                <a:solidFill>
                  <a:schemeClr val="bg1"/>
                </a:solidFill>
              </a:rPr>
              <a:t>uáles</a:t>
            </a:r>
            <a:r>
              <a:rPr lang="es-ES_tradnl" b="1" dirty="0">
                <a:solidFill>
                  <a:schemeClr val="bg1"/>
                </a:solidFill>
              </a:rPr>
              <a:t> eran los conceptos que tenía José sobre sí mismo y su sexualidad?</a:t>
            </a:r>
            <a:endParaRPr lang="es-MX" dirty="0">
              <a:solidFill>
                <a:schemeClr val="bg1"/>
              </a:solidFill>
            </a:endParaRPr>
          </a:p>
          <a:p>
            <a:pPr lvl="0"/>
            <a:r>
              <a:rPr lang="es-ES_tradnl" dirty="0">
                <a:solidFill>
                  <a:schemeClr val="bg1"/>
                </a:solidFill>
              </a:rPr>
              <a:t>Menciona las cualidades que</a:t>
            </a:r>
            <a:r>
              <a:rPr lang="es-ES_tradnl" b="1" dirty="0">
                <a:solidFill>
                  <a:schemeClr val="bg1"/>
                </a:solidFill>
              </a:rPr>
              <a:t> </a:t>
            </a:r>
            <a:r>
              <a:rPr lang="es-ES_tradnl" dirty="0">
                <a:solidFill>
                  <a:schemeClr val="bg1"/>
                </a:solidFill>
              </a:rPr>
              <a:t>poseía</a:t>
            </a:r>
            <a:r>
              <a:rPr lang="es-ES_tradnl" b="1" dirty="0">
                <a:solidFill>
                  <a:schemeClr val="bg1"/>
                </a:solidFill>
              </a:rPr>
              <a:t> José </a:t>
            </a:r>
            <a:r>
              <a:rPr lang="es-ES_tradnl" dirty="0">
                <a:solidFill>
                  <a:schemeClr val="bg1"/>
                </a:solidFill>
              </a:rPr>
              <a:t>y </a:t>
            </a:r>
            <a:r>
              <a:rPr lang="es-ES_tradnl" b="1" dirty="0">
                <a:solidFill>
                  <a:schemeClr val="bg1"/>
                </a:solidFill>
              </a:rPr>
              <a:t>le </a:t>
            </a:r>
            <a:r>
              <a:rPr lang="es-ES_tradnl" dirty="0">
                <a:solidFill>
                  <a:schemeClr val="bg1"/>
                </a:solidFill>
              </a:rPr>
              <a:t>permitieron</a:t>
            </a:r>
            <a:r>
              <a:rPr lang="es-ES_tradnl" b="1" dirty="0">
                <a:solidFill>
                  <a:schemeClr val="bg1"/>
                </a:solidFill>
              </a:rPr>
              <a:t> cuidar de su sexualidad</a:t>
            </a:r>
            <a:endParaRPr lang="es-MX" dirty="0">
              <a:solidFill>
                <a:schemeClr val="bg1"/>
              </a:solidFill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3133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" t="22686" r="-11" b="25750"/>
          <a:stretch/>
        </p:blipFill>
        <p:spPr>
          <a:xfrm>
            <a:off x="0" y="2938724"/>
            <a:ext cx="12192000" cy="392923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8D28DC-6F29-1C4B-B134-F10A96CE0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594" y="1232500"/>
            <a:ext cx="9071919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sz="4000" dirty="0">
                <a:solidFill>
                  <a:schemeClr val="bg1"/>
                </a:solidFill>
              </a:rPr>
              <a:t>Todos los seres humanos pasan por varias etapas en la vida. </a:t>
            </a:r>
            <a:endParaRPr lang="es-MX" sz="4000" dirty="0">
              <a:solidFill>
                <a:schemeClr val="bg1"/>
              </a:solidFill>
            </a:endParaRPr>
          </a:p>
        </p:txBody>
      </p:sp>
      <p:sp>
        <p:nvSpPr>
          <p:cNvPr id="5" name="Corazón 4"/>
          <p:cNvSpPr/>
          <p:nvPr/>
        </p:nvSpPr>
        <p:spPr>
          <a:xfrm>
            <a:off x="1383956" y="1273155"/>
            <a:ext cx="541638" cy="541638"/>
          </a:xfrm>
          <a:prstGeom prst="hear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22767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922B46-C3EE-B345-AE50-B66A13F7F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893" y="673679"/>
            <a:ext cx="4641850" cy="5560540"/>
          </a:xfrm>
        </p:spPr>
        <p:txBody>
          <a:bodyPr>
            <a:normAutofit fontScale="90000"/>
          </a:bodyPr>
          <a:lstStyle/>
          <a:p>
            <a:pPr lvl="0"/>
            <a:r>
              <a:rPr lang="es-ES_tradnl" b="1" dirty="0">
                <a:solidFill>
                  <a:srgbClr val="FF4A63"/>
                </a:solidFill>
              </a:rPr>
              <a:t>Pubertad</a:t>
            </a:r>
            <a:br>
              <a:rPr lang="es-MX" dirty="0"/>
            </a:br>
            <a:r>
              <a:rPr lang="es-ES_tradnl" dirty="0">
                <a:solidFill>
                  <a:schemeClr val="bg2">
                    <a:lumMod val="25000"/>
                  </a:schemeClr>
                </a:solidFill>
              </a:rPr>
              <a:t>Término que se usa para indicar los cambios que ocurren en el cuerpo tanto de los niños como de las niñas entre las edades de 9 a 15 años.</a:t>
            </a:r>
            <a:r>
              <a:rPr lang="es-MX" dirty="0"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endParaRPr lang="es-MX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4852454"/>
              </p:ext>
            </p:extLst>
          </p:nvPr>
        </p:nvGraphicFramePr>
        <p:xfrm>
          <a:off x="0" y="856006"/>
          <a:ext cx="7613650" cy="5195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1959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1">
        <p:bldAsOne/>
      </p:bldGraphic>
      <p:bldGraphic spid="4" grpId="2">
        <p:bldAsOne/>
      </p:bldGraphic>
      <p:bldGraphic spid="4" grpId="3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03" y="1287625"/>
            <a:ext cx="11010900" cy="61468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75251" y="90240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ES_tradnl" dirty="0">
                <a:solidFill>
                  <a:srgbClr val="FF4A63"/>
                </a:solidFill>
              </a:rPr>
              <a:t>Esta etapa se inicia la producción de distintas hormonas que son las que activan los diversos cambios que transforman el cuerpo.</a:t>
            </a:r>
            <a:endParaRPr lang="es-MX" dirty="0">
              <a:solidFill>
                <a:srgbClr val="FF4A63"/>
              </a:solidFill>
            </a:endParaRPr>
          </a:p>
        </p:txBody>
      </p:sp>
      <p:sp>
        <p:nvSpPr>
          <p:cNvPr id="5" name="Estrella de 5 puntas 4"/>
          <p:cNvSpPr/>
          <p:nvPr/>
        </p:nvSpPr>
        <p:spPr>
          <a:xfrm>
            <a:off x="743598" y="956188"/>
            <a:ext cx="335902" cy="335902"/>
          </a:xfrm>
          <a:prstGeom prst="star5">
            <a:avLst/>
          </a:prstGeom>
          <a:solidFill>
            <a:srgbClr val="FF4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016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50000"/>
              </a:schemeClr>
            </a:gs>
            <a:gs pos="100000">
              <a:schemeClr val="bg2">
                <a:lumMod val="1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9119692"/>
              </p:ext>
            </p:extLst>
          </p:nvPr>
        </p:nvGraphicFramePr>
        <p:xfrm>
          <a:off x="743071" y="284878"/>
          <a:ext cx="10785541" cy="6342947"/>
        </p:xfrm>
        <a:graphic>
          <a:graphicData uri="http://schemas.openxmlformats.org/drawingml/2006/table">
            <a:tbl>
              <a:tblPr firstRow="1" firstCol="1" bandRow="1"/>
              <a:tblGrid>
                <a:gridCol w="4940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4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013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400" b="1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PRINCIPALES</a:t>
                      </a:r>
                      <a:r>
                        <a:rPr lang="es-ES_tradnl" sz="2400" b="1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CAMBIOS EN LA PUBERTAD</a:t>
                      </a:r>
                      <a:endParaRPr lang="es-ES_tradnl" sz="2400" b="1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S_tradnl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Mujeres</a:t>
                      </a:r>
                      <a:endParaRPr lang="es-ES_tradn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A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Hombres</a:t>
                      </a:r>
                      <a:endParaRPr lang="es-ES_tradn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011"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s-ES_tradn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Vello suave obscuro crece alrededor de la vulva.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E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s-ES_tradn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Alrededor de la base del pene crece vello suave y obscuro.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011"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s-ES_tradn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Puede salir de vagina flujo blancuzco-amarillento.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E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s-ES_tradn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El pene aumenta gradualmente de tamaño.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011"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s-ES_tradn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Las caderas se ensanchan y redondean.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E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s-ES_tradn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Los hombros y el pecho aumentan de tamaño.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005"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s-ES_tradn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Cambios en la vagina, útero y ovarios.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E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s-ES_tradn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El color del escroto se obscurece.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8011"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s-ES_tradn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Pechos y pezones aumentan de tamaño.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E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s-ES_tradn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La voz se quiebra y después se vuelve más grave.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3546"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s-ES_tradn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Inicia la menstruación y la fertilidad.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DE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s-ES_tradn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Comienza</a:t>
                      </a:r>
                      <a:r>
                        <a:rPr lang="es-ES_tradnl" sz="1600" baseline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ES_tradn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la producción de espermatozoide, hay eyaculaciones y los sueños húmedos.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53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Cambios comunes a los dos sexos</a:t>
                      </a:r>
                      <a:endParaRPr lang="es-ES_tradn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_trad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005">
                <a:tc gridSpan="2">
                  <a:txBody>
                    <a:bodyPr/>
                    <a:lstStyle/>
                    <a:p>
                      <a:pPr marL="285750" indent="-285750" algn="ctr"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s-ES_tradn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Crecimiento repentino, aumento de peso y estatura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005">
                <a:tc gridSpan="2">
                  <a:txBody>
                    <a:bodyPr/>
                    <a:lstStyle/>
                    <a:p>
                      <a:pPr marL="285750" indent="-285750" algn="ctr"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s-ES_tradn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Los brazos y piernas se alargan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9005">
                <a:tc gridSpan="2">
                  <a:txBody>
                    <a:bodyPr/>
                    <a:lstStyle/>
                    <a:p>
                      <a:pPr marL="285750" indent="-285750" algn="ctr"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s-ES_tradn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Los huesos de la cara aumentan de tamaño y dejan de tener un aspecto infantil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9005">
                <a:tc gridSpan="2">
                  <a:txBody>
                    <a:bodyPr/>
                    <a:lstStyle/>
                    <a:p>
                      <a:pPr marL="285750" indent="-285750" algn="ctr"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s-ES_tradn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El cuerpo suda más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58011">
                <a:tc gridSpan="2">
                  <a:txBody>
                    <a:bodyPr/>
                    <a:lstStyle/>
                    <a:p>
                      <a:pPr marL="285750" indent="-285750" algn="ctr"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s-ES_tradn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Crece vellos en las axilas y en el pubis, el vello de las piernas y brazos se vuelve más grueso</a:t>
                      </a:r>
                      <a:endParaRPr lang="es-ES_tradnl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2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6067" y="2476234"/>
            <a:ext cx="10515600" cy="1325563"/>
          </a:xfrm>
        </p:spPr>
        <p:txBody>
          <a:bodyPr/>
          <a:lstStyle/>
          <a:p>
            <a:r>
              <a:rPr lang="es-MX" b="1">
                <a:solidFill>
                  <a:schemeClr val="bg1"/>
                </a:solidFill>
              </a:rPr>
              <a:t>Definición </a:t>
            </a:r>
            <a:br>
              <a:rPr lang="es-MX" b="1">
                <a:solidFill>
                  <a:schemeClr val="bg1"/>
                </a:solidFill>
              </a:rPr>
            </a:br>
            <a:r>
              <a:rPr lang="es-MX" b="1">
                <a:solidFill>
                  <a:schemeClr val="bg1"/>
                </a:solidFill>
              </a:rPr>
              <a:t>de </a:t>
            </a:r>
            <a:r>
              <a:rPr lang="es-MX" b="1" dirty="0">
                <a:solidFill>
                  <a:schemeClr val="bg1"/>
                </a:solidFill>
              </a:rPr>
              <a:t>sexualidad</a:t>
            </a:r>
          </a:p>
        </p:txBody>
      </p:sp>
      <p:sp>
        <p:nvSpPr>
          <p:cNvPr id="4" name="Elipse 3"/>
          <p:cNvSpPr/>
          <p:nvPr/>
        </p:nvSpPr>
        <p:spPr>
          <a:xfrm>
            <a:off x="4986864" y="391054"/>
            <a:ext cx="6223002" cy="622300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49225">
            <a:solidFill>
              <a:srgbClr val="7CE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40967" y="1626128"/>
            <a:ext cx="440689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_tradnl" sz="3600" dirty="0">
                <a:solidFill>
                  <a:srgbClr val="216B5F"/>
                </a:solidFill>
              </a:rPr>
              <a:t>Es un conjunto de fenómenos emocionales y de conducta relacionados con el sexo, que marcan de forma decisiva al ser humano en todas las fases de su desarrollo.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37489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6214532" y="950259"/>
            <a:ext cx="5314080" cy="4446494"/>
          </a:xfrm>
          <a:prstGeom prst="roundRect">
            <a:avLst/>
          </a:prstGeom>
          <a:solidFill>
            <a:srgbClr val="7030A0"/>
          </a:solidFill>
          <a:ln w="88900">
            <a:solidFill>
              <a:srgbClr val="6CCE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80094" y="1344705"/>
            <a:ext cx="4773705" cy="4832257"/>
          </a:xfrm>
        </p:spPr>
        <p:txBody>
          <a:bodyPr/>
          <a:lstStyle/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</a:rPr>
              <a:t>El concepto de sexualidad comprende tanto el impulso sexual, dirigido al goce in­mediato y a la reproducción; como también los dife­rentes aspectos de la relación psicológica con el propio cuerpo (sentirse hombre, mujer) y de las expectativas del rol social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58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D7F7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39673" y="995891"/>
            <a:ext cx="6375399" cy="5049308"/>
          </a:xfrm>
        </p:spPr>
        <p:txBody>
          <a:bodyPr/>
          <a:lstStyle/>
          <a:p>
            <a:pPr marL="0" indent="0">
              <a:buNone/>
            </a:pPr>
            <a:r>
              <a:rPr lang="es-ES_tradnl" dirty="0">
                <a:solidFill>
                  <a:srgbClr val="7030A0"/>
                </a:solidFill>
              </a:rPr>
              <a:t>En la vida cotidiana, la sexualidad cumple un papel muy destacado ya que, des­de el punto de vista emotivo y de la relación entre las personas, va mucho más allá de la finalidad reproductiva y de las normas o san­ciones que estipula la sociedad. Se relaciona con las palabras, los comportamientos, las emociones, las prácticas, los hábitos, incluyendo las ideas, valores y significados que le damos a la conducta sexual.</a:t>
            </a:r>
            <a:endParaRPr lang="es-MX" dirty="0">
              <a:solidFill>
                <a:srgbClr val="7030A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72" y="2138230"/>
            <a:ext cx="3538728" cy="4456176"/>
          </a:xfrm>
          <a:prstGeom prst="rect">
            <a:avLst/>
          </a:prstGeom>
        </p:spPr>
      </p:pic>
      <p:sp>
        <p:nvSpPr>
          <p:cNvPr id="6" name="Corazón 5"/>
          <p:cNvSpPr/>
          <p:nvPr/>
        </p:nvSpPr>
        <p:spPr>
          <a:xfrm>
            <a:off x="505374" y="667417"/>
            <a:ext cx="773093" cy="656947"/>
          </a:xfrm>
          <a:prstGeom prst="heart">
            <a:avLst/>
          </a:prstGeom>
          <a:noFill/>
          <a:ln w="136525">
            <a:solidFill>
              <a:srgbClr val="FF919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344291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50000"/>
              </a:schemeClr>
            </a:gs>
            <a:gs pos="100000">
              <a:schemeClr val="bg2">
                <a:lumMod val="1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304800" y="254000"/>
            <a:ext cx="7687733" cy="1057275"/>
          </a:xfrm>
          <a:prstGeom prst="roundRect">
            <a:avLst/>
          </a:prstGeom>
          <a:solidFill>
            <a:srgbClr val="FFD9DE"/>
          </a:solidFill>
          <a:ln w="66675">
            <a:solidFill>
              <a:srgbClr val="FF9195"/>
            </a:solidFill>
          </a:ln>
          <a:effectLst>
            <a:outerShdw blurRad="50800" dist="50800" dir="5400000" sx="63000" sy="6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5666" y="432330"/>
            <a:ext cx="10515600" cy="1325563"/>
          </a:xfrm>
        </p:spPr>
        <p:txBody>
          <a:bodyPr/>
          <a:lstStyle/>
          <a:p>
            <a:r>
              <a:rPr lang="es-ES_tradnl" b="1" dirty="0">
                <a:solidFill>
                  <a:srgbClr val="FF4A63"/>
                </a:solidFill>
              </a:rPr>
              <a:t>Implicaciones de la sexualidad:</a:t>
            </a:r>
            <a:br>
              <a:rPr lang="es-ES_tradnl" dirty="0">
                <a:solidFill>
                  <a:srgbClr val="FF4A63"/>
                </a:solidFill>
              </a:rPr>
            </a:br>
            <a:endParaRPr lang="es-MX" dirty="0">
              <a:solidFill>
                <a:srgbClr val="FF4A63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6074" y="1602580"/>
            <a:ext cx="7319273" cy="5341602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La sexualidad se relaciona con el concepto que tienes de ti mismo (a), como hombre o mujer y tu relación con el otro sexo. Incluye temas como cuándo tener novio (a), cuándo casarte, las relaciones sexuales dentro del matrimonio, la pureza y castidad, y la forma como te muestras como hombre o mujer ante los demás. </a:t>
            </a:r>
            <a:endParaRPr lang="es-ES_tradnl" dirty="0"/>
          </a:p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8287">
            <a:off x="8347949" y="1075531"/>
            <a:ext cx="3278226" cy="21837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26065">
            <a:off x="8439624" y="3236630"/>
            <a:ext cx="3094876" cy="206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35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A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9017210"/>
              </p:ext>
            </p:extLst>
          </p:nvPr>
        </p:nvGraphicFramePr>
        <p:xfrm>
          <a:off x="1364698" y="1096709"/>
          <a:ext cx="9536384" cy="5096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89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6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29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800" dirty="0">
                          <a:effectLst/>
                        </a:rPr>
                        <a:t>Conductas sexuales riesgosas</a:t>
                      </a:r>
                      <a:endParaRPr lang="es-ES_tradnl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800" dirty="0">
                          <a:effectLst/>
                        </a:rPr>
                        <a:t>Consecuencias</a:t>
                      </a:r>
                      <a:endParaRPr lang="es-ES_tradnl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582">
                <a:tc>
                  <a:txBody>
                    <a:bodyPr/>
                    <a:lstStyle/>
                    <a:p>
                      <a:pPr marL="342900" lvl="0" indent="-34290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_tradnl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Prácticas de toqueteo  o caricias.</a:t>
                      </a:r>
                    </a:p>
                    <a:p>
                      <a:pPr marL="342900" lvl="0" indent="-34290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_tradnl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Sexo</a:t>
                      </a:r>
                      <a:r>
                        <a:rPr lang="es-ES_tradnl" sz="2400" b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 fuera del matrimonio.</a:t>
                      </a:r>
                    </a:p>
                    <a:p>
                      <a:pPr marL="342900" lvl="0" indent="-34290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_tradnl" sz="2400" b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Matrimonio a temprana edad. </a:t>
                      </a:r>
                      <a:endParaRPr lang="es-ES_tradnl" sz="24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_tradnl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Masturbación.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_tradnl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Homosexualidad.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_tradnl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Pornografía.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_tradnl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Chistes o cuentos sexuales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_tradnl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Falta de respeto por el otro género</a:t>
                      </a:r>
                    </a:p>
                  </a:txBody>
                  <a:tcPr marL="68580" marR="68580" marT="0" marB="0">
                    <a:solidFill>
                      <a:srgbClr val="FFD9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_tradnl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Sexo premarital</a:t>
                      </a:r>
                    </a:p>
                    <a:p>
                      <a:pPr marL="342900" lvl="0" indent="-342900" algn="just" rtl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_tradnl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Embarazos no deseados.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_tradnl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Aborto</a:t>
                      </a:r>
                      <a:r>
                        <a:rPr lang="es-ES_tradnl" sz="2400" b="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 y sus consecuentes perturbaciones psicológicas.</a:t>
                      </a:r>
                      <a:endParaRPr lang="es-ES_tradnl" sz="24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_tradnl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Matrimonios futuros no saludables.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_tradnl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ETS.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_tradnl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Abandono de estudios y metas personales.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S_tradnl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Pérdida de respeto propio y valía personal</a:t>
                      </a:r>
                    </a:p>
                  </a:txBody>
                  <a:tcPr marL="68580" marR="68580" marT="0" marB="0">
                    <a:solidFill>
                      <a:srgbClr val="FFD9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245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18549" y="2351155"/>
            <a:ext cx="4209225" cy="365870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s-ES_tradnl" sz="3600" dirty="0">
                <a:solidFill>
                  <a:schemeClr val="accent1">
                    <a:lumMod val="75000"/>
                  </a:schemeClr>
                </a:solidFill>
              </a:rPr>
              <a:t>“En mi </a:t>
            </a:r>
            <a:r>
              <a:rPr lang="es-ES_tradnl" sz="3600" i="1" dirty="0">
                <a:solidFill>
                  <a:schemeClr val="accent1">
                    <a:lumMod val="75000"/>
                  </a:schemeClr>
                </a:solidFill>
              </a:rPr>
              <a:t>corazón</a:t>
            </a:r>
            <a:r>
              <a:rPr lang="es-ES_tradnl" sz="3600" dirty="0">
                <a:solidFill>
                  <a:schemeClr val="accent1">
                    <a:lumMod val="75000"/>
                  </a:schemeClr>
                </a:solidFill>
              </a:rPr>
              <a:t> he guardado tus dichos para no pecar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s-ES_tradnl" sz="3600" dirty="0">
                <a:solidFill>
                  <a:schemeClr val="accent1">
                    <a:lumMod val="75000"/>
                  </a:schemeClr>
                </a:solidFill>
              </a:rPr>
              <a:t>contra ti”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_tradnl" dirty="0">
                <a:solidFill>
                  <a:schemeClr val="accent1">
                    <a:lumMod val="75000"/>
                  </a:schemeClr>
                </a:solidFill>
              </a:rPr>
              <a:t>Sal.119: 11.</a:t>
            </a:r>
          </a:p>
          <a:p>
            <a:pPr marL="0" indent="0" algn="ctr">
              <a:buNone/>
            </a:pPr>
            <a:endParaRPr lang="es-MX" dirty="0"/>
          </a:p>
        </p:txBody>
      </p:sp>
      <p:sp>
        <p:nvSpPr>
          <p:cNvPr id="4" name="Corazón 3"/>
          <p:cNvSpPr/>
          <p:nvPr/>
        </p:nvSpPr>
        <p:spPr>
          <a:xfrm>
            <a:off x="3352800" y="1192695"/>
            <a:ext cx="5645426" cy="4797287"/>
          </a:xfrm>
          <a:prstGeom prst="heart">
            <a:avLst/>
          </a:prstGeom>
          <a:noFill/>
          <a:ln w="168275">
            <a:gradFill>
              <a:gsLst>
                <a:gs pos="0">
                  <a:srgbClr val="FF4A63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FF4A63"/>
                </a:gs>
              </a:gsLst>
              <a:lin ang="5400000" scaled="1"/>
            </a:gra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orazón 4"/>
          <p:cNvSpPr/>
          <p:nvPr/>
        </p:nvSpPr>
        <p:spPr>
          <a:xfrm>
            <a:off x="2908851" y="764318"/>
            <a:ext cx="6533322" cy="5551792"/>
          </a:xfrm>
          <a:prstGeom prst="heart">
            <a:avLst/>
          </a:prstGeom>
          <a:noFill/>
          <a:ln w="168275">
            <a:gradFill>
              <a:gsLst>
                <a:gs pos="0">
                  <a:srgbClr val="FF4A63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FF4A63"/>
                </a:gs>
              </a:gsLst>
              <a:lin ang="5400000" scaled="1"/>
            </a:gra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84668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4" grpId="1" animBg="1"/>
      <p:bldP spid="5" grpId="0" animBg="1"/>
      <p:bldP spid="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-7" b="15610"/>
          <a:stretch/>
        </p:blipFill>
        <p:spPr>
          <a:xfrm>
            <a:off x="0" y="0"/>
            <a:ext cx="12192000" cy="6876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304800" y="1964082"/>
            <a:ext cx="6113930" cy="49119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8484" y="2195547"/>
            <a:ext cx="5100680" cy="4604368"/>
          </a:xfrm>
        </p:spPr>
        <p:txBody>
          <a:bodyPr/>
          <a:lstStyle/>
          <a:p>
            <a:pPr lvl="0"/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Define tu proyecto de vida (si no estás enfocado(a) en lo que desea lograr a largo plazo, un mal uso de tu sexualidad los puede frustrar).</a:t>
            </a:r>
          </a:p>
          <a:p>
            <a:pPr lvl="0"/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Aprende a conocer bien tu cuerpo, tus intereses y objetivos.</a:t>
            </a:r>
          </a:p>
          <a:p>
            <a:pPr lvl="0"/>
            <a:r>
              <a:rPr lang="es-ES_trad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Vive tu sexualidad con respeto. Esto implica que primero debes respetarte a ti mismo (a).  </a:t>
            </a:r>
          </a:p>
          <a:p>
            <a:endParaRPr lang="es-MX" dirty="0"/>
          </a:p>
        </p:txBody>
      </p:sp>
      <p:sp>
        <p:nvSpPr>
          <p:cNvPr id="6" name="Rectángulo redondeado 5"/>
          <p:cNvSpPr/>
          <p:nvPr/>
        </p:nvSpPr>
        <p:spPr>
          <a:xfrm>
            <a:off x="-188259" y="491488"/>
            <a:ext cx="6046694" cy="1229736"/>
          </a:xfrm>
          <a:prstGeom prst="roundRect">
            <a:avLst/>
          </a:prstGeom>
          <a:solidFill>
            <a:srgbClr val="FF4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011" y="571776"/>
            <a:ext cx="5168153" cy="164170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>
                <a:solidFill>
                  <a:schemeClr val="bg1"/>
                </a:solidFill>
              </a:rPr>
              <a:t>Sugerencias para el uso sabio de la sexualidad:</a:t>
            </a:r>
            <a:br>
              <a:rPr lang="es-ES_tradnl" dirty="0"/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1772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  <p:bldP spid="6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/>
          <p:cNvSpPr/>
          <p:nvPr/>
        </p:nvSpPr>
        <p:spPr>
          <a:xfrm>
            <a:off x="3459084" y="324923"/>
            <a:ext cx="4636942" cy="4636942"/>
          </a:xfrm>
          <a:prstGeom prst="ellipse">
            <a:avLst/>
          </a:prstGeom>
          <a:solidFill>
            <a:srgbClr val="FFC000"/>
          </a:solidFill>
          <a:ln w="149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Elipse 4"/>
          <p:cNvSpPr/>
          <p:nvPr/>
        </p:nvSpPr>
        <p:spPr>
          <a:xfrm>
            <a:off x="460194" y="2617692"/>
            <a:ext cx="4061184" cy="4043424"/>
          </a:xfrm>
          <a:prstGeom prst="ellipse">
            <a:avLst/>
          </a:prstGeom>
          <a:solidFill>
            <a:srgbClr val="00B0F0"/>
          </a:solidFill>
          <a:ln w="149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Elipse 6"/>
          <p:cNvSpPr/>
          <p:nvPr/>
        </p:nvSpPr>
        <p:spPr>
          <a:xfrm>
            <a:off x="7877738" y="-256832"/>
            <a:ext cx="3914584" cy="3914584"/>
          </a:xfrm>
          <a:prstGeom prst="ellipse">
            <a:avLst/>
          </a:prstGeom>
          <a:solidFill>
            <a:srgbClr val="92D050"/>
          </a:solidFill>
          <a:ln w="149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94" y="108824"/>
            <a:ext cx="17263682" cy="9706082"/>
          </a:xfrm>
          <a:prstGeom prst="rect">
            <a:avLst/>
          </a:prstGeom>
        </p:spPr>
      </p:pic>
      <p:sp>
        <p:nvSpPr>
          <p:cNvPr id="9" name="Marcador de contenido 2"/>
          <p:cNvSpPr txBox="1">
            <a:spLocks/>
          </p:cNvSpPr>
          <p:nvPr/>
        </p:nvSpPr>
        <p:spPr>
          <a:xfrm>
            <a:off x="8301142" y="700423"/>
            <a:ext cx="3366398" cy="23655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 dirty="0">
                <a:solidFill>
                  <a:schemeClr val="bg1"/>
                </a:solidFill>
              </a:rPr>
              <a:t>Las relaciones sexuales con varias personas son fuentes de enfermedades de transmisión sexual</a:t>
            </a: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4390876" y="1099953"/>
            <a:ext cx="3227535" cy="30868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 dirty="0">
                <a:solidFill>
                  <a:schemeClr val="bg1"/>
                </a:solidFill>
              </a:rPr>
              <a:t>Considera que un riesgo de las relaciones premaritales son los embarazos no planificados ni deseados  </a:t>
            </a:r>
            <a:r>
              <a:rPr lang="es-MX" dirty="0">
                <a:solidFill>
                  <a:schemeClr val="bg1"/>
                </a:solidFill>
              </a:rPr>
              <a:t>pero lo más importante es que pierdes tu pureza espiritual.</a:t>
            </a:r>
            <a:r>
              <a:rPr lang="es-ES_tradnl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19521" y="3511399"/>
            <a:ext cx="3542530" cy="2531222"/>
          </a:xfrm>
        </p:spPr>
        <p:txBody>
          <a:bodyPr>
            <a:normAutofit/>
          </a:bodyPr>
          <a:lstStyle/>
          <a:p>
            <a:pPr lvl="0"/>
            <a:r>
              <a:rPr lang="es-ES_tradnl" dirty="0">
                <a:solidFill>
                  <a:schemeClr val="bg1"/>
                </a:solidFill>
              </a:rPr>
              <a:t>Al iniciar una relación sentimental lo primero que debes informar es tu postura con relación al sexo premarital.</a:t>
            </a:r>
          </a:p>
        </p:txBody>
      </p:sp>
    </p:spTree>
    <p:extLst>
      <p:ext uri="{BB962C8B-B14F-4D97-AF65-F5344CB8AC3E}">
        <p14:creationId xmlns:p14="http://schemas.microsoft.com/office/powerpoint/2010/main" val="24867378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1" animBg="1"/>
      <p:bldP spid="7" grpId="0" animBg="1"/>
      <p:bldP spid="9" grpId="0"/>
      <p:bldP spid="8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be 3"/>
          <p:cNvSpPr/>
          <p:nvPr/>
        </p:nvSpPr>
        <p:spPr>
          <a:xfrm rot="403637">
            <a:off x="1710745" y="275239"/>
            <a:ext cx="9042526" cy="607403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04564" y="1879414"/>
            <a:ext cx="6992471" cy="4351338"/>
          </a:xfrm>
        </p:spPr>
        <p:txBody>
          <a:bodyPr/>
          <a:lstStyle/>
          <a:p>
            <a:pPr marL="0" lvl="0" indent="0">
              <a:buNone/>
            </a:pPr>
            <a:r>
              <a:rPr lang="es-ES_tradnl" dirty="0">
                <a:solidFill>
                  <a:srgbClr val="00B050"/>
                </a:solidFill>
              </a:rPr>
              <a:t>La única forma segura de prevenir el embarazo adolescente y las infecciones de transmisión sexual es la abstinencia sexual total (tanto oral, como vaginal o anal). Recuerda el mandato bíblico </a:t>
            </a:r>
            <a:r>
              <a:rPr lang="es-ES_tradnl" b="1" dirty="0">
                <a:solidFill>
                  <a:srgbClr val="00B050"/>
                </a:solidFill>
              </a:rPr>
              <a:t>“No cometerás adulterio” </a:t>
            </a:r>
          </a:p>
          <a:p>
            <a:pPr marL="0" lvl="0" indent="0">
              <a:buNone/>
            </a:pPr>
            <a:endParaRPr lang="es-ES_tradnl" b="1" dirty="0">
              <a:solidFill>
                <a:srgbClr val="00B050"/>
              </a:solidFill>
            </a:endParaRPr>
          </a:p>
          <a:p>
            <a:pPr marL="0" lvl="0" indent="0">
              <a:buNone/>
            </a:pPr>
            <a:r>
              <a:rPr lang="es-ES_tradnl" sz="2000" b="1" dirty="0">
                <a:solidFill>
                  <a:schemeClr val="bg2">
                    <a:lumMod val="50000"/>
                  </a:schemeClr>
                </a:solidFill>
              </a:rPr>
              <a:t>Éxodo 20: 14.</a:t>
            </a:r>
            <a:endParaRPr lang="es-ES_tradnl" sz="2000" dirty="0">
              <a:solidFill>
                <a:schemeClr val="bg2">
                  <a:lumMod val="50000"/>
                </a:schemeClr>
              </a:solidFill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108279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448235" y="-161365"/>
            <a:ext cx="2599765" cy="102790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8905" y="1027906"/>
            <a:ext cx="5652543" cy="5612174"/>
          </a:xfrm>
        </p:spPr>
        <p:txBody>
          <a:bodyPr>
            <a:normAutofit lnSpcReduction="10000"/>
          </a:bodyPr>
          <a:lstStyle/>
          <a:p>
            <a:r>
              <a:rPr lang="es-ES_tradnl" dirty="0">
                <a:solidFill>
                  <a:schemeClr val="accent1"/>
                </a:solidFill>
              </a:rPr>
              <a:t>Un concepto muy difundido actualmente, es el de género, considerado como la suma de valores, actitudes, papeles a desempeñar, prácticas o características culturales, basados en el sexo. Refleja y perpetúa las relaciones particulares de poder entre el hombre y la mujer; es producto de la construcción social de cada región y se relaciona directamente con las tareas que la sociedad asigna a cada sexo. El concepto de género puede variar de acuerdo a la época y al país</a:t>
            </a:r>
            <a:endParaRPr lang="es-MX" dirty="0">
              <a:solidFill>
                <a:schemeClr val="accent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43" y="582707"/>
            <a:ext cx="5369558" cy="585395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8905" y="203760"/>
            <a:ext cx="10515600" cy="1325563"/>
          </a:xfrm>
        </p:spPr>
        <p:txBody>
          <a:bodyPr/>
          <a:lstStyle/>
          <a:p>
            <a:pPr lvl="0"/>
            <a:r>
              <a:rPr lang="es-ES_tradnl" b="1" dirty="0">
                <a:solidFill>
                  <a:schemeClr val="bg1"/>
                </a:solidFill>
              </a:rPr>
              <a:t>Género</a:t>
            </a:r>
            <a:br>
              <a:rPr lang="es-ES_tradnl" dirty="0">
                <a:solidFill>
                  <a:schemeClr val="bg1"/>
                </a:solidFill>
              </a:rPr>
            </a:b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45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AFF25"/>
            </a:gs>
            <a:gs pos="0">
              <a:srgbClr val="EB8B02"/>
            </a:gs>
          </a:gsLst>
          <a:lin ang="1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162" y="1057882"/>
            <a:ext cx="3898900" cy="41656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55903" y="932376"/>
            <a:ext cx="5096433" cy="5477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</a:rPr>
              <a:t>Independientemente lo que indique cada época y cada sociedad, te recuerdo que los roles pueden cambiar, pero no el género mismo de una persona, ya que el ser hombre o mujer es decisión que le compete solo a Dios. Somos creados por él con un género definido y éste no puede cambiar: “Y creó Dios al hombre a su imagen, a imagen de Dios los creó; varón y hembra los creó” Génesis 1:27. </a:t>
            </a:r>
          </a:p>
        </p:txBody>
      </p:sp>
      <p:sp>
        <p:nvSpPr>
          <p:cNvPr id="6" name="Estrella de 5 puntas 5"/>
          <p:cNvSpPr/>
          <p:nvPr/>
        </p:nvSpPr>
        <p:spPr>
          <a:xfrm>
            <a:off x="709126" y="986166"/>
            <a:ext cx="335902" cy="335902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4992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7956" b="7163"/>
          <a:stretch/>
        </p:blipFill>
        <p:spPr>
          <a:xfrm>
            <a:off x="-12700" y="0"/>
            <a:ext cx="12204700" cy="6912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C82E3B-0D18-5848-968D-8BC7F6F27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988" y="1969060"/>
            <a:ext cx="4953000" cy="4351338"/>
          </a:xfrm>
        </p:spPr>
        <p:txBody>
          <a:bodyPr/>
          <a:lstStyle/>
          <a:p>
            <a:r>
              <a:rPr lang="es-ES_tradnl" dirty="0">
                <a:solidFill>
                  <a:srgbClr val="C00000"/>
                </a:solidFill>
              </a:rPr>
              <a:t>Eso indica, que puedes elegir como vivir tu sexualidad, considerando que toda acción tiene consecuencias, pero si naciste con el género (sexo) masculino o  femenino, los roles que te toca desempeñar se relacionan con el género con el que naciste, masculino o femenino. </a:t>
            </a:r>
            <a:endParaRPr lang="es-MX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0393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1194" b="6467"/>
          <a:stretch/>
        </p:blipFill>
        <p:spPr>
          <a:xfrm>
            <a:off x="0" y="2718000"/>
            <a:ext cx="12192000" cy="4140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35423" y="355413"/>
            <a:ext cx="10515600" cy="4351338"/>
          </a:xfrm>
        </p:spPr>
        <p:txBody>
          <a:bodyPr>
            <a:normAutofit/>
          </a:bodyPr>
          <a:lstStyle/>
          <a:p>
            <a:r>
              <a:rPr lang="es-ES_tradnl" sz="3200" dirty="0">
                <a:solidFill>
                  <a:schemeClr val="bg1"/>
                </a:solidFill>
              </a:rPr>
              <a:t>Dios creo un hombre y una mujer. Quiero recalcarte que la forma más sabia como podemos vivir los seres humanos, y que redunda en gran bendición, consiste en la obediencia a los mandamientos de Dios.</a:t>
            </a:r>
          </a:p>
          <a:p>
            <a:endParaRPr lang="es-MX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81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522" y="5647095"/>
            <a:ext cx="7563520" cy="14137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4831">
            <a:off x="598144" y="1035090"/>
            <a:ext cx="5855292" cy="52319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91551">
            <a:off x="6422387" y="716875"/>
            <a:ext cx="6016918" cy="5376407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3804" y="2323507"/>
            <a:ext cx="4899212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sz="3200" dirty="0">
                <a:solidFill>
                  <a:schemeClr val="bg1"/>
                </a:solidFill>
              </a:rPr>
              <a:t>Deuteronomio 5:18 señala “no fornicarás”. Por su parte Pablos aconseja “Huid de la fornicación.</a:t>
            </a: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6987141" y="1629465"/>
            <a:ext cx="46722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sz="3200" dirty="0">
                <a:solidFill>
                  <a:schemeClr val="accent5">
                    <a:lumMod val="50000"/>
                  </a:schemeClr>
                </a:solidFill>
              </a:rPr>
              <a:t>Cualquier otro pecado que el hombre comete está fuera del cuerpo; más el que fornica, contra su propio cuerpo peca”. </a:t>
            </a:r>
          </a:p>
          <a:p>
            <a:pPr marL="0" indent="0" algn="ctr">
              <a:buNone/>
            </a:pPr>
            <a:r>
              <a:rPr lang="es-ES_tradnl" sz="3200" dirty="0">
                <a:solidFill>
                  <a:schemeClr val="accent5">
                    <a:lumMod val="50000"/>
                  </a:schemeClr>
                </a:solidFill>
              </a:rPr>
              <a:t>1Cor. 6:18.</a:t>
            </a:r>
          </a:p>
          <a:p>
            <a:pPr algn="ctr"/>
            <a:endParaRPr lang="es-MX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525"/>
            <a:ext cx="10732008" cy="216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51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-304800" y="1093694"/>
            <a:ext cx="6633882" cy="234875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redondeado 7"/>
          <p:cNvSpPr/>
          <p:nvPr/>
        </p:nvSpPr>
        <p:spPr>
          <a:xfrm>
            <a:off x="-304800" y="3442446"/>
            <a:ext cx="6633882" cy="268941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6518" y="1329611"/>
            <a:ext cx="5952564" cy="3876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</a:rPr>
              <a:t>La Biblia y el Espíritu de Profecía, desaprueban rotundamente toda práctica sexual que se salga del marco instituido por Dios a través del matrimonio. </a:t>
            </a:r>
          </a:p>
        </p:txBody>
      </p:sp>
      <p:sp>
        <p:nvSpPr>
          <p:cNvPr id="4" name="Rectángulo 3"/>
          <p:cNvSpPr/>
          <p:nvPr/>
        </p:nvSpPr>
        <p:spPr>
          <a:xfrm rot="2751651">
            <a:off x="8767482" y="1936377"/>
            <a:ext cx="645459" cy="34962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4"/>
          <p:cNvSpPr/>
          <p:nvPr/>
        </p:nvSpPr>
        <p:spPr>
          <a:xfrm rot="18951651">
            <a:off x="8767481" y="1936376"/>
            <a:ext cx="645459" cy="34962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Elipse 5"/>
          <p:cNvSpPr/>
          <p:nvPr/>
        </p:nvSpPr>
        <p:spPr>
          <a:xfrm>
            <a:off x="6826620" y="1420903"/>
            <a:ext cx="4527180" cy="4527180"/>
          </a:xfrm>
          <a:prstGeom prst="ellipse">
            <a:avLst/>
          </a:prstGeom>
          <a:noFill/>
          <a:ln w="1428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210125" y="3772414"/>
            <a:ext cx="61341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</a:rPr>
              <a:t>La invitación es a apartarnos de toda especie de mal, abandonando las conductas sexuales que representan un riesgo para tu salud física, emocional, psicológica y espiritual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69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 build="p"/>
      <p:bldP spid="4" grpId="0" animBg="1"/>
      <p:bldP spid="5" grpId="0" animBg="1"/>
      <p:bldP spid="6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C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106" y="-121024"/>
            <a:ext cx="6979024" cy="697902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7541" y="396688"/>
            <a:ext cx="4684059" cy="5943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</a:rPr>
              <a:t>La </a:t>
            </a:r>
            <a:r>
              <a:rPr lang="es-ES_tradnl" sz="3600" dirty="0">
                <a:solidFill>
                  <a:schemeClr val="bg1"/>
                </a:solidFill>
                <a:ea typeface="Amatic" charset="0"/>
                <a:cs typeface="Amatic" charset="0"/>
              </a:rPr>
              <a:t>pureza sexual </a:t>
            </a:r>
            <a:r>
              <a:rPr lang="es-ES_tradnl" dirty="0">
                <a:solidFill>
                  <a:schemeClr val="bg1"/>
                </a:solidFill>
              </a:rPr>
              <a:t>abarca mucho más que la virginidad fisiológica, o las relaciones sexuales saludables. Va más allá. Tiene que ver con lo que vemos, oímos, tocamos o pensamos. La impureza, las perversiones y todo tipo de degeneración sexual, así como la pureza, se inician en la </a:t>
            </a:r>
            <a:r>
              <a:rPr lang="es-ES_tradnl" sz="3600" dirty="0">
                <a:solidFill>
                  <a:schemeClr val="bg1"/>
                </a:solidFill>
                <a:ea typeface="Amatic" charset="0"/>
                <a:cs typeface="Amatic" charset="0"/>
              </a:rPr>
              <a:t>mente</a:t>
            </a:r>
            <a:r>
              <a:rPr lang="es-ES_tradnl" dirty="0">
                <a:solidFill>
                  <a:schemeClr val="bg1"/>
                </a:solidFill>
              </a:rPr>
              <a:t>. Nuevamente, el apóstol Pablo nos exhorta a pensar en todo lo que es </a:t>
            </a:r>
            <a:r>
              <a:rPr lang="es-ES_tradnl" sz="3600" dirty="0">
                <a:solidFill>
                  <a:schemeClr val="bg1"/>
                </a:solidFill>
                <a:ea typeface="Amatic" charset="0"/>
                <a:cs typeface="Amatic" charset="0"/>
              </a:rPr>
              <a:t>puro</a:t>
            </a:r>
            <a:r>
              <a:rPr lang="es-ES_tradnl" sz="3600" dirty="0">
                <a:solidFill>
                  <a:schemeClr val="bg1"/>
                </a:solidFill>
              </a:rPr>
              <a:t>,</a:t>
            </a:r>
            <a:r>
              <a:rPr lang="es-ES_tradnl" dirty="0">
                <a:solidFill>
                  <a:schemeClr val="bg1"/>
                </a:solidFill>
              </a:rPr>
              <a:t> lo honesto todo lo que es de buen nombre.</a:t>
            </a: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7758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A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be 3"/>
          <p:cNvSpPr/>
          <p:nvPr/>
        </p:nvSpPr>
        <p:spPr>
          <a:xfrm rot="403637">
            <a:off x="1710745" y="275239"/>
            <a:ext cx="9042526" cy="607403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63B185-6E89-924F-9C26-F9790EF38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2907" y="1825625"/>
            <a:ext cx="7368925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sz="3600" b="1" dirty="0">
                <a:solidFill>
                  <a:srgbClr val="FF9195"/>
                </a:solidFill>
              </a:rPr>
              <a:t>“</a:t>
            </a:r>
            <a:r>
              <a:rPr lang="es-ES_tradnl" sz="3600" dirty="0">
                <a:solidFill>
                  <a:srgbClr val="FF9195"/>
                </a:solidFill>
              </a:rPr>
              <a:t>El amor es un principio puro y sagrado; pero la pasión concupiscente no admite restricciones, no quiere que la razón le dicte órdenes ni la controle”</a:t>
            </a:r>
          </a:p>
          <a:p>
            <a:pPr marL="0" indent="0" algn="ctr">
              <a:buNone/>
            </a:pPr>
            <a:r>
              <a:rPr lang="es-ES_tradnl" sz="3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_tradnl" dirty="0">
                <a:solidFill>
                  <a:schemeClr val="bg1">
                    <a:lumMod val="50000"/>
                  </a:schemeClr>
                </a:solidFill>
              </a:rPr>
              <a:t>(Joya de los Testimonios, t1: 264).</a:t>
            </a:r>
            <a:r>
              <a:rPr lang="es-MX" dirty="0"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endParaRPr lang="es-MX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9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redondeado 8"/>
          <p:cNvSpPr/>
          <p:nvPr/>
        </p:nvSpPr>
        <p:spPr>
          <a:xfrm>
            <a:off x="422733" y="3857858"/>
            <a:ext cx="5514987" cy="272824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 redondeado 7"/>
          <p:cNvSpPr/>
          <p:nvPr/>
        </p:nvSpPr>
        <p:spPr>
          <a:xfrm>
            <a:off x="553293" y="2528524"/>
            <a:ext cx="5363416" cy="1114593"/>
          </a:xfrm>
          <a:prstGeom prst="roundRect">
            <a:avLst/>
          </a:prstGeom>
          <a:solidFill>
            <a:srgbClr val="63C9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redondeado 6"/>
          <p:cNvSpPr/>
          <p:nvPr/>
        </p:nvSpPr>
        <p:spPr>
          <a:xfrm>
            <a:off x="911875" y="1162442"/>
            <a:ext cx="4447323" cy="11145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122014"/>
            <a:ext cx="10515600" cy="1325563"/>
          </a:xfrm>
        </p:spPr>
        <p:txBody>
          <a:bodyPr>
            <a:normAutofit/>
          </a:bodyPr>
          <a:lstStyle/>
          <a:p>
            <a:r>
              <a:rPr lang="es-ES_tradnl" b="1" dirty="0">
                <a:solidFill>
                  <a:srgbClr val="FFC000"/>
                </a:solidFill>
              </a:rPr>
              <a:t>Ventajas de la </a:t>
            </a:r>
            <a:r>
              <a:rPr lang="es-ES_tradnl" sz="4000" b="1" dirty="0">
                <a:solidFill>
                  <a:srgbClr val="FFC000"/>
                </a:solidFill>
                <a:latin typeface="+mn-lt"/>
                <a:ea typeface="Amatic" charset="0"/>
                <a:cs typeface="Amatic" charset="0"/>
              </a:rPr>
              <a:t>PUREZA SEXUAL</a:t>
            </a:r>
            <a:endParaRPr lang="es-MX" sz="4000" dirty="0"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6649" y="1359666"/>
            <a:ext cx="4342270" cy="4351338"/>
          </a:xfrm>
        </p:spPr>
        <p:txBody>
          <a:bodyPr/>
          <a:lstStyle/>
          <a:p>
            <a:pPr marL="0" lvl="0" indent="0">
              <a:buNone/>
            </a:pPr>
            <a:r>
              <a:rPr lang="es-ES_tradnl" dirty="0">
                <a:solidFill>
                  <a:schemeClr val="bg2">
                    <a:lumMod val="50000"/>
                  </a:schemeClr>
                </a:solidFill>
              </a:rPr>
              <a:t>Previene las enfermedades de transmisión sexual.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139">
            <a:off x="6364471" y="1456764"/>
            <a:ext cx="5209998" cy="4802188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639852" y="3863995"/>
            <a:ext cx="5205137" cy="4088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</a:rPr>
              <a:t>Al mantener la pureza te aseguras de tener un matrimonio estable. Las investigaciones indican que hay una relación directamente proporcional entre relaciones premaritales  y divorcio </a:t>
            </a:r>
            <a:r>
              <a:rPr lang="es-ES_tradnl" sz="2400" dirty="0">
                <a:solidFill>
                  <a:schemeClr val="bg1"/>
                </a:solidFill>
              </a:rPr>
              <a:t>(</a:t>
            </a:r>
            <a:r>
              <a:rPr lang="es-ES_tradnl" sz="2400" dirty="0" err="1">
                <a:solidFill>
                  <a:schemeClr val="bg1"/>
                </a:solidFill>
              </a:rPr>
              <a:t>Balabarca</a:t>
            </a:r>
            <a:r>
              <a:rPr lang="es-ES_tradnl" sz="2400" dirty="0">
                <a:solidFill>
                  <a:schemeClr val="bg1"/>
                </a:solidFill>
              </a:rPr>
              <a:t>, 2015).</a:t>
            </a:r>
          </a:p>
          <a:p>
            <a:endParaRPr lang="es-MX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734545" y="2692858"/>
            <a:ext cx="546790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dirty="0">
                <a:solidFill>
                  <a:schemeClr val="bg1"/>
                </a:solidFill>
              </a:rPr>
              <a:t>Evita que te conviertas en madre o padre sin planearlo.</a:t>
            </a:r>
          </a:p>
          <a:p>
            <a:endParaRPr lang="es-MX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742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  <p:bldP spid="2" grpId="0"/>
      <p:bldP spid="3" grpId="0" build="p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 rot="387193">
            <a:off x="3338505" y="1147224"/>
            <a:ext cx="5514987" cy="1566097"/>
          </a:xfrm>
          <a:prstGeom prst="roundRect">
            <a:avLst/>
          </a:prstGeom>
          <a:solidFill>
            <a:srgbClr val="63C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 rot="358699">
            <a:off x="3706281" y="1337581"/>
            <a:ext cx="4782506" cy="4351338"/>
          </a:xfrm>
        </p:spPr>
        <p:txBody>
          <a:bodyPr/>
          <a:lstStyle/>
          <a:p>
            <a:pPr marL="0" lvl="0" indent="0">
              <a:buNone/>
            </a:pPr>
            <a:r>
              <a:rPr lang="es-ES_tradnl" dirty="0">
                <a:solidFill>
                  <a:schemeClr val="bg1"/>
                </a:solidFill>
              </a:rPr>
              <a:t>Mantienes el interés de la pareja en una relación seria dentro del matrimonio.</a:t>
            </a:r>
          </a:p>
          <a:p>
            <a:endParaRPr lang="es-MX" dirty="0"/>
          </a:p>
        </p:txBody>
      </p:sp>
      <p:sp>
        <p:nvSpPr>
          <p:cNvPr id="6" name="Rectángulo redondeado 5"/>
          <p:cNvSpPr/>
          <p:nvPr/>
        </p:nvSpPr>
        <p:spPr>
          <a:xfrm>
            <a:off x="2438400" y="3373764"/>
            <a:ext cx="7655859" cy="272824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2895599" y="3838404"/>
            <a:ext cx="674145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dirty="0"/>
              <a:t>Si somos fieles al mandato de Dios hay mayores posibilidades de ser fieles en el matrimonio. Para ser felices debemos de ser fieles a Dios y a nuestra pareja.</a:t>
            </a:r>
          </a:p>
          <a:p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139">
            <a:off x="9408061" y="1134574"/>
            <a:ext cx="2107352" cy="19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452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  <p:bldP spid="6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6061" b="13644"/>
          <a:stretch/>
        </p:blipFill>
        <p:spPr>
          <a:xfrm>
            <a:off x="-3334872" y="-213"/>
            <a:ext cx="12192000" cy="6912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12" y="444363"/>
            <a:ext cx="5654040" cy="602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7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1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razón 3"/>
          <p:cNvSpPr/>
          <p:nvPr/>
        </p:nvSpPr>
        <p:spPr>
          <a:xfrm>
            <a:off x="2271157" y="222428"/>
            <a:ext cx="7808710" cy="6635572"/>
          </a:xfrm>
          <a:prstGeom prst="heart">
            <a:avLst/>
          </a:prstGeom>
          <a:solidFill>
            <a:srgbClr val="FF4A63"/>
          </a:solidFill>
          <a:ln w="168275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54526" y="1805660"/>
            <a:ext cx="7041972" cy="61283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_tradnl" sz="3600" dirty="0">
                <a:solidFill>
                  <a:schemeClr val="bg1"/>
                </a:solidFill>
                <a:latin typeface="Amatic" charset="0"/>
                <a:ea typeface="Amatic" charset="0"/>
                <a:cs typeface="Amatic" charset="0"/>
              </a:rPr>
              <a:t>“No solo requiere Dios que controle sus pensamientos, sino también sus </a:t>
            </a:r>
            <a:r>
              <a:rPr lang="es-ES_tradnl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Amatic" charset="0"/>
                <a:ea typeface="Amatic" charset="0"/>
                <a:cs typeface="Amatic" charset="0"/>
              </a:rPr>
              <a:t>pasiones y sus afectos </a:t>
            </a:r>
            <a:r>
              <a:rPr lang="es-ES_tradnl" sz="3600" dirty="0">
                <a:solidFill>
                  <a:schemeClr val="bg1"/>
                </a:solidFill>
                <a:latin typeface="Amatic" charset="0"/>
                <a:ea typeface="Amatic" charset="0"/>
                <a:cs typeface="Amatic" charset="0"/>
              </a:rPr>
              <a:t>[...]. La pasión y el afecto son poderosos agentes. Si se los aplica mal, si se los pone en operación por motivos equivocados, si se los extravía, son poderosos para causar su ruina”</a:t>
            </a:r>
          </a:p>
          <a:p>
            <a:pPr marL="0" indent="0" algn="ctr">
              <a:buNone/>
            </a:pPr>
            <a:r>
              <a:rPr lang="es-ES_tradnl" sz="3600" dirty="0">
                <a:solidFill>
                  <a:schemeClr val="bg1"/>
                </a:solidFill>
                <a:latin typeface="Amatic" charset="0"/>
                <a:ea typeface="Amatic" charset="0"/>
                <a:cs typeface="Amatic" charset="0"/>
              </a:rPr>
              <a:t> (Mente, Carácter y Personalidad, 240).</a:t>
            </a:r>
            <a:r>
              <a:rPr lang="es-MX" sz="3600" dirty="0">
                <a:solidFill>
                  <a:schemeClr val="bg1"/>
                </a:solidFill>
                <a:effectLst/>
                <a:latin typeface="Amatic" charset="0"/>
                <a:ea typeface="Amatic" charset="0"/>
                <a:cs typeface="Amatic" charset="0"/>
              </a:rPr>
              <a:t> </a:t>
            </a:r>
            <a:endParaRPr lang="es-MX" sz="3600" dirty="0">
              <a:solidFill>
                <a:schemeClr val="bg1"/>
              </a:solidFill>
              <a:latin typeface="Amatic" charset="0"/>
              <a:ea typeface="Amatic" charset="0"/>
              <a:cs typeface="Amat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361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1773"/>
            <a:ext cx="12192000" cy="8102032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2174789" y="444844"/>
            <a:ext cx="7636476" cy="2619632"/>
          </a:xfrm>
          <a:prstGeom prst="roundRect">
            <a:avLst/>
          </a:prstGeom>
          <a:solidFill>
            <a:srgbClr val="FFC000"/>
          </a:solidFill>
          <a:ln w="920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456D06-2DE1-F24B-8A40-01D0A0022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5764" y="764140"/>
            <a:ext cx="6726197" cy="4600671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3200" b="1" dirty="0">
                <a:solidFill>
                  <a:schemeClr val="bg2">
                    <a:lumMod val="25000"/>
                  </a:schemeClr>
                </a:solidFill>
              </a:rPr>
              <a:t>“Dos caminos divergían en un bosque, y yo</a:t>
            </a:r>
            <a:endParaRPr lang="es-MX" sz="32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3200" b="1" dirty="0">
                <a:solidFill>
                  <a:schemeClr val="bg2">
                    <a:lumMod val="25000"/>
                  </a:schemeClr>
                </a:solidFill>
              </a:rPr>
              <a:t>Yo tomé el menos transitado,</a:t>
            </a:r>
            <a:br>
              <a:rPr lang="es-ES_tradnl" sz="32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s-ES_tradnl" sz="3200" b="1" dirty="0">
                <a:solidFill>
                  <a:schemeClr val="bg2">
                    <a:lumMod val="25000"/>
                  </a:schemeClr>
                </a:solidFill>
              </a:rPr>
              <a:t>Y eso ha hecho toda la diferencia”.</a:t>
            </a:r>
            <a:endParaRPr lang="es-MX" sz="32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5848863" y="-661773"/>
            <a:ext cx="280087" cy="14031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529527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8104"/>
            <a:ext cx="12192000" cy="812150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39874D-2D74-A345-83B7-70459810B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1059" y="365125"/>
            <a:ext cx="4112740" cy="5393124"/>
          </a:xfrm>
        </p:spPr>
        <p:txBody>
          <a:bodyPr>
            <a:normAutofit/>
          </a:bodyPr>
          <a:lstStyle/>
          <a:p>
            <a:r>
              <a:rPr lang="es-ES_tradnl" sz="4800" b="1" dirty="0">
                <a:solidFill>
                  <a:schemeClr val="bg1"/>
                </a:solidFill>
              </a:rPr>
              <a:t>Todas las decisiones que tomamos tienen consecuencias y resultados.</a:t>
            </a:r>
            <a:r>
              <a:rPr lang="es-MX" sz="4800" b="1" dirty="0">
                <a:solidFill>
                  <a:schemeClr val="bg1"/>
                </a:solidFill>
                <a:effectLst/>
              </a:rPr>
              <a:t> </a:t>
            </a:r>
            <a:endParaRPr lang="es-MX" sz="4800" b="1" dirty="0">
              <a:solidFill>
                <a:schemeClr val="bg1"/>
              </a:solidFill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6845644" y="667267"/>
            <a:ext cx="4508156" cy="481913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010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6288" y="-10297"/>
            <a:ext cx="16684576" cy="686829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645" y="1327346"/>
            <a:ext cx="12394960" cy="524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31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1278F8-586D-C542-8AC6-FE824146E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072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3600" dirty="0">
                <a:solidFill>
                  <a:schemeClr val="bg1"/>
                </a:solidFill>
              </a:rPr>
              <a:t>Alguien dijo alguna vez que el sexo es un regalo de Dios o una herramienta de Satanás; todo depende de tu actitud ante este aspecto de tu vida.</a:t>
            </a:r>
            <a:r>
              <a:rPr lang="es-MX" sz="3600" dirty="0">
                <a:solidFill>
                  <a:schemeClr val="bg1"/>
                </a:solidFill>
                <a:effectLst/>
              </a:rPr>
              <a:t> </a:t>
            </a:r>
            <a:endParaRPr lang="es-MX" sz="3600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35" y="955578"/>
            <a:ext cx="7434470" cy="598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807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15364"/>
            <a:ext cx="12192000" cy="6096000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941" y="1553882"/>
            <a:ext cx="10924032" cy="177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74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0660" y="0"/>
            <a:ext cx="13716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0939272" cy="176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3516</TotalTime>
  <Words>1503</Words>
  <Application>Microsoft Macintosh PowerPoint</Application>
  <PresentationFormat>Panorámica</PresentationFormat>
  <Paragraphs>103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Amatic</vt:lpstr>
      <vt:lpstr>Arial</vt:lpstr>
      <vt:lpstr>Calibri</vt:lpstr>
      <vt:lpstr>Calibri Light</vt:lpstr>
      <vt:lpstr>Symbol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Todas las decisiones que tomamos tienen consecuencias y resultados. </vt:lpstr>
      <vt:lpstr>Presentación de PowerPoint</vt:lpstr>
      <vt:lpstr>Presentación de PowerPoint</vt:lpstr>
      <vt:lpstr>Presentación de PowerPoint</vt:lpstr>
      <vt:lpstr>Presentación de PowerPoint</vt:lpstr>
      <vt:lpstr>PREGUNTAS PARA REFLEXIONAR</vt:lpstr>
      <vt:lpstr>Presentación de PowerPoint</vt:lpstr>
      <vt:lpstr>Pubertad Término que se usa para indicar los cambios que ocurren en el cuerpo tanto de los niños como de las niñas entre las edades de 9 a 15 años. </vt:lpstr>
      <vt:lpstr>Presentación de PowerPoint</vt:lpstr>
      <vt:lpstr>Presentación de PowerPoint</vt:lpstr>
      <vt:lpstr>Definición  de sexualidad</vt:lpstr>
      <vt:lpstr>Presentación de PowerPoint</vt:lpstr>
      <vt:lpstr>Presentación de PowerPoint</vt:lpstr>
      <vt:lpstr>Implicaciones de la sexualidad: </vt:lpstr>
      <vt:lpstr>Presentación de PowerPoint</vt:lpstr>
      <vt:lpstr>Sugerencias para el uso sabio de la sexualidad: </vt:lpstr>
      <vt:lpstr>Presentación de PowerPoint</vt:lpstr>
      <vt:lpstr>Presentación de PowerPoint</vt:lpstr>
      <vt:lpstr>Género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Ventajas de la PUREZA SEXUAL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Sexualidad</dc:title>
  <dc:creator>Diseño Curricular 02</dc:creator>
  <cp:lastModifiedBy>Microsoft Office User</cp:lastModifiedBy>
  <cp:revision>80</cp:revision>
  <dcterms:created xsi:type="dcterms:W3CDTF">2019-07-19T17:21:26Z</dcterms:created>
  <dcterms:modified xsi:type="dcterms:W3CDTF">2019-10-31T04:36:57Z</dcterms:modified>
</cp:coreProperties>
</file>