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10" r:id="rId5"/>
    <p:sldId id="322" r:id="rId6"/>
    <p:sldId id="335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9" r:id="rId21"/>
    <p:sldId id="350" r:id="rId22"/>
    <p:sldId id="348" r:id="rId23"/>
    <p:sldId id="351" r:id="rId24"/>
    <p:sldId id="352" r:id="rId25"/>
    <p:sldId id="353" r:id="rId26"/>
    <p:sldId id="354" r:id="rId27"/>
    <p:sldId id="355" r:id="rId28"/>
    <p:sldId id="357" r:id="rId29"/>
    <p:sldId id="358" r:id="rId30"/>
    <p:sldId id="359" r:id="rId31"/>
    <p:sldId id="360" r:id="rId32"/>
    <p:sldId id="362" r:id="rId33"/>
    <p:sldId id="361" r:id="rId34"/>
    <p:sldId id="363" r:id="rId35"/>
    <p:sldId id="364" r:id="rId36"/>
    <p:sldId id="365" r:id="rId37"/>
    <p:sldId id="366" r:id="rId38"/>
    <p:sldId id="367" r:id="rId39"/>
    <p:sldId id="368" r:id="rId40"/>
    <p:sldId id="370" r:id="rId41"/>
    <p:sldId id="369" r:id="rId42"/>
    <p:sldId id="371" r:id="rId43"/>
    <p:sldId id="372" r:id="rId44"/>
    <p:sldId id="373" r:id="rId45"/>
    <p:sldId id="375" r:id="rId46"/>
    <p:sldId id="374" r:id="rId47"/>
    <p:sldId id="376" r:id="rId48"/>
    <p:sldId id="377" r:id="rId49"/>
    <p:sldId id="378" r:id="rId50"/>
    <p:sldId id="379" r:id="rId51"/>
    <p:sldId id="380" r:id="rId52"/>
    <p:sldId id="382" r:id="rId53"/>
    <p:sldId id="381" r:id="rId54"/>
    <p:sldId id="383" r:id="rId55"/>
    <p:sldId id="384" r:id="rId56"/>
    <p:sldId id="385" r:id="rId57"/>
    <p:sldId id="386" r:id="rId58"/>
    <p:sldId id="387" r:id="rId59"/>
    <p:sldId id="279" r:id="rId6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635646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que necesitamos es un </a:t>
            </a:r>
            <a:r>
              <a:rPr lang="es-ES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pastorado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convertido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50060" y="300379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1203732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 que necesitamos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este tiempo peligroso es un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pastorado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convertido. Necesitamos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hombres que acepten la pobreza de su alma, y quienes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diligentemente busquen ser dotados del Espíritu Santo.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4172" y="1133700"/>
            <a:ext cx="7920880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Aquellos que tienen rasgos de carácter incorregibles, inflexibles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testarudos, cuando son transformados, llegan a ser los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mejores ministros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86064" y="3899969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8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39952" y="1059582"/>
            <a:ext cx="4683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haber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transformación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carácter. La levadura debe trabajar en el corazón humano, hasta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toda acción esté en conformidad con la voluntad de Dios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sean santificados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; entonces llegan a ser los más valiosos.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09504" y="1768043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santidad y la devoción es lo que cuenta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3948" y="2931790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47864" y="987574"/>
            <a:ext cx="5331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hay mujeres fieles que tienen una piedad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profunda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una devoción más sincera que los hombres, ellas pueden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ciertamente con sus oraciones y su obra hacer más que aquellos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hombres con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vidas y corazones no consagrados.—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19:56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1597556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sacrificio</a:t>
            </a: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propio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705486" y="2692905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83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09504" y="1177464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obra del ministro exige sacrificio, pero menos que lo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muchos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 afrontado en el pasado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3948" y="357986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8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68512" y="1275606"/>
            <a:ext cx="4683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todos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predicadores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han entregado completamente a la obra de Dios, como se les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requiere que hagan. Muchos sienten que la suerte del ministro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difícil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tienen que estar separados de sus familias.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07904" y="1275606"/>
            <a:ext cx="4683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Todo ha sido facilitado para el ministro que desde entonces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 abrazado la verdad, sin embargo, algunos han fallado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tomar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carga del trabajo. Buscan una mejor suerte, un puesto con menos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sacrificios.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067944" y="1707654"/>
            <a:ext cx="4683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Esta tierra no es el lugar de descanso para el cristiano,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mucho menos para el ministro escogido de Dios.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09504" y="1177464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Dejen que los ministros que sienten que están sufriendo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penurias, visiten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taller del apóstol Pablo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6560" y="350864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5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563888" y="1059582"/>
            <a:ext cx="5331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Aunque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quebrantado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salud, él trabajaba durante el día sirviendo en la causa de Dios,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luego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trabajaba asiduamente una buena parte de la noche,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frecuentemente toda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noche, para hacer provisión para sus necesidades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otros.—Testimonies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4:410.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09504" y="1694587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pruebas preparan a los predicadores para el éxito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pastores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3948" y="344891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5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84" y="1059582"/>
            <a:ext cx="5331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Moisés fue dirigido por Dios para obtener una experiencia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prodigar cuidado, en ser considerado, en tener una tierna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solicitud hacia el rebaño, de tal manera que pudiese, como un fiel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pastor, estar listo para cuando Dios lo llamara a hacerse cargo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pueblo.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35896" y="987574"/>
            <a:ext cx="4971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trabajo del ministro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ser realizado con presteza, energía, y con un celo mayor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usa para los negocios, siendo que la labor es mucho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sagrada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resultados más trascendentales.—Testimonies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4:442.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08520" y="1851670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compasión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7662" y="287237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2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09504" y="1694587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pastores necesitan rasgos de carácter de bondad y compasión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3948" y="344891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6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355976" y="1203598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usted está conectado con la obra de Dios necesita batallar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fuertemente consigo mismo y conformar su carácter al del divino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Modelo.—Testimonies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3:420.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5720" y="1596936"/>
            <a:ext cx="741071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Semejante a Cristo significa vivir en amor y servir—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especialmente al indeseable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33540" y="336587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8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347614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influencia del carácter verdaderamente cristiano del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ministro es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los radiantes rayos de sol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65593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50456" y="1347614"/>
            <a:ext cx="5187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presentó ante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gente no como un rey exigiendo atención, reverencia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servicio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sino como alguien que deseaba servir, para levantar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humanidad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El dijo que no había venido para ser servido, sino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servir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71522" y="1347614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actitud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762136" y="2968721"/>
            <a:ext cx="4575760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166298" y="2125265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09504" y="2067694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 jovial y alegre sin caer en la liviandad o frivolidad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27468" y="348578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3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34761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cristianos que tienen la paz de Dios en sus corazones, serán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joviales y alegres sin caer en la liviandad o frivolidad. Mientras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velan en oración, tendrán una serenidad y paz que los elevará por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encima de todo lo superfluo.—Testimonies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3:241.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82616" y="1274519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duda y la incredulidad, que resultan de circunstancias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desfavorables, indican problemas espirituales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27468" y="348578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3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55832" y="1203598"/>
            <a:ext cx="482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necesita mayor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evidencia de que una persona está muy lejos de Jesús, y está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descuidando la oración secreta y la piedad personal, que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hecho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exprese dudas y descreimiento porque está en un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desfavorable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131590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Tienen una religión circunstancial. Si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alrededor son fuertes en fe y confianza en el éxito final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mensaje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tercer ángel, y no reciben ninguna influencia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contra, entonces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parecen tener alguna fe.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0784" y="2067694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el pastor se desanima, los lobos devoran las ovejas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05228" y="334301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7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93024" y="1203598"/>
            <a:ext cx="4179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el pastor puede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 distraído de su responsabilidad, entonces el camino está libre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que los lobos esparzan y devoren las ovejas.—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Times, 3 de enero de 1884.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4" y="1378278"/>
            <a:ext cx="558011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digno de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9941" y="3125614"/>
            <a:ext cx="5220072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359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419622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pide a los ministros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acepten su verdad, y lleven, en su nombre, el más solemne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mensaje jamás dado al mundo, de levantar el estandarte de las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verdades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Biblia, y ejemplificar sus preceptos en su vida diaria.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4584" y="1059582"/>
            <a:ext cx="756084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necesitan una experiencia firme, no una que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encienda en ocasiones especiales y luego se apague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27468" y="348578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05958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ministros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Jesucristo deben enseñar tanto a la iglesia como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individuos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hecho que una profesión de fe, incluso entre los adventistas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séptimo día, a menos que provenga de una devoción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profundo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corazón, no tiene poder para el bien.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82616" y="1491630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el ministro no es digno de confianza ningún otro talento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podrá compensar esa falta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7060" y="3335764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9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51920" y="1275606"/>
            <a:ext cx="5043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hermano C puede hablar de tal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manera que interese a la congregación, y si esto fuera todo 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necesita para ser un predicador de éxito, entonces cierta clase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hermanos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hermanas tendrían razón en su evaluación de él.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51781" y="1923678"/>
            <a:ext cx="530306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humildad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203848" y="2787774"/>
            <a:ext cx="5150995" cy="299065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180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82616" y="1647403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Mantened prominente a Cristo y al yo escondido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7060" y="285978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0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75656" y="1635646"/>
            <a:ext cx="4323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peligro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estará en desechar el consejo y en darse un valor más alto que el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Dios le otorga.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59632" y="1347614"/>
            <a:ext cx="4323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Exige un esfuerzo constante, presto y vigilante para velar y controlar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yo, para mantener prominentemente a Jesús y al yo escondido.—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4:376.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82616" y="1491630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Toma tiempo aprender a pastorear adecuadamente el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rebaño del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7060" y="3245957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8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115616" y="1563638"/>
            <a:ext cx="4323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¿Cuánto tiempo le tomó a Moisés aprender la lección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mansedumbre, y llegar a ser un general para guiar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ejército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Israel fuera de Egipto?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072684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luz que emana del ejemplo del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ministro verdaderamente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cristiano no debe ser vacilante e incierta como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chispa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un meteoro, sino debe tener la calma y continua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brillantez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estrellas celestiales.—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Herald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8 de agosto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1878.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347614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Durante cuarenta años cuidó ovejas en la tierra de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Madián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aprendiendo a ser un buen pastor para el rebaño. En su puesto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pastor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fue llamado para cuidar al débil, para guiar al descarriado,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buscar al perdido.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1597556"/>
            <a:ext cx="623916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15816" y="2520886"/>
            <a:ext cx="5980726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672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0380" y="1971585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Alimente, supervise, y sea ejemplo para su rebaño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7060" y="3245957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3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03648" y="1374428"/>
            <a:ext cx="4323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Palabra, y otros que ocupen puestos de responsabilidad,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así como el cuerpo de la iglesia, necesitan este espíritu de humildad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contrición.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82616" y="1635646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Predique la Palabra, y visite a las personas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7060" y="2883138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5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563638"/>
            <a:ext cx="4323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Ninguna parte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las responsabilidades del ministro debe ser descuidada. Debe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predicar la Palabra, no las opiniones de los hombres.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86160" y="1779662"/>
            <a:ext cx="784887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Haga arreglos para que cada miembro tenga algo que hacer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27468" y="3075806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35896" y="1131590"/>
            <a:ext cx="5331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obra del ministro representada por las siete estrellas es un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sublime y sagrado.. Cuando él da cabida a la idea de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trabajo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 sólo sermonear, pasa por alto, y es seguro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descuide,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que depende del pastor del rebaño.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87604" y="1491630"/>
            <a:ext cx="770485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Judas ejemplifica a los ministros que quizá amen a Cristo,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pero se aferran a sus indeseables rasgos de carácter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82088" y="3917041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9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30392" y="163564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Cristo él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observaba un carácter que era puro, inofensivo e inmaculado,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corazón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fue atraído a amar a su Maestro.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5536" y="1203598"/>
            <a:ext cx="4899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nunca llegó al punto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rendirse totalmente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Jesús. Sintió que podía retener su propio juicio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opinión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A pesar de haber aceptado el puesto de ser ministro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Cristo, sin embargo nunca se sometió al molde divino de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" y="0"/>
            <a:ext cx="91387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844060"/>
            <a:ext cx="576064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consagración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1928" y="2931790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512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8010</TotalTime>
  <Words>1370</Words>
  <Application>Microsoft Office PowerPoint</Application>
  <PresentationFormat>Apresentação na tela (16:9)</PresentationFormat>
  <Paragraphs>105</Paragraphs>
  <Slides>58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58</vt:i4>
      </vt:variant>
    </vt:vector>
  </HeadingPairs>
  <TitlesOfParts>
    <vt:vector size="60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53</cp:revision>
  <dcterms:created xsi:type="dcterms:W3CDTF">2015-05-19T12:36:24Z</dcterms:created>
  <dcterms:modified xsi:type="dcterms:W3CDTF">2015-08-23T19:05:04Z</dcterms:modified>
</cp:coreProperties>
</file>