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2" r:id="rId6"/>
    <p:sldId id="260" r:id="rId7"/>
    <p:sldId id="261" r:id="rId8"/>
    <p:sldId id="263" r:id="rId9"/>
    <p:sldId id="264" r:id="rId10"/>
    <p:sldId id="265" r:id="rId11"/>
    <p:sldId id="268" r:id="rId12"/>
    <p:sldId id="266" r:id="rId13"/>
    <p:sldId id="269" r:id="rId14"/>
    <p:sldId id="267" r:id="rId15"/>
    <p:sldId id="270" r:id="rId16"/>
    <p:sldId id="271" r:id="rId17"/>
    <p:sldId id="272" r:id="rId18"/>
    <p:sldId id="275" r:id="rId19"/>
    <p:sldId id="276" r:id="rId20"/>
    <p:sldId id="273" r:id="rId21"/>
    <p:sldId id="274" r:id="rId22"/>
    <p:sldId id="277" r:id="rId23"/>
    <p:sldId id="278" r:id="rId24"/>
    <p:sldId id="283" r:id="rId25"/>
    <p:sldId id="282" r:id="rId26"/>
    <p:sldId id="279" r:id="rId27"/>
    <p:sldId id="280" r:id="rId28"/>
    <p:sldId id="289" r:id="rId29"/>
    <p:sldId id="284" r:id="rId30"/>
    <p:sldId id="291" r:id="rId31"/>
    <p:sldId id="290" r:id="rId32"/>
    <p:sldId id="292" r:id="rId33"/>
    <p:sldId id="285" r:id="rId34"/>
    <p:sldId id="286" r:id="rId35"/>
    <p:sldId id="293" r:id="rId36"/>
    <p:sldId id="287" r:id="rId37"/>
    <p:sldId id="294" r:id="rId38"/>
    <p:sldId id="288" r:id="rId39"/>
    <p:sldId id="281" r:id="rId40"/>
    <p:sldId id="295" r:id="rId41"/>
    <p:sldId id="300" r:id="rId42"/>
    <p:sldId id="301" r:id="rId43"/>
    <p:sldId id="302" r:id="rId44"/>
    <p:sldId id="303" r:id="rId45"/>
    <p:sldId id="304" r:id="rId46"/>
    <p:sldId id="306" r:id="rId47"/>
    <p:sldId id="307" r:id="rId48"/>
    <p:sldId id="305" r:id="rId49"/>
    <p:sldId id="296" r:id="rId50"/>
    <p:sldId id="308" r:id="rId51"/>
    <p:sldId id="297" r:id="rId52"/>
    <p:sldId id="309" r:id="rId53"/>
    <p:sldId id="298" r:id="rId54"/>
    <p:sldId id="299" r:id="rId55"/>
    <p:sldId id="310" r:id="rId56"/>
    <p:sldId id="311" r:id="rId57"/>
    <p:sldId id="312" r:id="rId58"/>
    <p:sldId id="315" r:id="rId59"/>
    <p:sldId id="316" r:id="rId60"/>
    <p:sldId id="317" r:id="rId61"/>
    <p:sldId id="319" r:id="rId62"/>
    <p:sldId id="320" r:id="rId63"/>
    <p:sldId id="321" r:id="rId64"/>
    <p:sldId id="313" r:id="rId65"/>
    <p:sldId id="318" r:id="rId66"/>
    <p:sldId id="314" r:id="rId67"/>
    <p:sldId id="326" r:id="rId68"/>
    <p:sldId id="322" r:id="rId69"/>
    <p:sldId id="327" r:id="rId70"/>
    <p:sldId id="328" r:id="rId71"/>
    <p:sldId id="334" r:id="rId72"/>
    <p:sldId id="335" r:id="rId73"/>
    <p:sldId id="333" r:id="rId74"/>
    <p:sldId id="336" r:id="rId75"/>
    <p:sldId id="329" r:id="rId76"/>
    <p:sldId id="337" r:id="rId77"/>
    <p:sldId id="330" r:id="rId78"/>
    <p:sldId id="339" r:id="rId79"/>
    <p:sldId id="340" r:id="rId80"/>
    <p:sldId id="341" r:id="rId81"/>
    <p:sldId id="331" r:id="rId82"/>
    <p:sldId id="338" r:id="rId83"/>
    <p:sldId id="342" r:id="rId84"/>
    <p:sldId id="332" r:id="rId85"/>
    <p:sldId id="343" r:id="rId86"/>
    <p:sldId id="323" r:id="rId87"/>
    <p:sldId id="324" r:id="rId88"/>
    <p:sldId id="344" r:id="rId89"/>
    <p:sldId id="325" r:id="rId90"/>
    <p:sldId id="345" r:id="rId9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7"/>
  </p:normalViewPr>
  <p:slideViewPr>
    <p:cSldViewPr snapToGrid="0" snapToObjects="1">
      <p:cViewPr varScale="1">
        <p:scale>
          <a:sx n="108" d="100"/>
          <a:sy n="108" d="100"/>
        </p:scale>
        <p:origin x="736" y="19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714C39-EC13-B944-BEAD-E31B719E0D8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A7272388-D773-A94A-8D27-27FB4AD96FD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179A86F2-22D5-3246-9F92-F66CC640E41F}"/>
              </a:ext>
            </a:extLst>
          </p:cNvPr>
          <p:cNvSpPr>
            <a:spLocks noGrp="1"/>
          </p:cNvSpPr>
          <p:nvPr>
            <p:ph type="dt" sz="half" idx="10"/>
          </p:nvPr>
        </p:nvSpPr>
        <p:spPr>
          <a:xfrm>
            <a:off x="838200" y="6356350"/>
            <a:ext cx="2743200" cy="365125"/>
          </a:xfrm>
          <a:prstGeom prst="rect">
            <a:avLst/>
          </a:prstGeom>
        </p:spPr>
        <p:txBody>
          <a:bodyPr/>
          <a:lstStyle/>
          <a:p>
            <a:fld id="{390B3D78-D681-3B4D-9D68-9935FA3DD652}" type="datetimeFigureOut">
              <a:rPr lang="es-CO" smtClean="0"/>
              <a:t>21/05/20</a:t>
            </a:fld>
            <a:endParaRPr lang="es-CO"/>
          </a:p>
        </p:txBody>
      </p:sp>
      <p:sp>
        <p:nvSpPr>
          <p:cNvPr id="5" name="Marcador de pie de página 4">
            <a:extLst>
              <a:ext uri="{FF2B5EF4-FFF2-40B4-BE49-F238E27FC236}">
                <a16:creationId xmlns:a16="http://schemas.microsoft.com/office/drawing/2014/main" id="{4C62BE25-1032-144E-8A2D-CAE61C020B79}"/>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3E3EC9AB-9784-CD45-8518-97903510CD30}"/>
              </a:ext>
            </a:extLst>
          </p:cNvPr>
          <p:cNvSpPr>
            <a:spLocks noGrp="1"/>
          </p:cNvSpPr>
          <p:nvPr>
            <p:ph type="sldNum" sz="quarter" idx="12"/>
          </p:nvPr>
        </p:nvSpPr>
        <p:spPr>
          <a:xfrm>
            <a:off x="8610600" y="6356350"/>
            <a:ext cx="2743200" cy="365125"/>
          </a:xfrm>
          <a:prstGeom prst="rect">
            <a:avLst/>
          </a:prstGeom>
        </p:spPr>
        <p:txBody>
          <a:bodyPr/>
          <a:lstStyle/>
          <a:p>
            <a:fld id="{E3F73FDD-A8AF-584D-AB89-6FAD495E0179}" type="slidenum">
              <a:rPr lang="es-CO" smtClean="0"/>
              <a:t>‹Nº›</a:t>
            </a:fld>
            <a:endParaRPr lang="es-CO"/>
          </a:p>
        </p:txBody>
      </p:sp>
    </p:spTree>
    <p:extLst>
      <p:ext uri="{BB962C8B-B14F-4D97-AF65-F5344CB8AC3E}">
        <p14:creationId xmlns:p14="http://schemas.microsoft.com/office/powerpoint/2010/main" val="1066155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745A79-47A6-2540-ABF0-83FF04471CC5}"/>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153F1076-D88F-3B4E-8878-294536C22FC7}"/>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1A32B57-FB2B-3E4B-B096-7A8FD84B98C1}"/>
              </a:ext>
            </a:extLst>
          </p:cNvPr>
          <p:cNvSpPr>
            <a:spLocks noGrp="1"/>
          </p:cNvSpPr>
          <p:nvPr>
            <p:ph type="dt" sz="half" idx="10"/>
          </p:nvPr>
        </p:nvSpPr>
        <p:spPr>
          <a:xfrm>
            <a:off x="838200" y="6356350"/>
            <a:ext cx="2743200" cy="365125"/>
          </a:xfrm>
          <a:prstGeom prst="rect">
            <a:avLst/>
          </a:prstGeom>
        </p:spPr>
        <p:txBody>
          <a:bodyPr/>
          <a:lstStyle/>
          <a:p>
            <a:fld id="{390B3D78-D681-3B4D-9D68-9935FA3DD652}" type="datetimeFigureOut">
              <a:rPr lang="es-CO" smtClean="0"/>
              <a:t>21/05/20</a:t>
            </a:fld>
            <a:endParaRPr lang="es-CO"/>
          </a:p>
        </p:txBody>
      </p:sp>
      <p:sp>
        <p:nvSpPr>
          <p:cNvPr id="5" name="Marcador de pie de página 4">
            <a:extLst>
              <a:ext uri="{FF2B5EF4-FFF2-40B4-BE49-F238E27FC236}">
                <a16:creationId xmlns:a16="http://schemas.microsoft.com/office/drawing/2014/main" id="{C243EA87-3CB4-7040-B98D-39E1909387CA}"/>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EDAF753F-64E4-2341-A1BF-36DD5C5B07A8}"/>
              </a:ext>
            </a:extLst>
          </p:cNvPr>
          <p:cNvSpPr>
            <a:spLocks noGrp="1"/>
          </p:cNvSpPr>
          <p:nvPr>
            <p:ph type="sldNum" sz="quarter" idx="12"/>
          </p:nvPr>
        </p:nvSpPr>
        <p:spPr>
          <a:xfrm>
            <a:off x="8610600" y="6356350"/>
            <a:ext cx="2743200" cy="365125"/>
          </a:xfrm>
          <a:prstGeom prst="rect">
            <a:avLst/>
          </a:prstGeom>
        </p:spPr>
        <p:txBody>
          <a:bodyPr/>
          <a:lstStyle/>
          <a:p>
            <a:fld id="{E3F73FDD-A8AF-584D-AB89-6FAD495E0179}" type="slidenum">
              <a:rPr lang="es-CO" smtClean="0"/>
              <a:t>‹Nº›</a:t>
            </a:fld>
            <a:endParaRPr lang="es-CO"/>
          </a:p>
        </p:txBody>
      </p:sp>
    </p:spTree>
    <p:extLst>
      <p:ext uri="{BB962C8B-B14F-4D97-AF65-F5344CB8AC3E}">
        <p14:creationId xmlns:p14="http://schemas.microsoft.com/office/powerpoint/2010/main" val="3796276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570469B-3613-8A45-8766-538B1FED7246}"/>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5C397E03-8526-CE4E-BD92-8D2042128BAD}"/>
              </a:ext>
            </a:extLst>
          </p:cNvPr>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5239449-516C-A549-BE03-880238952B7D}"/>
              </a:ext>
            </a:extLst>
          </p:cNvPr>
          <p:cNvSpPr>
            <a:spLocks noGrp="1"/>
          </p:cNvSpPr>
          <p:nvPr>
            <p:ph type="dt" sz="half" idx="10"/>
          </p:nvPr>
        </p:nvSpPr>
        <p:spPr>
          <a:xfrm>
            <a:off x="838200" y="6356350"/>
            <a:ext cx="2743200" cy="365125"/>
          </a:xfrm>
          <a:prstGeom prst="rect">
            <a:avLst/>
          </a:prstGeom>
        </p:spPr>
        <p:txBody>
          <a:bodyPr/>
          <a:lstStyle/>
          <a:p>
            <a:fld id="{390B3D78-D681-3B4D-9D68-9935FA3DD652}" type="datetimeFigureOut">
              <a:rPr lang="es-CO" smtClean="0"/>
              <a:t>21/05/20</a:t>
            </a:fld>
            <a:endParaRPr lang="es-CO"/>
          </a:p>
        </p:txBody>
      </p:sp>
      <p:sp>
        <p:nvSpPr>
          <p:cNvPr id="5" name="Marcador de pie de página 4">
            <a:extLst>
              <a:ext uri="{FF2B5EF4-FFF2-40B4-BE49-F238E27FC236}">
                <a16:creationId xmlns:a16="http://schemas.microsoft.com/office/drawing/2014/main" id="{1DC45FEA-59AB-AE4C-9E39-A5620444BBD3}"/>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630400F4-73DC-1D43-8BBF-485A4803364F}"/>
              </a:ext>
            </a:extLst>
          </p:cNvPr>
          <p:cNvSpPr>
            <a:spLocks noGrp="1"/>
          </p:cNvSpPr>
          <p:nvPr>
            <p:ph type="sldNum" sz="quarter" idx="12"/>
          </p:nvPr>
        </p:nvSpPr>
        <p:spPr>
          <a:xfrm>
            <a:off x="8610600" y="6356350"/>
            <a:ext cx="2743200" cy="365125"/>
          </a:xfrm>
          <a:prstGeom prst="rect">
            <a:avLst/>
          </a:prstGeom>
        </p:spPr>
        <p:txBody>
          <a:bodyPr/>
          <a:lstStyle/>
          <a:p>
            <a:fld id="{E3F73FDD-A8AF-584D-AB89-6FAD495E0179}" type="slidenum">
              <a:rPr lang="es-CO" smtClean="0"/>
              <a:t>‹Nº›</a:t>
            </a:fld>
            <a:endParaRPr lang="es-CO"/>
          </a:p>
        </p:txBody>
      </p:sp>
    </p:spTree>
    <p:extLst>
      <p:ext uri="{BB962C8B-B14F-4D97-AF65-F5344CB8AC3E}">
        <p14:creationId xmlns:p14="http://schemas.microsoft.com/office/powerpoint/2010/main" val="3514396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E1C7DC-0222-614E-977A-437E3B59DE72}"/>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967AD06-5D23-3648-814B-F0EF21FE05BF}"/>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ED020B6-382F-AB4A-A559-A5B4556B7853}"/>
              </a:ext>
            </a:extLst>
          </p:cNvPr>
          <p:cNvSpPr>
            <a:spLocks noGrp="1"/>
          </p:cNvSpPr>
          <p:nvPr>
            <p:ph type="dt" sz="half" idx="10"/>
          </p:nvPr>
        </p:nvSpPr>
        <p:spPr>
          <a:xfrm>
            <a:off x="838200" y="6356350"/>
            <a:ext cx="2743200" cy="365125"/>
          </a:xfrm>
          <a:prstGeom prst="rect">
            <a:avLst/>
          </a:prstGeom>
        </p:spPr>
        <p:txBody>
          <a:bodyPr/>
          <a:lstStyle/>
          <a:p>
            <a:fld id="{390B3D78-D681-3B4D-9D68-9935FA3DD652}" type="datetimeFigureOut">
              <a:rPr lang="es-CO" smtClean="0"/>
              <a:t>21/05/20</a:t>
            </a:fld>
            <a:endParaRPr lang="es-CO"/>
          </a:p>
        </p:txBody>
      </p:sp>
      <p:sp>
        <p:nvSpPr>
          <p:cNvPr id="5" name="Marcador de pie de página 4">
            <a:extLst>
              <a:ext uri="{FF2B5EF4-FFF2-40B4-BE49-F238E27FC236}">
                <a16:creationId xmlns:a16="http://schemas.microsoft.com/office/drawing/2014/main" id="{1688603F-4141-B340-9047-8A0349831EDE}"/>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085FF36E-6A69-5B48-A1B5-F49BAA185841}"/>
              </a:ext>
            </a:extLst>
          </p:cNvPr>
          <p:cNvSpPr>
            <a:spLocks noGrp="1"/>
          </p:cNvSpPr>
          <p:nvPr>
            <p:ph type="sldNum" sz="quarter" idx="12"/>
          </p:nvPr>
        </p:nvSpPr>
        <p:spPr>
          <a:xfrm>
            <a:off x="8610600" y="6356350"/>
            <a:ext cx="2743200" cy="365125"/>
          </a:xfrm>
          <a:prstGeom prst="rect">
            <a:avLst/>
          </a:prstGeom>
        </p:spPr>
        <p:txBody>
          <a:bodyPr/>
          <a:lstStyle/>
          <a:p>
            <a:fld id="{E3F73FDD-A8AF-584D-AB89-6FAD495E0179}" type="slidenum">
              <a:rPr lang="es-CO" smtClean="0"/>
              <a:t>‹Nº›</a:t>
            </a:fld>
            <a:endParaRPr lang="es-CO"/>
          </a:p>
        </p:txBody>
      </p:sp>
    </p:spTree>
    <p:extLst>
      <p:ext uri="{BB962C8B-B14F-4D97-AF65-F5344CB8AC3E}">
        <p14:creationId xmlns:p14="http://schemas.microsoft.com/office/powerpoint/2010/main" val="3526841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50C741-E866-7A43-941F-6E78FA88648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375A24B6-106C-A24E-8D77-B6AFDA72997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ACAA907-8E73-E841-9141-CC52168BC32E}"/>
              </a:ext>
            </a:extLst>
          </p:cNvPr>
          <p:cNvSpPr>
            <a:spLocks noGrp="1"/>
          </p:cNvSpPr>
          <p:nvPr>
            <p:ph type="dt" sz="half" idx="10"/>
          </p:nvPr>
        </p:nvSpPr>
        <p:spPr>
          <a:xfrm>
            <a:off x="838200" y="6356350"/>
            <a:ext cx="2743200" cy="365125"/>
          </a:xfrm>
          <a:prstGeom prst="rect">
            <a:avLst/>
          </a:prstGeom>
        </p:spPr>
        <p:txBody>
          <a:bodyPr/>
          <a:lstStyle/>
          <a:p>
            <a:fld id="{390B3D78-D681-3B4D-9D68-9935FA3DD652}" type="datetimeFigureOut">
              <a:rPr lang="es-CO" smtClean="0"/>
              <a:t>21/05/20</a:t>
            </a:fld>
            <a:endParaRPr lang="es-CO"/>
          </a:p>
        </p:txBody>
      </p:sp>
      <p:sp>
        <p:nvSpPr>
          <p:cNvPr id="5" name="Marcador de pie de página 4">
            <a:extLst>
              <a:ext uri="{FF2B5EF4-FFF2-40B4-BE49-F238E27FC236}">
                <a16:creationId xmlns:a16="http://schemas.microsoft.com/office/drawing/2014/main" id="{E7E003B8-FA4D-214D-AF75-A8009EF0B3B2}"/>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78BC90E2-68CE-2A4D-AA64-766C2AA5CC9C}"/>
              </a:ext>
            </a:extLst>
          </p:cNvPr>
          <p:cNvSpPr>
            <a:spLocks noGrp="1"/>
          </p:cNvSpPr>
          <p:nvPr>
            <p:ph type="sldNum" sz="quarter" idx="12"/>
          </p:nvPr>
        </p:nvSpPr>
        <p:spPr>
          <a:xfrm>
            <a:off x="8610600" y="6356350"/>
            <a:ext cx="2743200" cy="365125"/>
          </a:xfrm>
          <a:prstGeom prst="rect">
            <a:avLst/>
          </a:prstGeom>
        </p:spPr>
        <p:txBody>
          <a:bodyPr/>
          <a:lstStyle/>
          <a:p>
            <a:fld id="{E3F73FDD-A8AF-584D-AB89-6FAD495E0179}" type="slidenum">
              <a:rPr lang="es-CO" smtClean="0"/>
              <a:t>‹Nº›</a:t>
            </a:fld>
            <a:endParaRPr lang="es-CO"/>
          </a:p>
        </p:txBody>
      </p:sp>
    </p:spTree>
    <p:extLst>
      <p:ext uri="{BB962C8B-B14F-4D97-AF65-F5344CB8AC3E}">
        <p14:creationId xmlns:p14="http://schemas.microsoft.com/office/powerpoint/2010/main" val="3376235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F7508C-DDDE-9948-A2A1-43670E1F5C63}"/>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8523FEF3-24F4-CB47-89D2-C89696A7B215}"/>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89786B29-53A9-DC4D-A5F4-640EF2C99F5C}"/>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619F5C75-B927-684E-8BB9-B69F5494C18D}"/>
              </a:ext>
            </a:extLst>
          </p:cNvPr>
          <p:cNvSpPr>
            <a:spLocks noGrp="1"/>
          </p:cNvSpPr>
          <p:nvPr>
            <p:ph type="dt" sz="half" idx="10"/>
          </p:nvPr>
        </p:nvSpPr>
        <p:spPr>
          <a:xfrm>
            <a:off x="838200" y="6356350"/>
            <a:ext cx="2743200" cy="365125"/>
          </a:xfrm>
          <a:prstGeom prst="rect">
            <a:avLst/>
          </a:prstGeom>
        </p:spPr>
        <p:txBody>
          <a:bodyPr/>
          <a:lstStyle/>
          <a:p>
            <a:fld id="{390B3D78-D681-3B4D-9D68-9935FA3DD652}" type="datetimeFigureOut">
              <a:rPr lang="es-CO" smtClean="0"/>
              <a:t>21/05/20</a:t>
            </a:fld>
            <a:endParaRPr lang="es-CO"/>
          </a:p>
        </p:txBody>
      </p:sp>
      <p:sp>
        <p:nvSpPr>
          <p:cNvPr id="6" name="Marcador de pie de página 5">
            <a:extLst>
              <a:ext uri="{FF2B5EF4-FFF2-40B4-BE49-F238E27FC236}">
                <a16:creationId xmlns:a16="http://schemas.microsoft.com/office/drawing/2014/main" id="{FB5FEEE2-876C-594C-AC33-D05491A5F75A}"/>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7" name="Marcador de número de diapositiva 6">
            <a:extLst>
              <a:ext uri="{FF2B5EF4-FFF2-40B4-BE49-F238E27FC236}">
                <a16:creationId xmlns:a16="http://schemas.microsoft.com/office/drawing/2014/main" id="{453008FB-8049-874E-AAE5-A75E27FA6936}"/>
              </a:ext>
            </a:extLst>
          </p:cNvPr>
          <p:cNvSpPr>
            <a:spLocks noGrp="1"/>
          </p:cNvSpPr>
          <p:nvPr>
            <p:ph type="sldNum" sz="quarter" idx="12"/>
          </p:nvPr>
        </p:nvSpPr>
        <p:spPr>
          <a:xfrm>
            <a:off x="8610600" y="6356350"/>
            <a:ext cx="2743200" cy="365125"/>
          </a:xfrm>
          <a:prstGeom prst="rect">
            <a:avLst/>
          </a:prstGeom>
        </p:spPr>
        <p:txBody>
          <a:bodyPr/>
          <a:lstStyle/>
          <a:p>
            <a:fld id="{E3F73FDD-A8AF-584D-AB89-6FAD495E0179}" type="slidenum">
              <a:rPr lang="es-CO" smtClean="0"/>
              <a:t>‹Nº›</a:t>
            </a:fld>
            <a:endParaRPr lang="es-CO"/>
          </a:p>
        </p:txBody>
      </p:sp>
    </p:spTree>
    <p:extLst>
      <p:ext uri="{BB962C8B-B14F-4D97-AF65-F5344CB8AC3E}">
        <p14:creationId xmlns:p14="http://schemas.microsoft.com/office/powerpoint/2010/main" val="645459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FC275C-1234-2545-AA9D-23FCD5DBDF56}"/>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319DBCD0-C8D2-A54C-BF38-3A658039D63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E401E7C-2E5D-F24F-9C8F-5BC156A91D2A}"/>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AC2D0DC6-3437-FF44-9707-4B9A810EE98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2509555-FE47-BF40-B4B9-F92039882BAB}"/>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8EEF0AAC-B5C5-9B42-81E7-9B376F2AD402}"/>
              </a:ext>
            </a:extLst>
          </p:cNvPr>
          <p:cNvSpPr>
            <a:spLocks noGrp="1"/>
          </p:cNvSpPr>
          <p:nvPr>
            <p:ph type="dt" sz="half" idx="10"/>
          </p:nvPr>
        </p:nvSpPr>
        <p:spPr>
          <a:xfrm>
            <a:off x="838200" y="6356350"/>
            <a:ext cx="2743200" cy="365125"/>
          </a:xfrm>
          <a:prstGeom prst="rect">
            <a:avLst/>
          </a:prstGeom>
        </p:spPr>
        <p:txBody>
          <a:bodyPr/>
          <a:lstStyle/>
          <a:p>
            <a:fld id="{390B3D78-D681-3B4D-9D68-9935FA3DD652}" type="datetimeFigureOut">
              <a:rPr lang="es-CO" smtClean="0"/>
              <a:t>21/05/20</a:t>
            </a:fld>
            <a:endParaRPr lang="es-CO"/>
          </a:p>
        </p:txBody>
      </p:sp>
      <p:sp>
        <p:nvSpPr>
          <p:cNvPr id="8" name="Marcador de pie de página 7">
            <a:extLst>
              <a:ext uri="{FF2B5EF4-FFF2-40B4-BE49-F238E27FC236}">
                <a16:creationId xmlns:a16="http://schemas.microsoft.com/office/drawing/2014/main" id="{EBE1EF01-D929-4341-AC6F-B7B3A8EC4769}"/>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9" name="Marcador de número de diapositiva 8">
            <a:extLst>
              <a:ext uri="{FF2B5EF4-FFF2-40B4-BE49-F238E27FC236}">
                <a16:creationId xmlns:a16="http://schemas.microsoft.com/office/drawing/2014/main" id="{8861CAD0-E438-C14D-AF0B-B2C372C124B7}"/>
              </a:ext>
            </a:extLst>
          </p:cNvPr>
          <p:cNvSpPr>
            <a:spLocks noGrp="1"/>
          </p:cNvSpPr>
          <p:nvPr>
            <p:ph type="sldNum" sz="quarter" idx="12"/>
          </p:nvPr>
        </p:nvSpPr>
        <p:spPr>
          <a:xfrm>
            <a:off x="8610600" y="6356350"/>
            <a:ext cx="2743200" cy="365125"/>
          </a:xfrm>
          <a:prstGeom prst="rect">
            <a:avLst/>
          </a:prstGeom>
        </p:spPr>
        <p:txBody>
          <a:bodyPr/>
          <a:lstStyle/>
          <a:p>
            <a:fld id="{E3F73FDD-A8AF-584D-AB89-6FAD495E0179}" type="slidenum">
              <a:rPr lang="es-CO" smtClean="0"/>
              <a:t>‹Nº›</a:t>
            </a:fld>
            <a:endParaRPr lang="es-CO"/>
          </a:p>
        </p:txBody>
      </p:sp>
    </p:spTree>
    <p:extLst>
      <p:ext uri="{BB962C8B-B14F-4D97-AF65-F5344CB8AC3E}">
        <p14:creationId xmlns:p14="http://schemas.microsoft.com/office/powerpoint/2010/main" val="1490384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77EEB2-52FA-694B-9A24-5DF055533FC7}"/>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2F93BD98-24C2-8149-AAC1-F6B3ADB5302C}"/>
              </a:ext>
            </a:extLst>
          </p:cNvPr>
          <p:cNvSpPr>
            <a:spLocks noGrp="1"/>
          </p:cNvSpPr>
          <p:nvPr>
            <p:ph type="dt" sz="half" idx="10"/>
          </p:nvPr>
        </p:nvSpPr>
        <p:spPr>
          <a:xfrm>
            <a:off x="838200" y="6356350"/>
            <a:ext cx="2743200" cy="365125"/>
          </a:xfrm>
          <a:prstGeom prst="rect">
            <a:avLst/>
          </a:prstGeom>
        </p:spPr>
        <p:txBody>
          <a:bodyPr/>
          <a:lstStyle/>
          <a:p>
            <a:fld id="{390B3D78-D681-3B4D-9D68-9935FA3DD652}" type="datetimeFigureOut">
              <a:rPr lang="es-CO" smtClean="0"/>
              <a:t>21/05/20</a:t>
            </a:fld>
            <a:endParaRPr lang="es-CO"/>
          </a:p>
        </p:txBody>
      </p:sp>
      <p:sp>
        <p:nvSpPr>
          <p:cNvPr id="4" name="Marcador de pie de página 3">
            <a:extLst>
              <a:ext uri="{FF2B5EF4-FFF2-40B4-BE49-F238E27FC236}">
                <a16:creationId xmlns:a16="http://schemas.microsoft.com/office/drawing/2014/main" id="{26B3D126-BA90-9E43-B8E2-4A2EFFAFCF06}"/>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5" name="Marcador de número de diapositiva 4">
            <a:extLst>
              <a:ext uri="{FF2B5EF4-FFF2-40B4-BE49-F238E27FC236}">
                <a16:creationId xmlns:a16="http://schemas.microsoft.com/office/drawing/2014/main" id="{F1FE7EC8-A84A-7C4E-813C-D0C8E11B046E}"/>
              </a:ext>
            </a:extLst>
          </p:cNvPr>
          <p:cNvSpPr>
            <a:spLocks noGrp="1"/>
          </p:cNvSpPr>
          <p:nvPr>
            <p:ph type="sldNum" sz="quarter" idx="12"/>
          </p:nvPr>
        </p:nvSpPr>
        <p:spPr>
          <a:xfrm>
            <a:off x="8610600" y="6356350"/>
            <a:ext cx="2743200" cy="365125"/>
          </a:xfrm>
          <a:prstGeom prst="rect">
            <a:avLst/>
          </a:prstGeom>
        </p:spPr>
        <p:txBody>
          <a:bodyPr/>
          <a:lstStyle/>
          <a:p>
            <a:fld id="{E3F73FDD-A8AF-584D-AB89-6FAD495E0179}" type="slidenum">
              <a:rPr lang="es-CO" smtClean="0"/>
              <a:t>‹Nº›</a:t>
            </a:fld>
            <a:endParaRPr lang="es-CO"/>
          </a:p>
        </p:txBody>
      </p:sp>
    </p:spTree>
    <p:extLst>
      <p:ext uri="{BB962C8B-B14F-4D97-AF65-F5344CB8AC3E}">
        <p14:creationId xmlns:p14="http://schemas.microsoft.com/office/powerpoint/2010/main" val="975811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3F5832E-4121-ED4B-B459-EC57385D6E14}"/>
              </a:ext>
            </a:extLst>
          </p:cNvPr>
          <p:cNvSpPr>
            <a:spLocks noGrp="1"/>
          </p:cNvSpPr>
          <p:nvPr>
            <p:ph type="dt" sz="half" idx="10"/>
          </p:nvPr>
        </p:nvSpPr>
        <p:spPr>
          <a:xfrm>
            <a:off x="838200" y="6356350"/>
            <a:ext cx="2743200" cy="365125"/>
          </a:xfrm>
          <a:prstGeom prst="rect">
            <a:avLst/>
          </a:prstGeom>
        </p:spPr>
        <p:txBody>
          <a:bodyPr/>
          <a:lstStyle/>
          <a:p>
            <a:fld id="{390B3D78-D681-3B4D-9D68-9935FA3DD652}" type="datetimeFigureOut">
              <a:rPr lang="es-CO" smtClean="0"/>
              <a:t>21/05/20</a:t>
            </a:fld>
            <a:endParaRPr lang="es-CO"/>
          </a:p>
        </p:txBody>
      </p:sp>
      <p:sp>
        <p:nvSpPr>
          <p:cNvPr id="3" name="Marcador de pie de página 2">
            <a:extLst>
              <a:ext uri="{FF2B5EF4-FFF2-40B4-BE49-F238E27FC236}">
                <a16:creationId xmlns:a16="http://schemas.microsoft.com/office/drawing/2014/main" id="{AAABC1DB-C151-AA42-98BA-CE7E9DB4C834}"/>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4" name="Marcador de número de diapositiva 3">
            <a:extLst>
              <a:ext uri="{FF2B5EF4-FFF2-40B4-BE49-F238E27FC236}">
                <a16:creationId xmlns:a16="http://schemas.microsoft.com/office/drawing/2014/main" id="{B81E03EC-9F74-6B49-A032-424CDC4ADAAD}"/>
              </a:ext>
            </a:extLst>
          </p:cNvPr>
          <p:cNvSpPr>
            <a:spLocks noGrp="1"/>
          </p:cNvSpPr>
          <p:nvPr>
            <p:ph type="sldNum" sz="quarter" idx="12"/>
          </p:nvPr>
        </p:nvSpPr>
        <p:spPr>
          <a:xfrm>
            <a:off x="8610600" y="6356350"/>
            <a:ext cx="2743200" cy="365125"/>
          </a:xfrm>
          <a:prstGeom prst="rect">
            <a:avLst/>
          </a:prstGeom>
        </p:spPr>
        <p:txBody>
          <a:bodyPr/>
          <a:lstStyle/>
          <a:p>
            <a:fld id="{E3F73FDD-A8AF-584D-AB89-6FAD495E0179}" type="slidenum">
              <a:rPr lang="es-CO" smtClean="0"/>
              <a:t>‹Nº›</a:t>
            </a:fld>
            <a:endParaRPr lang="es-CO"/>
          </a:p>
        </p:txBody>
      </p:sp>
    </p:spTree>
    <p:extLst>
      <p:ext uri="{BB962C8B-B14F-4D97-AF65-F5344CB8AC3E}">
        <p14:creationId xmlns:p14="http://schemas.microsoft.com/office/powerpoint/2010/main" val="3408222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2AACA0-79FD-0B4E-AADC-879F064B27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E9B5D95-F4CB-F94F-972C-872704F6A0D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8CAAC7DE-4739-164A-99CF-3AE02F54915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940A07-AE16-C144-BB0E-C15A4689C537}"/>
              </a:ext>
            </a:extLst>
          </p:cNvPr>
          <p:cNvSpPr>
            <a:spLocks noGrp="1"/>
          </p:cNvSpPr>
          <p:nvPr>
            <p:ph type="dt" sz="half" idx="10"/>
          </p:nvPr>
        </p:nvSpPr>
        <p:spPr>
          <a:xfrm>
            <a:off x="838200" y="6356350"/>
            <a:ext cx="2743200" cy="365125"/>
          </a:xfrm>
          <a:prstGeom prst="rect">
            <a:avLst/>
          </a:prstGeom>
        </p:spPr>
        <p:txBody>
          <a:bodyPr/>
          <a:lstStyle/>
          <a:p>
            <a:fld id="{390B3D78-D681-3B4D-9D68-9935FA3DD652}" type="datetimeFigureOut">
              <a:rPr lang="es-CO" smtClean="0"/>
              <a:t>21/05/20</a:t>
            </a:fld>
            <a:endParaRPr lang="es-CO"/>
          </a:p>
        </p:txBody>
      </p:sp>
      <p:sp>
        <p:nvSpPr>
          <p:cNvPr id="6" name="Marcador de pie de página 5">
            <a:extLst>
              <a:ext uri="{FF2B5EF4-FFF2-40B4-BE49-F238E27FC236}">
                <a16:creationId xmlns:a16="http://schemas.microsoft.com/office/drawing/2014/main" id="{338ED639-9C26-844B-A1E2-7F4ED3D6B516}"/>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7" name="Marcador de número de diapositiva 6">
            <a:extLst>
              <a:ext uri="{FF2B5EF4-FFF2-40B4-BE49-F238E27FC236}">
                <a16:creationId xmlns:a16="http://schemas.microsoft.com/office/drawing/2014/main" id="{BE6755B5-6AFA-D246-A1BD-F5848343A827}"/>
              </a:ext>
            </a:extLst>
          </p:cNvPr>
          <p:cNvSpPr>
            <a:spLocks noGrp="1"/>
          </p:cNvSpPr>
          <p:nvPr>
            <p:ph type="sldNum" sz="quarter" idx="12"/>
          </p:nvPr>
        </p:nvSpPr>
        <p:spPr>
          <a:xfrm>
            <a:off x="8610600" y="6356350"/>
            <a:ext cx="2743200" cy="365125"/>
          </a:xfrm>
          <a:prstGeom prst="rect">
            <a:avLst/>
          </a:prstGeom>
        </p:spPr>
        <p:txBody>
          <a:bodyPr/>
          <a:lstStyle/>
          <a:p>
            <a:fld id="{E3F73FDD-A8AF-584D-AB89-6FAD495E0179}" type="slidenum">
              <a:rPr lang="es-CO" smtClean="0"/>
              <a:t>‹Nº›</a:t>
            </a:fld>
            <a:endParaRPr lang="es-CO"/>
          </a:p>
        </p:txBody>
      </p:sp>
    </p:spTree>
    <p:extLst>
      <p:ext uri="{BB962C8B-B14F-4D97-AF65-F5344CB8AC3E}">
        <p14:creationId xmlns:p14="http://schemas.microsoft.com/office/powerpoint/2010/main" val="3107530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D12059-FF3C-6A4F-8407-6DA3DAF4B3D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A3B40F86-6078-9447-83FB-BEB418B2350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0C7EF302-7149-FE4F-A6C4-952227FAB6A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2EE8FE7-B2C7-9D44-AB82-A03ED065F985}"/>
              </a:ext>
            </a:extLst>
          </p:cNvPr>
          <p:cNvSpPr>
            <a:spLocks noGrp="1"/>
          </p:cNvSpPr>
          <p:nvPr>
            <p:ph type="dt" sz="half" idx="10"/>
          </p:nvPr>
        </p:nvSpPr>
        <p:spPr>
          <a:xfrm>
            <a:off x="838200" y="6356350"/>
            <a:ext cx="2743200" cy="365125"/>
          </a:xfrm>
          <a:prstGeom prst="rect">
            <a:avLst/>
          </a:prstGeom>
        </p:spPr>
        <p:txBody>
          <a:bodyPr/>
          <a:lstStyle/>
          <a:p>
            <a:fld id="{390B3D78-D681-3B4D-9D68-9935FA3DD652}" type="datetimeFigureOut">
              <a:rPr lang="es-CO" smtClean="0"/>
              <a:t>21/05/20</a:t>
            </a:fld>
            <a:endParaRPr lang="es-CO"/>
          </a:p>
        </p:txBody>
      </p:sp>
      <p:sp>
        <p:nvSpPr>
          <p:cNvPr id="6" name="Marcador de pie de página 5">
            <a:extLst>
              <a:ext uri="{FF2B5EF4-FFF2-40B4-BE49-F238E27FC236}">
                <a16:creationId xmlns:a16="http://schemas.microsoft.com/office/drawing/2014/main" id="{5E1C53D0-3196-DD4B-81F7-E6FF9A6F36FE}"/>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7" name="Marcador de número de diapositiva 6">
            <a:extLst>
              <a:ext uri="{FF2B5EF4-FFF2-40B4-BE49-F238E27FC236}">
                <a16:creationId xmlns:a16="http://schemas.microsoft.com/office/drawing/2014/main" id="{CC953688-CD86-4443-9926-3D6DC6D55A9A}"/>
              </a:ext>
            </a:extLst>
          </p:cNvPr>
          <p:cNvSpPr>
            <a:spLocks noGrp="1"/>
          </p:cNvSpPr>
          <p:nvPr>
            <p:ph type="sldNum" sz="quarter" idx="12"/>
          </p:nvPr>
        </p:nvSpPr>
        <p:spPr>
          <a:xfrm>
            <a:off x="8610600" y="6356350"/>
            <a:ext cx="2743200" cy="365125"/>
          </a:xfrm>
          <a:prstGeom prst="rect">
            <a:avLst/>
          </a:prstGeom>
        </p:spPr>
        <p:txBody>
          <a:bodyPr/>
          <a:lstStyle/>
          <a:p>
            <a:fld id="{E3F73FDD-A8AF-584D-AB89-6FAD495E0179}" type="slidenum">
              <a:rPr lang="es-CO" smtClean="0"/>
              <a:t>‹Nº›</a:t>
            </a:fld>
            <a:endParaRPr lang="es-CO"/>
          </a:p>
        </p:txBody>
      </p:sp>
    </p:spTree>
    <p:extLst>
      <p:ext uri="{BB962C8B-B14F-4D97-AF65-F5344CB8AC3E}">
        <p14:creationId xmlns:p14="http://schemas.microsoft.com/office/powerpoint/2010/main" val="2466590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Imagen 1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8" name="Imagen 7"/>
          <p:cNvPicPr>
            <a:picLocks noChangeAspect="1"/>
          </p:cNvPicPr>
          <p:nvPr userDrawn="1"/>
        </p:nvPicPr>
        <p:blipFill rotWithShape="1">
          <a:blip r:embed="rId14">
            <a:extLst>
              <a:ext uri="{28A0092B-C50C-407E-A947-70E740481C1C}">
                <a14:useLocalDpi xmlns:a14="http://schemas.microsoft.com/office/drawing/2010/main" val="0"/>
              </a:ext>
            </a:extLst>
          </a:blip>
          <a:srcRect l="10499" t="7834" r="44764" b="50247"/>
          <a:stretch/>
        </p:blipFill>
        <p:spPr>
          <a:xfrm>
            <a:off x="10630567" y="5678905"/>
            <a:ext cx="1477212" cy="782053"/>
          </a:xfrm>
          <a:prstGeom prst="rect">
            <a:avLst/>
          </a:prstGeom>
        </p:spPr>
      </p:pic>
    </p:spTree>
    <p:extLst>
      <p:ext uri="{BB962C8B-B14F-4D97-AF65-F5344CB8AC3E}">
        <p14:creationId xmlns:p14="http://schemas.microsoft.com/office/powerpoint/2010/main" val="494949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58400" cy="6705600"/>
          </a:xfrm>
          <a:prstGeom prst="rect">
            <a:avLst/>
          </a:prstGeom>
        </p:spPr>
      </p:pic>
      <p:pic>
        <p:nvPicPr>
          <p:cNvPr id="8" name="Imagen 7"/>
          <p:cNvPicPr>
            <a:picLocks noChangeAspect="1"/>
          </p:cNvPicPr>
          <p:nvPr/>
        </p:nvPicPr>
        <p:blipFill rotWithShape="1">
          <a:blip r:embed="rId4">
            <a:extLst>
              <a:ext uri="{28A0092B-C50C-407E-A947-70E740481C1C}">
                <a14:useLocalDpi xmlns:a14="http://schemas.microsoft.com/office/drawing/2010/main" val="0"/>
              </a:ext>
            </a:extLst>
          </a:blip>
          <a:srcRect l="10246" t="8257" r="46852" b="49189"/>
          <a:stretch/>
        </p:blipFill>
        <p:spPr>
          <a:xfrm>
            <a:off x="6641432" y="1973090"/>
            <a:ext cx="5402179" cy="3027430"/>
          </a:xfrm>
          <a:prstGeom prst="rect">
            <a:avLst/>
          </a:prstGeom>
        </p:spPr>
      </p:pic>
      <p:pic>
        <p:nvPicPr>
          <p:cNvPr id="9" name="Imagen 8"/>
          <p:cNvPicPr>
            <a:picLocks noChangeAspect="1"/>
          </p:cNvPicPr>
          <p:nvPr/>
        </p:nvPicPr>
        <p:blipFill rotWithShape="1">
          <a:blip r:embed="rId4">
            <a:extLst>
              <a:ext uri="{28A0092B-C50C-407E-A947-70E740481C1C}">
                <a14:useLocalDpi xmlns:a14="http://schemas.microsoft.com/office/drawing/2010/main" val="0"/>
              </a:ext>
            </a:extLst>
          </a:blip>
          <a:srcRect l="10245" t="49084" r="1438" b="20642"/>
          <a:stretch/>
        </p:blipFill>
        <p:spPr>
          <a:xfrm>
            <a:off x="4451684" y="4891634"/>
            <a:ext cx="7740316" cy="1499140"/>
          </a:xfrm>
          <a:prstGeom prst="rect">
            <a:avLst/>
          </a:prstGeom>
        </p:spPr>
      </p:pic>
      <p:pic>
        <p:nvPicPr>
          <p:cNvPr id="11" name="Imagen 10"/>
          <p:cNvPicPr>
            <a:picLocks noChangeAspect="1"/>
          </p:cNvPicPr>
          <p:nvPr/>
        </p:nvPicPr>
        <p:blipFill rotWithShape="1">
          <a:blip r:embed="rId4">
            <a:extLst>
              <a:ext uri="{28A0092B-C50C-407E-A947-70E740481C1C}">
                <a14:useLocalDpi xmlns:a14="http://schemas.microsoft.com/office/drawing/2010/main" val="0"/>
              </a:ext>
            </a:extLst>
          </a:blip>
          <a:srcRect l="69336" t="80523" r="5425" b="5717"/>
          <a:stretch/>
        </p:blipFill>
        <p:spPr>
          <a:xfrm>
            <a:off x="9274342" y="5876425"/>
            <a:ext cx="2538664" cy="782052"/>
          </a:xfrm>
          <a:prstGeom prst="rect">
            <a:avLst/>
          </a:prstGeom>
        </p:spPr>
      </p:pic>
    </p:spTree>
    <p:extLst>
      <p:ext uri="{BB962C8B-B14F-4D97-AF65-F5344CB8AC3E}">
        <p14:creationId xmlns:p14="http://schemas.microsoft.com/office/powerpoint/2010/main" val="369335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60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nodeType="withEffect">
                                  <p:stCondLst>
                                    <p:cond delay="130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nodeType="withEffect">
                                  <p:stCondLst>
                                    <p:cond delay="200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
        <p:nvSpPr>
          <p:cNvPr id="2" name="Título 1">
            <a:extLst>
              <a:ext uri="{FF2B5EF4-FFF2-40B4-BE49-F238E27FC236}">
                <a16:creationId xmlns:a16="http://schemas.microsoft.com/office/drawing/2014/main" id="{B421281D-C5B6-D048-BDD8-3217F3A99FB8}"/>
              </a:ext>
            </a:extLst>
          </p:cNvPr>
          <p:cNvSpPr>
            <a:spLocks noGrp="1"/>
          </p:cNvSpPr>
          <p:nvPr>
            <p:ph type="title"/>
          </p:nvPr>
        </p:nvSpPr>
        <p:spPr>
          <a:xfrm>
            <a:off x="1629294" y="630497"/>
            <a:ext cx="9724505" cy="832543"/>
          </a:xfrm>
        </p:spPr>
        <p:txBody>
          <a:bodyPr/>
          <a:lstStyle/>
          <a:p>
            <a:r>
              <a:rPr lang="es-CO" sz="7200" b="1" dirty="0">
                <a:ln w="31750">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Simbología</a:t>
            </a:r>
          </a:p>
        </p:txBody>
      </p:sp>
      <p:sp>
        <p:nvSpPr>
          <p:cNvPr id="3" name="Marcador de contenido 2">
            <a:extLst>
              <a:ext uri="{FF2B5EF4-FFF2-40B4-BE49-F238E27FC236}">
                <a16:creationId xmlns:a16="http://schemas.microsoft.com/office/drawing/2014/main" id="{0B0667CA-9F07-0B46-8CF2-674F0629D2C5}"/>
              </a:ext>
            </a:extLst>
          </p:cNvPr>
          <p:cNvSpPr>
            <a:spLocks noGrp="1"/>
          </p:cNvSpPr>
          <p:nvPr>
            <p:ph idx="1"/>
          </p:nvPr>
        </p:nvSpPr>
        <p:spPr>
          <a:xfrm>
            <a:off x="1629294" y="1695856"/>
            <a:ext cx="9724505" cy="4351338"/>
          </a:xfrm>
        </p:spPr>
        <p:txBody>
          <a:bodyPr>
            <a:normAutofit fontScale="92500"/>
          </a:bodyPr>
          <a:lstStyle/>
          <a:p>
            <a:pPr marL="0" indent="0">
              <a:buNone/>
            </a:pPr>
            <a:r>
              <a:rPr lang="es-CO" sz="3200" dirty="0">
                <a:solidFill>
                  <a:schemeClr val="bg1"/>
                </a:solidFill>
                <a:effectLst>
                  <a:outerShdw blurRad="38100" dist="38100" dir="2700000" algn="tl">
                    <a:srgbClr val="000000">
                      <a:alpha val="43137"/>
                    </a:srgbClr>
                  </a:outerShdw>
                </a:effectLst>
              </a:rPr>
              <a:t>“ Así como el rocío y la lluvia caen al principio para que la semilla germine, y luego para que la cosecha madure, </a:t>
            </a:r>
            <a:r>
              <a:rPr lang="es-CO" sz="3200" b="1" i="1" u="sng" dirty="0">
                <a:solidFill>
                  <a:schemeClr val="bg1"/>
                </a:solidFill>
                <a:effectLst>
                  <a:outerShdw blurRad="38100" dist="38100" dir="2700000" algn="tl">
                    <a:srgbClr val="000000">
                      <a:alpha val="43137"/>
                    </a:srgbClr>
                  </a:outerShdw>
                </a:effectLst>
              </a:rPr>
              <a:t>se da el Espíritu Santo para que lleve a cabo a través de sus etapas el proceso del crecimiento espiritual.</a:t>
            </a:r>
            <a:r>
              <a:rPr lang="es-CO" sz="3200" dirty="0">
                <a:solidFill>
                  <a:schemeClr val="bg1"/>
                </a:solidFill>
                <a:effectLst>
                  <a:outerShdw blurRad="38100" dist="38100" dir="2700000" algn="tl">
                    <a:srgbClr val="000000">
                      <a:alpha val="43137"/>
                    </a:srgbClr>
                  </a:outerShdw>
                </a:effectLst>
              </a:rPr>
              <a:t> La maduración del grano representa la terminación de la obra de la gracia de Dios en el alma. </a:t>
            </a:r>
            <a:r>
              <a:rPr lang="es-CO" sz="3200" b="1" i="1" u="sng" dirty="0">
                <a:solidFill>
                  <a:schemeClr val="bg1"/>
                </a:solidFill>
                <a:effectLst>
                  <a:outerShdw blurRad="38100" dist="38100" dir="2700000" algn="tl">
                    <a:srgbClr val="000000">
                      <a:alpha val="43137"/>
                    </a:srgbClr>
                  </a:outerShdw>
                </a:effectLst>
              </a:rPr>
              <a:t>Mediante el poder del Espíritu Santo se ha de perfeccionar en el carácter la imagen moral de Dios</a:t>
            </a:r>
            <a:r>
              <a:rPr lang="es-CO" sz="3200" dirty="0">
                <a:solidFill>
                  <a:schemeClr val="bg1"/>
                </a:solidFill>
                <a:effectLst>
                  <a:outerShdw blurRad="38100" dist="38100" dir="2700000" algn="tl">
                    <a:srgbClr val="000000">
                      <a:alpha val="43137"/>
                    </a:srgbClr>
                  </a:outerShdw>
                </a:effectLst>
              </a:rPr>
              <a:t>. Debemos ser totalmente transformados a la semejanza de Cristo.” </a:t>
            </a:r>
            <a:r>
              <a:rPr lang="es-CO" sz="3200" dirty="0">
                <a:solidFill>
                  <a:srgbClr val="92D050"/>
                </a:solidFill>
                <a:effectLst>
                  <a:outerShdw blurRad="38100" dist="38100" dir="2700000" algn="tl">
                    <a:srgbClr val="000000">
                      <a:alpha val="43137"/>
                    </a:srgbClr>
                  </a:outerShdw>
                </a:effectLst>
              </a:rPr>
              <a:t>EUD 155,156</a:t>
            </a:r>
          </a:p>
          <a:p>
            <a:pPr marL="0" indent="0">
              <a:buNone/>
            </a:pPr>
            <a:endParaRPr lang="es-CO"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10611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F95E3B-6272-AF41-8462-1FA75ECBBD36}"/>
              </a:ext>
            </a:extLst>
          </p:cNvPr>
          <p:cNvSpPr>
            <a:spLocks noGrp="1"/>
          </p:cNvSpPr>
          <p:nvPr>
            <p:ph type="ctrTitle"/>
          </p:nvPr>
        </p:nvSpPr>
        <p:spPr>
          <a:xfrm>
            <a:off x="2621280" y="1446415"/>
            <a:ext cx="7420495" cy="3243956"/>
          </a:xfrm>
        </p:spPr>
        <p:txBody>
          <a:bodyPr>
            <a:noAutofit/>
          </a:bodyPr>
          <a:lstStyle/>
          <a:p>
            <a:pPr marL="1143000" indent="-1143000" algn="l">
              <a:buSzPct val="200000"/>
              <a:buFont typeface="+mj-lt"/>
              <a:buAutoNum type="romanUcPeriod"/>
            </a:pPr>
            <a:r>
              <a:rPr lang="es-CO" b="1" dirty="0">
                <a:ln w="28575">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LA MAYOR Y MÁS URGENTE NECESIDAD</a:t>
            </a:r>
            <a:endParaRPr lang="es-CO" dirty="0">
              <a:ln w="28575">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23723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985D90-7EBC-3247-B99D-8BE7A0168D0A}"/>
              </a:ext>
            </a:extLst>
          </p:cNvPr>
          <p:cNvSpPr>
            <a:spLocks noGrp="1"/>
          </p:cNvSpPr>
          <p:nvPr>
            <p:ph type="title"/>
          </p:nvPr>
        </p:nvSpPr>
        <p:spPr>
          <a:xfrm>
            <a:off x="1845424" y="1338668"/>
            <a:ext cx="9508375" cy="649028"/>
          </a:xfrm>
        </p:spPr>
        <p:txBody>
          <a:bodyPr/>
          <a:lstStyle/>
          <a:p>
            <a:r>
              <a:rPr lang="es-CO" sz="4800" b="1" dirty="0">
                <a:ln w="28575">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La mayor y más urgente de todas</a:t>
            </a:r>
          </a:p>
        </p:txBody>
      </p:sp>
      <p:sp>
        <p:nvSpPr>
          <p:cNvPr id="3" name="Marcador de contenido 2">
            <a:extLst>
              <a:ext uri="{FF2B5EF4-FFF2-40B4-BE49-F238E27FC236}">
                <a16:creationId xmlns:a16="http://schemas.microsoft.com/office/drawing/2014/main" id="{5E386A97-DBE4-4043-8981-2C05359B03B0}"/>
              </a:ext>
            </a:extLst>
          </p:cNvPr>
          <p:cNvSpPr>
            <a:spLocks noGrp="1"/>
          </p:cNvSpPr>
          <p:nvPr>
            <p:ph idx="1"/>
          </p:nvPr>
        </p:nvSpPr>
        <p:spPr>
          <a:xfrm>
            <a:off x="1845424" y="2241261"/>
            <a:ext cx="9508375" cy="3428019"/>
          </a:xfrm>
        </p:spPr>
        <p:txBody>
          <a:bodyPr>
            <a:noAutofit/>
          </a:bodyPr>
          <a:lstStyle/>
          <a:p>
            <a:pPr marL="0" indent="0">
              <a:lnSpc>
                <a:spcPct val="100000"/>
              </a:lnSpc>
              <a:spcBef>
                <a:spcPts val="600"/>
              </a:spcBef>
              <a:buNone/>
            </a:pPr>
            <a:r>
              <a:rPr lang="es-ES_tradnl" dirty="0">
                <a:solidFill>
                  <a:schemeClr val="bg1"/>
                </a:solidFill>
                <a:effectLst>
                  <a:outerShdw blurRad="38100" dist="38100" dir="2700000" algn="tl">
                    <a:srgbClr val="000000">
                      <a:alpha val="43137"/>
                    </a:srgbClr>
                  </a:outerShdw>
                </a:effectLst>
              </a:rPr>
              <a:t>“La </a:t>
            </a:r>
            <a:r>
              <a:rPr lang="es-ES_tradnl" sz="3200" i="1" u="sng" dirty="0">
                <a:solidFill>
                  <a:schemeClr val="bg1"/>
                </a:solidFill>
                <a:effectLst>
                  <a:outerShdw blurRad="38100" dist="38100" dir="2700000" algn="tl">
                    <a:srgbClr val="000000">
                      <a:alpha val="43137"/>
                    </a:srgbClr>
                  </a:outerShdw>
                </a:effectLst>
              </a:rPr>
              <a:t>mayor</a:t>
            </a:r>
            <a:r>
              <a:rPr lang="es-ES_tradnl" dirty="0">
                <a:solidFill>
                  <a:schemeClr val="bg1"/>
                </a:solidFill>
                <a:effectLst>
                  <a:outerShdw blurRad="38100" dist="38100" dir="2700000" algn="tl">
                    <a:srgbClr val="000000">
                      <a:alpha val="43137"/>
                    </a:srgbClr>
                  </a:outerShdw>
                </a:effectLst>
              </a:rPr>
              <a:t> y </a:t>
            </a:r>
            <a:r>
              <a:rPr lang="es-ES_tradnl" sz="3200" i="1" u="sng" dirty="0">
                <a:solidFill>
                  <a:schemeClr val="bg1"/>
                </a:solidFill>
                <a:effectLst>
                  <a:outerShdw blurRad="38100" dist="38100" dir="2700000" algn="tl">
                    <a:srgbClr val="000000">
                      <a:alpha val="43137"/>
                    </a:srgbClr>
                  </a:outerShdw>
                </a:effectLst>
              </a:rPr>
              <a:t>más</a:t>
            </a:r>
            <a:r>
              <a:rPr lang="es-CO" sz="3200" i="1" u="sng" dirty="0">
                <a:solidFill>
                  <a:schemeClr val="bg1"/>
                </a:solidFill>
                <a:effectLst>
                  <a:outerShdw blurRad="38100" dist="38100" dir="2700000" algn="tl">
                    <a:srgbClr val="000000">
                      <a:alpha val="43137"/>
                    </a:srgbClr>
                  </a:outerShdw>
                </a:effectLst>
              </a:rPr>
              <a:t> </a:t>
            </a:r>
            <a:r>
              <a:rPr lang="es-ES_tradnl" sz="3200" i="1" u="sng" dirty="0">
                <a:solidFill>
                  <a:schemeClr val="bg1"/>
                </a:solidFill>
                <a:effectLst>
                  <a:outerShdw blurRad="38100" dist="38100" dir="2700000" algn="tl">
                    <a:srgbClr val="000000">
                      <a:alpha val="43137"/>
                    </a:srgbClr>
                  </a:outerShdw>
                </a:effectLst>
              </a:rPr>
              <a:t>urgente </a:t>
            </a:r>
            <a:r>
              <a:rPr lang="es-ES_tradnl" dirty="0">
                <a:solidFill>
                  <a:schemeClr val="bg1"/>
                </a:solidFill>
                <a:effectLst>
                  <a:outerShdw blurRad="38100" dist="38100" dir="2700000" algn="tl">
                    <a:srgbClr val="000000">
                      <a:alpha val="43137"/>
                    </a:srgbClr>
                  </a:outerShdw>
                </a:effectLst>
              </a:rPr>
              <a:t>de </a:t>
            </a:r>
            <a:r>
              <a:rPr lang="es-ES_tradnl" sz="3200" i="1" u="sng" dirty="0">
                <a:solidFill>
                  <a:schemeClr val="bg1"/>
                </a:solidFill>
                <a:effectLst>
                  <a:outerShdw blurRad="38100" dist="38100" dir="2700000" algn="tl">
                    <a:srgbClr val="000000">
                      <a:alpha val="43137"/>
                    </a:srgbClr>
                  </a:outerShdw>
                </a:effectLst>
              </a:rPr>
              <a:t>todas</a:t>
            </a:r>
            <a:r>
              <a:rPr lang="es-ES_tradnl" dirty="0">
                <a:solidFill>
                  <a:schemeClr val="bg1"/>
                </a:solidFill>
                <a:effectLst>
                  <a:outerShdw blurRad="38100" dist="38100" dir="2700000" algn="tl">
                    <a:srgbClr val="000000">
                      <a:alpha val="43137"/>
                    </a:srgbClr>
                  </a:outerShdw>
                </a:effectLst>
              </a:rPr>
              <a:t> nuestras necesidades es la de un reavivamiento de la verdadera piedad en nuestro medio. Procurarlo debiera ser nuestra primera obra. No es que Dios no quiera derramar su bendición sobre sus hijos, sino que nosotros no estamos listos para recibirlos. </a:t>
            </a:r>
            <a:r>
              <a:rPr lang="es-ES_tradnl" sz="3200" i="1" u="sng" dirty="0">
                <a:solidFill>
                  <a:schemeClr val="bg1"/>
                </a:solidFill>
                <a:effectLst>
                  <a:outerShdw blurRad="38100" dist="38100" dir="2700000" algn="tl">
                    <a:srgbClr val="000000">
                      <a:alpha val="43137"/>
                    </a:srgbClr>
                  </a:outerShdw>
                </a:effectLst>
              </a:rPr>
              <a:t>Dios está mas dispuesto a dar su Espíritu Santo </a:t>
            </a:r>
            <a:r>
              <a:rPr lang="es-ES_tradnl" dirty="0">
                <a:solidFill>
                  <a:schemeClr val="bg1"/>
                </a:solidFill>
                <a:effectLst>
                  <a:outerShdw blurRad="38100" dist="38100" dir="2700000" algn="tl">
                    <a:srgbClr val="000000">
                      <a:alpha val="43137"/>
                    </a:srgbClr>
                  </a:outerShdw>
                </a:effectLst>
              </a:rPr>
              <a:t>a su pueblo que los padres regalos a sus hijos.” </a:t>
            </a:r>
            <a:r>
              <a:rPr lang="es-ES_tradnl" dirty="0">
                <a:solidFill>
                  <a:srgbClr val="92D050"/>
                </a:solidFill>
                <a:effectLst>
                  <a:outerShdw blurRad="38100" dist="38100" dir="2700000" algn="tl">
                    <a:srgbClr val="000000">
                      <a:alpha val="43137"/>
                    </a:srgbClr>
                  </a:outerShdw>
                </a:effectLst>
              </a:rPr>
              <a:t>(MS,1:141). </a:t>
            </a:r>
            <a:endParaRPr lang="es-CO" dirty="0">
              <a:solidFill>
                <a:srgbClr val="92D050"/>
              </a:solidFill>
              <a:effectLst>
                <a:outerShdw blurRad="38100" dist="38100" dir="2700000" algn="tl">
                  <a:srgbClr val="000000">
                    <a:alpha val="43137"/>
                  </a:srgbClr>
                </a:outerShdw>
              </a:effectLst>
            </a:endParaRPr>
          </a:p>
          <a:p>
            <a:pPr marL="0" indent="0">
              <a:lnSpc>
                <a:spcPct val="100000"/>
              </a:lnSpc>
              <a:spcBef>
                <a:spcPts val="600"/>
              </a:spcBef>
              <a:buNone/>
            </a:pPr>
            <a:r>
              <a:rPr lang="de-DE" dirty="0">
                <a:solidFill>
                  <a:schemeClr val="bg1"/>
                </a:solidFill>
                <a:effectLst>
                  <a:outerShdw blurRad="38100" dist="38100" dir="2700000" algn="tl">
                    <a:srgbClr val="000000">
                      <a:alpha val="43137"/>
                    </a:srgbClr>
                  </a:outerShdw>
                </a:effectLst>
              </a:rPr>
              <a:t> </a:t>
            </a:r>
            <a:endParaRPr lang="es-CO" dirty="0">
              <a:solidFill>
                <a:schemeClr val="bg1"/>
              </a:solidFill>
              <a:effectLst>
                <a:outerShdw blurRad="38100" dist="38100" dir="2700000" algn="tl">
                  <a:srgbClr val="000000">
                    <a:alpha val="43137"/>
                  </a:srgbClr>
                </a:outerShdw>
              </a:effectLst>
            </a:endParaRPr>
          </a:p>
          <a:p>
            <a:pPr>
              <a:lnSpc>
                <a:spcPct val="100000"/>
              </a:lnSpc>
              <a:spcBef>
                <a:spcPts val="600"/>
              </a:spcBef>
            </a:pPr>
            <a:endParaRPr lang="es-CO" dirty="0">
              <a:solidFill>
                <a:schemeClr val="bg1"/>
              </a:solidFill>
              <a:effectLst>
                <a:outerShdw blurRad="38100" dist="38100" dir="2700000" algn="tl">
                  <a:srgbClr val="000000">
                    <a:alpha val="43137"/>
                  </a:srgbClr>
                </a:outerShdw>
              </a:effectLst>
            </a:endParaRPr>
          </a:p>
        </p:txBody>
      </p:sp>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Tree>
    <p:extLst>
      <p:ext uri="{BB962C8B-B14F-4D97-AF65-F5344CB8AC3E}">
        <p14:creationId xmlns:p14="http://schemas.microsoft.com/office/powerpoint/2010/main" val="401342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
        <p:nvSpPr>
          <p:cNvPr id="2" name="Título 1">
            <a:extLst>
              <a:ext uri="{FF2B5EF4-FFF2-40B4-BE49-F238E27FC236}">
                <a16:creationId xmlns:a16="http://schemas.microsoft.com/office/drawing/2014/main" id="{C4985D90-7EBC-3247-B99D-8BE7A0168D0A}"/>
              </a:ext>
            </a:extLst>
          </p:cNvPr>
          <p:cNvSpPr>
            <a:spLocks noGrp="1"/>
          </p:cNvSpPr>
          <p:nvPr>
            <p:ph type="title"/>
          </p:nvPr>
        </p:nvSpPr>
        <p:spPr>
          <a:xfrm>
            <a:off x="1163782" y="936135"/>
            <a:ext cx="10190018" cy="1147791"/>
          </a:xfrm>
        </p:spPr>
        <p:txBody>
          <a:bodyPr/>
          <a:lstStyle/>
          <a:p>
            <a:r>
              <a:rPr lang="es-CO" sz="7200" b="1" dirty="0">
                <a:ln w="25400">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Nuestro trabajo</a:t>
            </a:r>
          </a:p>
        </p:txBody>
      </p:sp>
      <p:sp>
        <p:nvSpPr>
          <p:cNvPr id="3" name="Marcador de contenido 2">
            <a:extLst>
              <a:ext uri="{FF2B5EF4-FFF2-40B4-BE49-F238E27FC236}">
                <a16:creationId xmlns:a16="http://schemas.microsoft.com/office/drawing/2014/main" id="{5E386A97-DBE4-4043-8981-2C05359B03B0}"/>
              </a:ext>
            </a:extLst>
          </p:cNvPr>
          <p:cNvSpPr>
            <a:spLocks noGrp="1"/>
          </p:cNvSpPr>
          <p:nvPr>
            <p:ph idx="1"/>
          </p:nvPr>
        </p:nvSpPr>
        <p:spPr>
          <a:xfrm>
            <a:off x="1163782" y="2083926"/>
            <a:ext cx="10190018" cy="3984365"/>
          </a:xfrm>
        </p:spPr>
        <p:txBody>
          <a:bodyPr>
            <a:normAutofit/>
          </a:bodyPr>
          <a:lstStyle/>
          <a:p>
            <a:r>
              <a:rPr lang="es-ES_tradnl" sz="3200" dirty="0">
                <a:solidFill>
                  <a:schemeClr val="bg1"/>
                </a:solidFill>
                <a:effectLst>
                  <a:outerShdw blurRad="38100" dist="38100" dir="2700000" algn="tl">
                    <a:srgbClr val="000000">
                      <a:alpha val="43137"/>
                    </a:srgbClr>
                  </a:outerShdw>
                </a:effectLst>
              </a:rPr>
              <a:t>Pero es nuestro trabajo mediante </a:t>
            </a:r>
            <a:r>
              <a:rPr lang="es-ES_tradnl" sz="4000" i="1" u="sng" dirty="0">
                <a:solidFill>
                  <a:schemeClr val="bg1"/>
                </a:solidFill>
                <a:effectLst>
                  <a:outerShdw blurRad="38100" dist="38100" dir="2700000" algn="tl">
                    <a:srgbClr val="000000">
                      <a:alpha val="43137"/>
                    </a:srgbClr>
                  </a:outerShdw>
                </a:effectLst>
              </a:rPr>
              <a:t>la confesión, la humillación, el arrepentimiento y la oración ferviente </a:t>
            </a:r>
            <a:r>
              <a:rPr lang="es-ES_tradnl" sz="3200" dirty="0">
                <a:solidFill>
                  <a:schemeClr val="bg1"/>
                </a:solidFill>
                <a:effectLst>
                  <a:outerShdw blurRad="38100" dist="38100" dir="2700000" algn="tl">
                    <a:srgbClr val="000000">
                      <a:alpha val="43137"/>
                    </a:srgbClr>
                  </a:outerShdw>
                </a:effectLst>
              </a:rPr>
              <a:t>nos corresponde cumplir con las condiciones en virtud de las cuales ha prometido Dios concedernos su bendición.  sólo en respuesta a la oración debe esperarse un reavivamiento” </a:t>
            </a:r>
            <a:r>
              <a:rPr lang="es-ES_tradnl" sz="3200" dirty="0">
                <a:solidFill>
                  <a:srgbClr val="92D050"/>
                </a:solidFill>
                <a:effectLst>
                  <a:outerShdw blurRad="38100" dist="38100" dir="2700000" algn="tl">
                    <a:srgbClr val="000000">
                      <a:alpha val="43137"/>
                    </a:srgbClr>
                  </a:outerShdw>
                </a:effectLst>
              </a:rPr>
              <a:t>(Mensajes selectos, tomo 1:141). </a:t>
            </a:r>
            <a:endParaRPr lang="es-CO" sz="3200" dirty="0">
              <a:solidFill>
                <a:srgbClr val="92D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70914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15F24F-BCA1-8D43-B75B-B7015CF43330}"/>
              </a:ext>
            </a:extLst>
          </p:cNvPr>
          <p:cNvSpPr>
            <a:spLocks noGrp="1"/>
          </p:cNvSpPr>
          <p:nvPr>
            <p:ph type="title"/>
          </p:nvPr>
        </p:nvSpPr>
        <p:spPr>
          <a:xfrm>
            <a:off x="1729046" y="1417638"/>
            <a:ext cx="9624753" cy="1325563"/>
          </a:xfrm>
        </p:spPr>
        <p:txBody>
          <a:bodyPr/>
          <a:lstStyle/>
          <a:p>
            <a:r>
              <a:rPr lang="es-CO" sz="8000" b="1" dirty="0">
                <a:ln w="25400">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Superlativos</a:t>
            </a:r>
          </a:p>
        </p:txBody>
      </p:sp>
      <p:sp>
        <p:nvSpPr>
          <p:cNvPr id="3" name="Marcador de contenido 2">
            <a:extLst>
              <a:ext uri="{FF2B5EF4-FFF2-40B4-BE49-F238E27FC236}">
                <a16:creationId xmlns:a16="http://schemas.microsoft.com/office/drawing/2014/main" id="{36D7E875-C535-D14B-B8FF-37E1B68506F4}"/>
              </a:ext>
            </a:extLst>
          </p:cNvPr>
          <p:cNvSpPr>
            <a:spLocks noGrp="1"/>
          </p:cNvSpPr>
          <p:nvPr>
            <p:ph idx="1"/>
          </p:nvPr>
        </p:nvSpPr>
        <p:spPr>
          <a:xfrm>
            <a:off x="1729046" y="2743201"/>
            <a:ext cx="9624753" cy="2527068"/>
          </a:xfrm>
        </p:spPr>
        <p:txBody>
          <a:bodyPr>
            <a:normAutofit/>
          </a:bodyPr>
          <a:lstStyle/>
          <a:p>
            <a:pPr lvl="0" fontAlgn="base"/>
            <a:r>
              <a:rPr lang="es-ES_tradnl" sz="4800" b="1" dirty="0">
                <a:solidFill>
                  <a:schemeClr val="bg1"/>
                </a:solidFill>
                <a:effectLst>
                  <a:outerShdw blurRad="38100" dist="38100" dir="2700000" algn="tl">
                    <a:srgbClr val="000000">
                      <a:alpha val="43137"/>
                    </a:srgbClr>
                  </a:outerShdw>
                </a:effectLst>
              </a:rPr>
              <a:t>La mayor</a:t>
            </a:r>
            <a:endParaRPr lang="es-CO" sz="4800" dirty="0">
              <a:solidFill>
                <a:schemeClr val="bg1"/>
              </a:solidFill>
              <a:effectLst>
                <a:outerShdw blurRad="38100" dist="38100" dir="2700000" algn="tl">
                  <a:srgbClr val="000000">
                    <a:alpha val="43137"/>
                  </a:srgbClr>
                </a:outerShdw>
              </a:effectLst>
            </a:endParaRPr>
          </a:p>
          <a:p>
            <a:pPr lvl="0" fontAlgn="base"/>
            <a:r>
              <a:rPr lang="es-ES_tradnl" sz="4800" b="1" dirty="0">
                <a:solidFill>
                  <a:schemeClr val="bg1"/>
                </a:solidFill>
                <a:effectLst>
                  <a:outerShdw blurRad="38100" dist="38100" dir="2700000" algn="tl">
                    <a:srgbClr val="000000">
                      <a:alpha val="43137"/>
                    </a:srgbClr>
                  </a:outerShdw>
                </a:effectLst>
              </a:rPr>
              <a:t>La mas urgente</a:t>
            </a:r>
            <a:endParaRPr lang="es-CO" sz="4800" dirty="0">
              <a:solidFill>
                <a:schemeClr val="bg1"/>
              </a:solidFill>
              <a:effectLst>
                <a:outerShdw blurRad="38100" dist="38100" dir="2700000" algn="tl">
                  <a:srgbClr val="000000">
                    <a:alpha val="43137"/>
                  </a:srgbClr>
                </a:outerShdw>
              </a:effectLst>
            </a:endParaRPr>
          </a:p>
          <a:p>
            <a:pPr lvl="0" fontAlgn="base"/>
            <a:r>
              <a:rPr lang="es-ES_tradnl" sz="4800" dirty="0">
                <a:solidFill>
                  <a:schemeClr val="bg1"/>
                </a:solidFill>
                <a:effectLst>
                  <a:outerShdw blurRad="38100" dist="38100" dir="2700000" algn="tl">
                    <a:srgbClr val="000000">
                      <a:alpha val="43137"/>
                    </a:srgbClr>
                  </a:outerShdw>
                </a:effectLst>
              </a:rPr>
              <a:t>De </a:t>
            </a:r>
            <a:r>
              <a:rPr lang="es-ES_tradnl" sz="4800" b="1" dirty="0">
                <a:solidFill>
                  <a:schemeClr val="bg1"/>
                </a:solidFill>
                <a:effectLst>
                  <a:outerShdw blurRad="38100" dist="38100" dir="2700000" algn="tl">
                    <a:srgbClr val="000000">
                      <a:alpha val="43137"/>
                    </a:srgbClr>
                  </a:outerShdw>
                </a:effectLst>
              </a:rPr>
              <a:t>Todas </a:t>
            </a:r>
            <a:r>
              <a:rPr lang="es-ES_tradnl" sz="4800" dirty="0">
                <a:solidFill>
                  <a:schemeClr val="bg1"/>
                </a:solidFill>
                <a:effectLst>
                  <a:outerShdw blurRad="38100" dist="38100" dir="2700000" algn="tl">
                    <a:srgbClr val="000000">
                      <a:alpha val="43137"/>
                    </a:srgbClr>
                  </a:outerShdw>
                </a:effectLst>
              </a:rPr>
              <a:t>nuestras necesidades</a:t>
            </a:r>
            <a:endParaRPr lang="es-CO" sz="4800" dirty="0">
              <a:solidFill>
                <a:schemeClr val="bg1"/>
              </a:solidFill>
              <a:effectLst>
                <a:outerShdw blurRad="38100" dist="38100" dir="2700000" algn="tl">
                  <a:srgbClr val="000000">
                    <a:alpha val="43137"/>
                  </a:srgbClr>
                </a:outerShdw>
              </a:effectLst>
            </a:endParaRPr>
          </a:p>
          <a:p>
            <a:endParaRPr lang="es-CO" sz="4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8759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F19676-7DA0-944E-BE2E-7565EB1E6F8E}"/>
              </a:ext>
            </a:extLst>
          </p:cNvPr>
          <p:cNvSpPr>
            <a:spLocks noGrp="1"/>
          </p:cNvSpPr>
          <p:nvPr>
            <p:ph type="title"/>
          </p:nvPr>
        </p:nvSpPr>
        <p:spPr>
          <a:xfrm>
            <a:off x="1928552" y="1814093"/>
            <a:ext cx="9425247" cy="694431"/>
          </a:xfrm>
        </p:spPr>
        <p:txBody>
          <a:bodyPr/>
          <a:lstStyle/>
          <a:p>
            <a:r>
              <a:rPr lang="es-CO" sz="6000" b="1" dirty="0">
                <a:ln w="28575">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Otras necesidades</a:t>
            </a:r>
          </a:p>
        </p:txBody>
      </p:sp>
      <p:sp>
        <p:nvSpPr>
          <p:cNvPr id="3" name="Marcador de contenido 2">
            <a:extLst>
              <a:ext uri="{FF2B5EF4-FFF2-40B4-BE49-F238E27FC236}">
                <a16:creationId xmlns:a16="http://schemas.microsoft.com/office/drawing/2014/main" id="{4B8A1B5D-A830-764B-9D72-033D8BC94322}"/>
              </a:ext>
            </a:extLst>
          </p:cNvPr>
          <p:cNvSpPr>
            <a:spLocks noGrp="1"/>
          </p:cNvSpPr>
          <p:nvPr>
            <p:ph idx="1"/>
          </p:nvPr>
        </p:nvSpPr>
        <p:spPr>
          <a:xfrm>
            <a:off x="1928552" y="2759825"/>
            <a:ext cx="9425247" cy="2726575"/>
          </a:xfrm>
        </p:spPr>
        <p:txBody>
          <a:bodyPr>
            <a:normAutofit/>
          </a:bodyPr>
          <a:lstStyle/>
          <a:p>
            <a:pPr lvl="0" fontAlgn="base"/>
            <a:r>
              <a:rPr lang="es-ES_tradnl" sz="5400" dirty="0">
                <a:solidFill>
                  <a:schemeClr val="bg1"/>
                </a:solidFill>
                <a:effectLst>
                  <a:outerShdw blurRad="38100" dist="38100" dir="2700000" algn="tl">
                    <a:srgbClr val="000000">
                      <a:alpha val="43137"/>
                    </a:srgbClr>
                  </a:outerShdw>
                </a:effectLst>
              </a:rPr>
              <a:t>La fe</a:t>
            </a:r>
            <a:endParaRPr lang="es-CO" sz="5400" dirty="0">
              <a:solidFill>
                <a:schemeClr val="bg1"/>
              </a:solidFill>
              <a:effectLst>
                <a:outerShdw blurRad="38100" dist="38100" dir="2700000" algn="tl">
                  <a:srgbClr val="000000">
                    <a:alpha val="43137"/>
                  </a:srgbClr>
                </a:outerShdw>
              </a:effectLst>
            </a:endParaRPr>
          </a:p>
          <a:p>
            <a:pPr lvl="0" fontAlgn="base"/>
            <a:r>
              <a:rPr lang="es-ES_tradnl" sz="5400" dirty="0">
                <a:solidFill>
                  <a:schemeClr val="bg1"/>
                </a:solidFill>
                <a:effectLst>
                  <a:outerShdw blurRad="38100" dist="38100" dir="2700000" algn="tl">
                    <a:srgbClr val="000000">
                      <a:alpha val="43137"/>
                    </a:srgbClr>
                  </a:outerShdw>
                </a:effectLst>
              </a:rPr>
              <a:t>La divina gracia</a:t>
            </a:r>
            <a:endParaRPr lang="es-CO" sz="5400" dirty="0">
              <a:solidFill>
                <a:schemeClr val="bg1"/>
              </a:solidFill>
              <a:effectLst>
                <a:outerShdw blurRad="38100" dist="38100" dir="2700000" algn="tl">
                  <a:srgbClr val="000000">
                    <a:alpha val="43137"/>
                  </a:srgbClr>
                </a:outerShdw>
              </a:effectLst>
            </a:endParaRPr>
          </a:p>
          <a:p>
            <a:pPr lvl="0" fontAlgn="base"/>
            <a:r>
              <a:rPr lang="es-ES_tradnl" sz="5400" dirty="0">
                <a:solidFill>
                  <a:schemeClr val="bg1"/>
                </a:solidFill>
                <a:effectLst>
                  <a:outerShdw blurRad="38100" dist="38100" dir="2700000" algn="tl">
                    <a:srgbClr val="000000">
                      <a:alpha val="43137"/>
                    </a:srgbClr>
                  </a:outerShdw>
                </a:effectLst>
              </a:rPr>
              <a:t>Familias convertidas</a:t>
            </a:r>
            <a:endParaRPr lang="es-CO" sz="5400" dirty="0">
              <a:solidFill>
                <a:schemeClr val="bg1"/>
              </a:solidFill>
              <a:effectLst>
                <a:outerShdw blurRad="38100" dist="38100" dir="2700000" algn="tl">
                  <a:srgbClr val="000000">
                    <a:alpha val="43137"/>
                  </a:srgbClr>
                </a:outerShdw>
              </a:effectLst>
            </a:endParaRPr>
          </a:p>
          <a:p>
            <a:endParaRPr lang="es-CO" sz="5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855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2D9AE6-4362-7548-A96B-754993BD3ABD}"/>
              </a:ext>
            </a:extLst>
          </p:cNvPr>
          <p:cNvSpPr>
            <a:spLocks noGrp="1"/>
          </p:cNvSpPr>
          <p:nvPr>
            <p:ph type="title"/>
          </p:nvPr>
        </p:nvSpPr>
        <p:spPr>
          <a:xfrm>
            <a:off x="838200" y="1298084"/>
            <a:ext cx="10515600" cy="1325563"/>
          </a:xfrm>
        </p:spPr>
        <p:txBody>
          <a:bodyPr/>
          <a:lstStyle/>
          <a:p>
            <a:pPr algn="ctr"/>
            <a:r>
              <a:rPr lang="es-CO" sz="8000" b="1" dirty="0">
                <a:ln w="34925">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Espíritu Santo</a:t>
            </a:r>
          </a:p>
        </p:txBody>
      </p:sp>
      <p:sp>
        <p:nvSpPr>
          <p:cNvPr id="3" name="Marcador de contenido 2">
            <a:extLst>
              <a:ext uri="{FF2B5EF4-FFF2-40B4-BE49-F238E27FC236}">
                <a16:creationId xmlns:a16="http://schemas.microsoft.com/office/drawing/2014/main" id="{1496D5D0-5085-1E46-99F7-03AD8576B330}"/>
              </a:ext>
            </a:extLst>
          </p:cNvPr>
          <p:cNvSpPr>
            <a:spLocks noGrp="1"/>
          </p:cNvSpPr>
          <p:nvPr>
            <p:ph idx="1"/>
          </p:nvPr>
        </p:nvSpPr>
        <p:spPr>
          <a:xfrm>
            <a:off x="1911926" y="2623647"/>
            <a:ext cx="8810105" cy="2929255"/>
          </a:xfrm>
        </p:spPr>
        <p:txBody>
          <a:bodyPr>
            <a:normAutofit/>
          </a:bodyPr>
          <a:lstStyle/>
          <a:p>
            <a:pPr marL="0" indent="0" algn="ctr">
              <a:buNone/>
            </a:pPr>
            <a:r>
              <a:rPr lang="es-ES_tradnl" sz="4800" b="1" dirty="0">
                <a:solidFill>
                  <a:schemeClr val="bg1"/>
                </a:solidFill>
                <a:effectLst>
                  <a:outerShdw blurRad="38100" dist="38100" dir="2700000" algn="tl">
                    <a:srgbClr val="000000">
                      <a:alpha val="43137"/>
                    </a:srgbClr>
                  </a:outerShdw>
                </a:effectLst>
              </a:rPr>
              <a:t>“Deben realizarse un reavivamiento y una reforma bajo </a:t>
            </a:r>
            <a:r>
              <a:rPr lang="es-ES_tradnl" sz="5400" b="1" i="1" u="sng" dirty="0">
                <a:solidFill>
                  <a:schemeClr val="bg1"/>
                </a:solidFill>
                <a:effectLst>
                  <a:outerShdw blurRad="38100" dist="38100" dir="2700000" algn="tl">
                    <a:srgbClr val="000000">
                      <a:alpha val="43137"/>
                    </a:srgbClr>
                  </a:outerShdw>
                </a:effectLst>
              </a:rPr>
              <a:t>la ministración del </a:t>
            </a:r>
            <a:r>
              <a:rPr lang="es-ES_tradnl" sz="5400" b="1" i="1" u="sng" dirty="0" err="1">
                <a:solidFill>
                  <a:schemeClr val="bg1"/>
                </a:solidFill>
                <a:effectLst>
                  <a:outerShdw blurRad="38100" dist="38100" dir="2700000" algn="tl">
                    <a:srgbClr val="000000">
                      <a:alpha val="43137"/>
                    </a:srgbClr>
                  </a:outerShdw>
                </a:effectLst>
              </a:rPr>
              <a:t>Espí</a:t>
            </a:r>
            <a:r>
              <a:rPr lang="pt-PT" sz="5400" b="1" i="1" u="sng" dirty="0" err="1">
                <a:solidFill>
                  <a:schemeClr val="bg1"/>
                </a:solidFill>
                <a:effectLst>
                  <a:outerShdw blurRad="38100" dist="38100" dir="2700000" algn="tl">
                    <a:srgbClr val="000000">
                      <a:alpha val="43137"/>
                    </a:srgbClr>
                  </a:outerShdw>
                </a:effectLst>
              </a:rPr>
              <a:t>ritu</a:t>
            </a:r>
            <a:r>
              <a:rPr lang="pt-PT" sz="5400" b="1" i="1" u="sng" dirty="0">
                <a:solidFill>
                  <a:schemeClr val="bg1"/>
                </a:solidFill>
                <a:effectLst>
                  <a:outerShdw blurRad="38100" dist="38100" dir="2700000" algn="tl">
                    <a:srgbClr val="000000">
                      <a:alpha val="43137"/>
                    </a:srgbClr>
                  </a:outerShdw>
                </a:effectLst>
              </a:rPr>
              <a:t> Santo.</a:t>
            </a:r>
            <a:r>
              <a:rPr lang="es-ES_tradnl" sz="4800" b="1" dirty="0">
                <a:solidFill>
                  <a:schemeClr val="bg1"/>
                </a:solidFill>
                <a:effectLst>
                  <a:outerShdw blurRad="38100" dist="38100" dir="2700000" algn="tl">
                    <a:srgbClr val="000000">
                      <a:alpha val="43137"/>
                    </a:srgbClr>
                  </a:outerShdw>
                </a:effectLst>
              </a:rPr>
              <a:t>” </a:t>
            </a:r>
            <a:r>
              <a:rPr lang="de-DE" sz="4800" b="1" dirty="0">
                <a:solidFill>
                  <a:srgbClr val="92D050"/>
                </a:solidFill>
                <a:effectLst>
                  <a:outerShdw blurRad="38100" dist="38100" dir="2700000" algn="tl">
                    <a:srgbClr val="000000">
                      <a:alpha val="43137"/>
                    </a:srgbClr>
                  </a:outerShdw>
                </a:effectLst>
              </a:rPr>
              <a:t>(MS1 149).</a:t>
            </a:r>
            <a:endParaRPr lang="es-CO" sz="4800" dirty="0">
              <a:solidFill>
                <a:srgbClr val="92D050"/>
              </a:solidFill>
              <a:effectLst>
                <a:outerShdw blurRad="38100" dist="38100" dir="2700000" algn="tl">
                  <a:srgbClr val="000000">
                    <a:alpha val="43137"/>
                  </a:srgbClr>
                </a:outerShdw>
              </a:effectLst>
            </a:endParaRPr>
          </a:p>
        </p:txBody>
      </p:sp>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Tree>
    <p:extLst>
      <p:ext uri="{BB962C8B-B14F-4D97-AF65-F5344CB8AC3E}">
        <p14:creationId xmlns:p14="http://schemas.microsoft.com/office/powerpoint/2010/main" val="3815027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
        <p:nvSpPr>
          <p:cNvPr id="2" name="Título 1">
            <a:extLst>
              <a:ext uri="{FF2B5EF4-FFF2-40B4-BE49-F238E27FC236}">
                <a16:creationId xmlns:a16="http://schemas.microsoft.com/office/drawing/2014/main" id="{0AF2D165-C1AF-F341-9930-B6F1C75FDD9A}"/>
              </a:ext>
            </a:extLst>
          </p:cNvPr>
          <p:cNvSpPr>
            <a:spLocks noGrp="1"/>
          </p:cNvSpPr>
          <p:nvPr>
            <p:ph type="title"/>
          </p:nvPr>
        </p:nvSpPr>
        <p:spPr>
          <a:xfrm>
            <a:off x="1427710" y="1566631"/>
            <a:ext cx="9336579" cy="993689"/>
          </a:xfrm>
        </p:spPr>
        <p:txBody>
          <a:bodyPr/>
          <a:lstStyle/>
          <a:p>
            <a:r>
              <a:rPr lang="es-CO" sz="5400" b="1" dirty="0">
                <a:ln w="25400">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Derramamiento del Espíritu</a:t>
            </a:r>
          </a:p>
        </p:txBody>
      </p:sp>
      <p:sp>
        <p:nvSpPr>
          <p:cNvPr id="3" name="Marcador de contenido 2">
            <a:extLst>
              <a:ext uri="{FF2B5EF4-FFF2-40B4-BE49-F238E27FC236}">
                <a16:creationId xmlns:a16="http://schemas.microsoft.com/office/drawing/2014/main" id="{9598DAC5-101D-1641-B085-7312DE2BC6F8}"/>
              </a:ext>
            </a:extLst>
          </p:cNvPr>
          <p:cNvSpPr>
            <a:spLocks noGrp="1"/>
          </p:cNvSpPr>
          <p:nvPr>
            <p:ph idx="1"/>
          </p:nvPr>
        </p:nvSpPr>
        <p:spPr>
          <a:xfrm>
            <a:off x="1427711" y="2709949"/>
            <a:ext cx="9336578" cy="2543696"/>
          </a:xfrm>
        </p:spPr>
        <p:txBody>
          <a:bodyPr>
            <a:normAutofit lnSpcReduction="10000"/>
          </a:bodyPr>
          <a:lstStyle/>
          <a:p>
            <a:pPr marL="0" indent="0">
              <a:buNone/>
            </a:pPr>
            <a:r>
              <a:rPr lang="de-DE" sz="3200" dirty="0">
                <a:solidFill>
                  <a:schemeClr val="bg1"/>
                </a:solidFill>
                <a:effectLst>
                  <a:outerShdw blurRad="38100" dist="38100" dir="2700000" algn="tl">
                    <a:srgbClr val="000000">
                      <a:alpha val="43137"/>
                    </a:srgbClr>
                  </a:outerShdw>
                </a:effectLst>
              </a:rPr>
              <a:t>Antes </a:t>
            </a:r>
            <a:r>
              <a:rPr lang="de-DE" sz="3200" dirty="0" err="1">
                <a:solidFill>
                  <a:schemeClr val="bg1"/>
                </a:solidFill>
                <a:effectLst>
                  <a:outerShdw blurRad="38100" dist="38100" dir="2700000" algn="tl">
                    <a:srgbClr val="000000">
                      <a:alpha val="43137"/>
                    </a:srgbClr>
                  </a:outerShdw>
                </a:effectLst>
              </a:rPr>
              <a:t>que</a:t>
            </a:r>
            <a:r>
              <a:rPr lang="de-DE" sz="3200" dirty="0">
                <a:solidFill>
                  <a:schemeClr val="bg1"/>
                </a:solidFill>
                <a:effectLst>
                  <a:outerShdw blurRad="38100" dist="38100" dir="2700000" algn="tl">
                    <a:srgbClr val="000000">
                      <a:alpha val="43137"/>
                    </a:srgbClr>
                  </a:outerShdw>
                </a:effectLst>
              </a:rPr>
              <a:t> los </a:t>
            </a:r>
            <a:r>
              <a:rPr lang="de-DE" sz="3200" dirty="0" err="1">
                <a:solidFill>
                  <a:schemeClr val="bg1"/>
                </a:solidFill>
                <a:effectLst>
                  <a:outerShdw blurRad="38100" dist="38100" dir="2700000" algn="tl">
                    <a:srgbClr val="000000">
                      <a:alpha val="43137"/>
                    </a:srgbClr>
                  </a:outerShdw>
                </a:effectLst>
              </a:rPr>
              <a:t>juicios</a:t>
            </a:r>
            <a:r>
              <a:rPr lang="de-DE" sz="3200" dirty="0">
                <a:solidFill>
                  <a:schemeClr val="bg1"/>
                </a:solidFill>
                <a:effectLst>
                  <a:outerShdw blurRad="38100" dist="38100" dir="2700000" algn="tl">
                    <a:srgbClr val="000000">
                      <a:alpha val="43137"/>
                    </a:srgbClr>
                  </a:outerShdw>
                </a:effectLst>
              </a:rPr>
              <a:t> de Dios </a:t>
            </a:r>
            <a:r>
              <a:rPr lang="de-DE" sz="3200" dirty="0" err="1">
                <a:solidFill>
                  <a:schemeClr val="bg1"/>
                </a:solidFill>
                <a:effectLst>
                  <a:outerShdw blurRad="38100" dist="38100" dir="2700000" algn="tl">
                    <a:srgbClr val="000000">
                      <a:alpha val="43137"/>
                    </a:srgbClr>
                  </a:outerShdw>
                </a:effectLst>
              </a:rPr>
              <a:t>caigan</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finalmente</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sobre</a:t>
            </a:r>
            <a:r>
              <a:rPr lang="de-DE" sz="3200" dirty="0">
                <a:solidFill>
                  <a:schemeClr val="bg1"/>
                </a:solidFill>
                <a:effectLst>
                  <a:outerShdw blurRad="38100" dist="38100" dir="2700000" algn="tl">
                    <a:srgbClr val="000000">
                      <a:alpha val="43137"/>
                    </a:srgbClr>
                  </a:outerShdw>
                </a:effectLst>
              </a:rPr>
              <a:t> la </a:t>
            </a:r>
            <a:r>
              <a:rPr lang="de-DE" sz="3200" dirty="0" err="1">
                <a:solidFill>
                  <a:schemeClr val="bg1"/>
                </a:solidFill>
                <a:effectLst>
                  <a:outerShdw blurRad="38100" dist="38100" dir="2700000" algn="tl">
                    <a:srgbClr val="000000">
                      <a:alpha val="43137"/>
                    </a:srgbClr>
                  </a:outerShdw>
                </a:effectLst>
              </a:rPr>
              <a:t>tierra</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habrá</a:t>
            </a:r>
            <a:r>
              <a:rPr lang="de-DE" sz="3200" dirty="0">
                <a:solidFill>
                  <a:schemeClr val="bg1"/>
                </a:solidFill>
                <a:effectLst>
                  <a:outerShdw blurRad="38100" dist="38100" dir="2700000" algn="tl">
                    <a:srgbClr val="000000">
                      <a:alpha val="43137"/>
                    </a:srgbClr>
                  </a:outerShdw>
                </a:effectLst>
              </a:rPr>
              <a:t> entre </a:t>
            </a:r>
            <a:r>
              <a:rPr lang="de-DE" sz="3200" dirty="0" err="1">
                <a:solidFill>
                  <a:schemeClr val="bg1"/>
                </a:solidFill>
                <a:effectLst>
                  <a:outerShdw blurRad="38100" dist="38100" dir="2700000" algn="tl">
                    <a:srgbClr val="000000">
                      <a:alpha val="43137"/>
                    </a:srgbClr>
                  </a:outerShdw>
                </a:effectLst>
              </a:rPr>
              <a:t>el</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pueblo</a:t>
            </a:r>
            <a:r>
              <a:rPr lang="de-DE" sz="3200" dirty="0">
                <a:solidFill>
                  <a:schemeClr val="bg1"/>
                </a:solidFill>
                <a:effectLst>
                  <a:outerShdw blurRad="38100" dist="38100" dir="2700000" algn="tl">
                    <a:srgbClr val="000000">
                      <a:alpha val="43137"/>
                    </a:srgbClr>
                  </a:outerShdw>
                </a:effectLst>
              </a:rPr>
              <a:t> del Señor </a:t>
            </a:r>
            <a:r>
              <a:rPr lang="de-DE" sz="3200" dirty="0" err="1">
                <a:solidFill>
                  <a:schemeClr val="bg1"/>
                </a:solidFill>
                <a:effectLst>
                  <a:outerShdw blurRad="38100" dist="38100" dir="2700000" algn="tl">
                    <a:srgbClr val="000000">
                      <a:alpha val="43137"/>
                    </a:srgbClr>
                  </a:outerShdw>
                </a:effectLst>
              </a:rPr>
              <a:t>un</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reavivamiento</a:t>
            </a:r>
            <a:r>
              <a:rPr lang="de-DE" sz="3200" dirty="0">
                <a:solidFill>
                  <a:schemeClr val="bg1"/>
                </a:solidFill>
                <a:effectLst>
                  <a:outerShdw blurRad="38100" dist="38100" dir="2700000" algn="tl">
                    <a:srgbClr val="000000">
                      <a:alpha val="43137"/>
                    </a:srgbClr>
                  </a:outerShdw>
                </a:effectLst>
              </a:rPr>
              <a:t> de la </a:t>
            </a:r>
            <a:r>
              <a:rPr lang="de-DE" sz="3200" dirty="0" err="1">
                <a:solidFill>
                  <a:schemeClr val="bg1"/>
                </a:solidFill>
                <a:effectLst>
                  <a:outerShdw blurRad="38100" dist="38100" dir="2700000" algn="tl">
                    <a:srgbClr val="000000">
                      <a:alpha val="43137"/>
                    </a:srgbClr>
                  </a:outerShdw>
                </a:effectLst>
              </a:rPr>
              <a:t>piedad</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primitiva</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como</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no</a:t>
            </a:r>
            <a:r>
              <a:rPr lang="de-DE" sz="3200" dirty="0">
                <a:solidFill>
                  <a:schemeClr val="bg1"/>
                </a:solidFill>
                <a:effectLst>
                  <a:outerShdw blurRad="38100" dist="38100" dir="2700000" algn="tl">
                    <a:srgbClr val="000000">
                      <a:alpha val="43137"/>
                    </a:srgbClr>
                  </a:outerShdw>
                </a:effectLst>
              </a:rPr>
              <a:t> se ha </a:t>
            </a:r>
            <a:r>
              <a:rPr lang="de-DE" sz="3200" dirty="0" err="1">
                <a:solidFill>
                  <a:schemeClr val="bg1"/>
                </a:solidFill>
                <a:effectLst>
                  <a:outerShdw blurRad="38100" dist="38100" dir="2700000" algn="tl">
                    <a:srgbClr val="000000">
                      <a:alpha val="43137"/>
                    </a:srgbClr>
                  </a:outerShdw>
                </a:effectLst>
              </a:rPr>
              <a:t>visto</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nunca</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desde</a:t>
            </a:r>
            <a:r>
              <a:rPr lang="de-DE" sz="3200" dirty="0">
                <a:solidFill>
                  <a:schemeClr val="bg1"/>
                </a:solidFill>
                <a:effectLst>
                  <a:outerShdw blurRad="38100" dist="38100" dir="2700000" algn="tl">
                    <a:srgbClr val="000000">
                      <a:alpha val="43137"/>
                    </a:srgbClr>
                  </a:outerShdw>
                </a:effectLst>
              </a:rPr>
              <a:t> los </a:t>
            </a:r>
            <a:r>
              <a:rPr lang="de-DE" sz="3200" dirty="0" err="1">
                <a:solidFill>
                  <a:schemeClr val="bg1"/>
                </a:solidFill>
                <a:effectLst>
                  <a:outerShdw blurRad="38100" dist="38100" dir="2700000" algn="tl">
                    <a:srgbClr val="000000">
                      <a:alpha val="43137"/>
                    </a:srgbClr>
                  </a:outerShdw>
                </a:effectLst>
              </a:rPr>
              <a:t>tiempos</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apostólicos</a:t>
            </a:r>
            <a:r>
              <a:rPr lang="de-DE" sz="3200" dirty="0">
                <a:solidFill>
                  <a:schemeClr val="bg1"/>
                </a:solidFill>
                <a:effectLst>
                  <a:outerShdw blurRad="38100" dist="38100" dir="2700000" algn="tl">
                    <a:srgbClr val="000000">
                      <a:alpha val="43137"/>
                    </a:srgbClr>
                  </a:outerShdw>
                </a:effectLst>
              </a:rPr>
              <a:t>. </a:t>
            </a:r>
            <a:r>
              <a:rPr lang="de-DE" sz="3200" i="1" u="sng" dirty="0" err="1">
                <a:solidFill>
                  <a:schemeClr val="bg1"/>
                </a:solidFill>
                <a:effectLst>
                  <a:outerShdw blurRad="38100" dist="38100" dir="2700000" algn="tl">
                    <a:srgbClr val="000000">
                      <a:alpha val="43137"/>
                    </a:srgbClr>
                  </a:outerShdw>
                </a:effectLst>
              </a:rPr>
              <a:t>El</a:t>
            </a:r>
            <a:r>
              <a:rPr lang="de-DE" sz="3200" i="1" u="sng" dirty="0">
                <a:solidFill>
                  <a:schemeClr val="bg1"/>
                </a:solidFill>
                <a:effectLst>
                  <a:outerShdw blurRad="38100" dist="38100" dir="2700000" algn="tl">
                    <a:srgbClr val="000000">
                      <a:alpha val="43137"/>
                    </a:srgbClr>
                  </a:outerShdw>
                </a:effectLst>
              </a:rPr>
              <a:t> </a:t>
            </a:r>
            <a:r>
              <a:rPr lang="de-DE" sz="3200" i="1" u="sng" dirty="0" err="1">
                <a:solidFill>
                  <a:schemeClr val="bg1"/>
                </a:solidFill>
                <a:effectLst>
                  <a:outerShdw blurRad="38100" dist="38100" dir="2700000" algn="tl">
                    <a:srgbClr val="000000">
                      <a:alpha val="43137"/>
                    </a:srgbClr>
                  </a:outerShdw>
                </a:effectLst>
              </a:rPr>
              <a:t>Espíritu</a:t>
            </a:r>
            <a:r>
              <a:rPr lang="de-DE" sz="3200" i="1" u="sng" dirty="0">
                <a:solidFill>
                  <a:schemeClr val="bg1"/>
                </a:solidFill>
                <a:effectLst>
                  <a:outerShdw blurRad="38100" dist="38100" dir="2700000" algn="tl">
                    <a:srgbClr val="000000">
                      <a:alpha val="43137"/>
                    </a:srgbClr>
                  </a:outerShdw>
                </a:effectLst>
              </a:rPr>
              <a:t> </a:t>
            </a:r>
            <a:r>
              <a:rPr lang="de-DE" sz="3200" i="1" u="sng" dirty="0" err="1">
                <a:solidFill>
                  <a:schemeClr val="bg1"/>
                </a:solidFill>
                <a:effectLst>
                  <a:outerShdw blurRad="38100" dist="38100" dir="2700000" algn="tl">
                    <a:srgbClr val="000000">
                      <a:alpha val="43137"/>
                    </a:srgbClr>
                  </a:outerShdw>
                </a:effectLst>
              </a:rPr>
              <a:t>y</a:t>
            </a:r>
            <a:r>
              <a:rPr lang="de-DE" sz="3200" i="1" u="sng" dirty="0">
                <a:solidFill>
                  <a:schemeClr val="bg1"/>
                </a:solidFill>
                <a:effectLst>
                  <a:outerShdw blurRad="38100" dist="38100" dir="2700000" algn="tl">
                    <a:srgbClr val="000000">
                      <a:alpha val="43137"/>
                    </a:srgbClr>
                  </a:outerShdw>
                </a:effectLst>
              </a:rPr>
              <a:t> </a:t>
            </a:r>
            <a:r>
              <a:rPr lang="de-DE" sz="3200" i="1" u="sng" dirty="0" err="1">
                <a:solidFill>
                  <a:schemeClr val="bg1"/>
                </a:solidFill>
                <a:effectLst>
                  <a:outerShdw blurRad="38100" dist="38100" dir="2700000" algn="tl">
                    <a:srgbClr val="000000">
                      <a:alpha val="43137"/>
                    </a:srgbClr>
                  </a:outerShdw>
                </a:effectLst>
              </a:rPr>
              <a:t>el</a:t>
            </a:r>
            <a:r>
              <a:rPr lang="de-DE" sz="3200" i="1" u="sng" dirty="0">
                <a:solidFill>
                  <a:schemeClr val="bg1"/>
                </a:solidFill>
                <a:effectLst>
                  <a:outerShdw blurRad="38100" dist="38100" dir="2700000" algn="tl">
                    <a:srgbClr val="000000">
                      <a:alpha val="43137"/>
                    </a:srgbClr>
                  </a:outerShdw>
                </a:effectLst>
              </a:rPr>
              <a:t> </a:t>
            </a:r>
            <a:r>
              <a:rPr lang="de-DE" sz="3200" i="1" u="sng" dirty="0" err="1">
                <a:solidFill>
                  <a:schemeClr val="bg1"/>
                </a:solidFill>
                <a:effectLst>
                  <a:outerShdw blurRad="38100" dist="38100" dir="2700000" algn="tl">
                    <a:srgbClr val="000000">
                      <a:alpha val="43137"/>
                    </a:srgbClr>
                  </a:outerShdw>
                </a:effectLst>
              </a:rPr>
              <a:t>poder</a:t>
            </a:r>
            <a:r>
              <a:rPr lang="de-DE" sz="3200" i="1" u="sng" dirty="0">
                <a:solidFill>
                  <a:schemeClr val="bg1"/>
                </a:solidFill>
                <a:effectLst>
                  <a:outerShdw blurRad="38100" dist="38100" dir="2700000" algn="tl">
                    <a:srgbClr val="000000">
                      <a:alpha val="43137"/>
                    </a:srgbClr>
                  </a:outerShdw>
                </a:effectLst>
              </a:rPr>
              <a:t> de Dios </a:t>
            </a:r>
            <a:r>
              <a:rPr lang="de-DE" sz="3200" i="1" u="sng" dirty="0" err="1">
                <a:solidFill>
                  <a:schemeClr val="bg1"/>
                </a:solidFill>
                <a:effectLst>
                  <a:outerShdw blurRad="38100" dist="38100" dir="2700000" algn="tl">
                    <a:srgbClr val="000000">
                      <a:alpha val="43137"/>
                    </a:srgbClr>
                  </a:outerShdw>
                </a:effectLst>
              </a:rPr>
              <a:t>serán</a:t>
            </a:r>
            <a:r>
              <a:rPr lang="de-DE" sz="3200" i="1" u="sng" dirty="0">
                <a:solidFill>
                  <a:schemeClr val="bg1"/>
                </a:solidFill>
                <a:effectLst>
                  <a:outerShdw blurRad="38100" dist="38100" dir="2700000" algn="tl">
                    <a:srgbClr val="000000">
                      <a:alpha val="43137"/>
                    </a:srgbClr>
                  </a:outerShdw>
                </a:effectLst>
              </a:rPr>
              <a:t> </a:t>
            </a:r>
            <a:r>
              <a:rPr lang="de-DE" sz="3200" i="1" u="sng" dirty="0" err="1">
                <a:solidFill>
                  <a:schemeClr val="bg1"/>
                </a:solidFill>
                <a:effectLst>
                  <a:outerShdw blurRad="38100" dist="38100" dir="2700000" algn="tl">
                    <a:srgbClr val="000000">
                      <a:alpha val="43137"/>
                    </a:srgbClr>
                  </a:outerShdw>
                </a:effectLst>
              </a:rPr>
              <a:t>derramados</a:t>
            </a:r>
            <a:r>
              <a:rPr lang="de-DE" sz="3200" i="1" u="sng" dirty="0">
                <a:solidFill>
                  <a:schemeClr val="bg1"/>
                </a:solidFill>
                <a:effectLst>
                  <a:outerShdw blurRad="38100" dist="38100" dir="2700000" algn="tl">
                    <a:srgbClr val="000000">
                      <a:alpha val="43137"/>
                    </a:srgbClr>
                  </a:outerShdw>
                </a:effectLst>
              </a:rPr>
              <a:t> </a:t>
            </a:r>
            <a:r>
              <a:rPr lang="de-DE" sz="3200" i="1" u="sng" dirty="0" err="1">
                <a:solidFill>
                  <a:schemeClr val="bg1"/>
                </a:solidFill>
                <a:effectLst>
                  <a:outerShdw blurRad="38100" dist="38100" dir="2700000" algn="tl">
                    <a:srgbClr val="000000">
                      <a:alpha val="43137"/>
                    </a:srgbClr>
                  </a:outerShdw>
                </a:effectLst>
              </a:rPr>
              <a:t>sobre</a:t>
            </a:r>
            <a:r>
              <a:rPr lang="de-DE" sz="3200" i="1" u="sng" dirty="0">
                <a:solidFill>
                  <a:schemeClr val="bg1"/>
                </a:solidFill>
                <a:effectLst>
                  <a:outerShdw blurRad="38100" dist="38100" dir="2700000" algn="tl">
                    <a:srgbClr val="000000">
                      <a:alpha val="43137"/>
                    </a:srgbClr>
                  </a:outerShdw>
                </a:effectLst>
              </a:rPr>
              <a:t> </a:t>
            </a:r>
            <a:r>
              <a:rPr lang="de-DE" sz="3200" i="1" u="sng" dirty="0" err="1">
                <a:solidFill>
                  <a:schemeClr val="bg1"/>
                </a:solidFill>
                <a:effectLst>
                  <a:outerShdw blurRad="38100" dist="38100" dir="2700000" algn="tl">
                    <a:srgbClr val="000000">
                      <a:alpha val="43137"/>
                    </a:srgbClr>
                  </a:outerShdw>
                </a:effectLst>
              </a:rPr>
              <a:t>sus</a:t>
            </a:r>
            <a:r>
              <a:rPr lang="de-DE" sz="3200" i="1" u="sng" dirty="0">
                <a:solidFill>
                  <a:schemeClr val="bg1"/>
                </a:solidFill>
                <a:effectLst>
                  <a:outerShdw blurRad="38100" dist="38100" dir="2700000" algn="tl">
                    <a:srgbClr val="000000">
                      <a:alpha val="43137"/>
                    </a:srgbClr>
                  </a:outerShdw>
                </a:effectLst>
              </a:rPr>
              <a:t> </a:t>
            </a:r>
            <a:r>
              <a:rPr lang="de-DE" sz="3200" i="1" u="sng" dirty="0" err="1">
                <a:solidFill>
                  <a:schemeClr val="bg1"/>
                </a:solidFill>
                <a:effectLst>
                  <a:outerShdw blurRad="38100" dist="38100" dir="2700000" algn="tl">
                    <a:srgbClr val="000000">
                      <a:alpha val="43137"/>
                    </a:srgbClr>
                  </a:outerShdw>
                </a:effectLst>
              </a:rPr>
              <a:t>hijos</a:t>
            </a:r>
            <a:r>
              <a:rPr lang="de-DE" sz="3200" i="1" u="sng" dirty="0">
                <a:solidFill>
                  <a:schemeClr val="bg1"/>
                </a:solidFill>
                <a:effectLst>
                  <a:outerShdw blurRad="38100" dist="38100" dir="2700000" algn="tl">
                    <a:srgbClr val="000000">
                      <a:alpha val="43137"/>
                    </a:srgbClr>
                  </a:outerShdw>
                </a:effectLst>
              </a:rPr>
              <a:t>.</a:t>
            </a:r>
            <a:r>
              <a:rPr lang="de-DE" sz="3200" dirty="0">
                <a:solidFill>
                  <a:schemeClr val="bg1"/>
                </a:solidFill>
                <a:effectLst>
                  <a:outerShdw blurRad="38100" dist="38100" dir="2700000" algn="tl">
                    <a:srgbClr val="000000">
                      <a:alpha val="43137"/>
                    </a:srgbClr>
                  </a:outerShdw>
                </a:effectLst>
              </a:rPr>
              <a:t>“ </a:t>
            </a:r>
            <a:r>
              <a:rPr lang="de-DE" sz="3200" dirty="0">
                <a:solidFill>
                  <a:srgbClr val="92D050"/>
                </a:solidFill>
                <a:effectLst>
                  <a:outerShdw blurRad="38100" dist="38100" dir="2700000" algn="tl">
                    <a:srgbClr val="000000">
                      <a:alpha val="43137"/>
                    </a:srgbClr>
                  </a:outerShdw>
                </a:effectLst>
              </a:rPr>
              <a:t>CS. P. 458</a:t>
            </a:r>
            <a:endParaRPr lang="es-CO" sz="3200" dirty="0">
              <a:solidFill>
                <a:srgbClr val="92D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07659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98B1D6-FA44-2F46-A215-2A858A16B2D2}"/>
              </a:ext>
            </a:extLst>
          </p:cNvPr>
          <p:cNvSpPr>
            <a:spLocks noGrp="1"/>
          </p:cNvSpPr>
          <p:nvPr>
            <p:ph type="ctrTitle"/>
          </p:nvPr>
        </p:nvSpPr>
        <p:spPr>
          <a:xfrm>
            <a:off x="1906386" y="2710237"/>
            <a:ext cx="8750531" cy="2387600"/>
          </a:xfrm>
        </p:spPr>
        <p:txBody>
          <a:bodyPr>
            <a:noAutofit/>
          </a:bodyPr>
          <a:lstStyle/>
          <a:p>
            <a:pPr marL="1795463" indent="-1795463" algn="l">
              <a:buSzPct val="200000"/>
              <a:buFont typeface="+mj-lt"/>
              <a:buAutoNum type="romanUcPeriod" startAt="2"/>
            </a:pPr>
            <a:r>
              <a:rPr lang="de-DE" b="1" dirty="0">
                <a:ln w="28575">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LA OBRA DEL ESPIRITU SANTO</a:t>
            </a:r>
            <a:br>
              <a:rPr lang="es-CO" dirty="0">
                <a:ln w="28575">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br>
            <a:endParaRPr lang="es-CO" dirty="0">
              <a:ln w="28575">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65797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882033-70CE-4E4F-B7B4-0CDE6F5A479F}"/>
              </a:ext>
            </a:extLst>
          </p:cNvPr>
          <p:cNvSpPr>
            <a:spLocks noGrp="1"/>
          </p:cNvSpPr>
          <p:nvPr>
            <p:ph type="ctrTitle"/>
          </p:nvPr>
        </p:nvSpPr>
        <p:spPr>
          <a:xfrm>
            <a:off x="1524000" y="2028305"/>
            <a:ext cx="9144000" cy="2942705"/>
          </a:xfrm>
        </p:spPr>
        <p:txBody>
          <a:bodyPr>
            <a:noAutofit/>
          </a:bodyPr>
          <a:lstStyle/>
          <a:p>
            <a:r>
              <a:rPr lang="es-ES_tradnl" sz="6600" b="1" i="1" dirty="0">
                <a:ln w="28575">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A. Sin la obra del Espíritu Santo estamos perdidos</a:t>
            </a:r>
            <a:endParaRPr lang="es-CO" sz="6600" dirty="0">
              <a:ln w="28575">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9960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02F41A-421D-EA48-B7CE-643D2CE25DAB}"/>
              </a:ext>
            </a:extLst>
          </p:cNvPr>
          <p:cNvSpPr>
            <a:spLocks noGrp="1"/>
          </p:cNvSpPr>
          <p:nvPr>
            <p:ph type="title"/>
          </p:nvPr>
        </p:nvSpPr>
        <p:spPr>
          <a:xfrm>
            <a:off x="1496290" y="1344574"/>
            <a:ext cx="9857509" cy="1325563"/>
          </a:xfrm>
        </p:spPr>
        <p:txBody>
          <a:bodyPr/>
          <a:lstStyle/>
          <a:p>
            <a:r>
              <a:rPr lang="es-CO" sz="8000" b="1" dirty="0">
                <a:ln w="25400">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Proposición</a:t>
            </a:r>
          </a:p>
        </p:txBody>
      </p:sp>
      <p:sp>
        <p:nvSpPr>
          <p:cNvPr id="3" name="Marcador de contenido 2">
            <a:extLst>
              <a:ext uri="{FF2B5EF4-FFF2-40B4-BE49-F238E27FC236}">
                <a16:creationId xmlns:a16="http://schemas.microsoft.com/office/drawing/2014/main" id="{7794CC0C-48E0-D047-BBFA-8996679B75C9}"/>
              </a:ext>
            </a:extLst>
          </p:cNvPr>
          <p:cNvSpPr>
            <a:spLocks noGrp="1"/>
          </p:cNvSpPr>
          <p:nvPr>
            <p:ph idx="1"/>
          </p:nvPr>
        </p:nvSpPr>
        <p:spPr>
          <a:xfrm>
            <a:off x="1496290" y="2670137"/>
            <a:ext cx="9857509" cy="2650010"/>
          </a:xfrm>
        </p:spPr>
        <p:txBody>
          <a:bodyPr>
            <a:normAutofit lnSpcReduction="10000"/>
          </a:bodyPr>
          <a:lstStyle/>
          <a:p>
            <a:pPr marL="0" indent="0">
              <a:buNone/>
            </a:pPr>
            <a:r>
              <a:rPr lang="es-ES" sz="4800" b="1" dirty="0">
                <a:solidFill>
                  <a:schemeClr val="bg1"/>
                </a:solidFill>
                <a:effectLst>
                  <a:outerShdw blurRad="38100" dist="38100" dir="2700000" algn="tl">
                    <a:srgbClr val="000000">
                      <a:alpha val="43137"/>
                    </a:srgbClr>
                  </a:outerShdw>
                </a:effectLst>
              </a:rPr>
              <a:t>Solo el don del Espíritu Santo pondrá al alcance de nosotros </a:t>
            </a:r>
            <a:r>
              <a:rPr lang="es-ES" sz="4800" b="1" u="sng" dirty="0">
                <a:solidFill>
                  <a:schemeClr val="bg1"/>
                </a:solidFill>
                <a:effectLst>
                  <a:outerShdw blurRad="38100" dist="38100" dir="2700000" algn="tl">
                    <a:srgbClr val="000000">
                      <a:alpha val="43137"/>
                    </a:srgbClr>
                  </a:outerShdw>
                </a:effectLst>
              </a:rPr>
              <a:t>los recursos inagotables </a:t>
            </a:r>
            <a:r>
              <a:rPr lang="es-ES" sz="4800" b="1" dirty="0">
                <a:solidFill>
                  <a:schemeClr val="bg1"/>
                </a:solidFill>
                <a:effectLst>
                  <a:outerShdw blurRad="38100" dist="38100" dir="2700000" algn="tl">
                    <a:srgbClr val="000000">
                      <a:alpha val="43137"/>
                    </a:srgbClr>
                  </a:outerShdw>
                </a:effectLst>
              </a:rPr>
              <a:t>de la gracia divina.</a:t>
            </a:r>
            <a:endParaRPr lang="es-CO" sz="4800" dirty="0">
              <a:solidFill>
                <a:schemeClr val="bg1"/>
              </a:solidFill>
              <a:effectLst>
                <a:outerShdw blurRad="38100" dist="38100" dir="2700000" algn="tl">
                  <a:srgbClr val="000000">
                    <a:alpha val="43137"/>
                  </a:srgbClr>
                </a:outerShdw>
              </a:effectLst>
            </a:endParaRPr>
          </a:p>
          <a:p>
            <a:pPr marL="0" indent="0">
              <a:buNone/>
            </a:pPr>
            <a:endParaRPr lang="es-CO" sz="4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31767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6B0AD3-552E-2A47-ABFD-50F16E5D0F0C}"/>
              </a:ext>
            </a:extLst>
          </p:cNvPr>
          <p:cNvSpPr>
            <a:spLocks noGrp="1"/>
          </p:cNvSpPr>
          <p:nvPr>
            <p:ph type="title"/>
          </p:nvPr>
        </p:nvSpPr>
        <p:spPr>
          <a:xfrm>
            <a:off x="838200" y="1512280"/>
            <a:ext cx="10515600" cy="981537"/>
          </a:xfrm>
        </p:spPr>
        <p:txBody>
          <a:bodyPr/>
          <a:lstStyle/>
          <a:p>
            <a:pPr algn="ctr"/>
            <a:r>
              <a:rPr lang="es-CO" sz="8000" b="1" dirty="0">
                <a:ln w="31750">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Vive en nosotros</a:t>
            </a:r>
          </a:p>
        </p:txBody>
      </p:sp>
      <p:sp>
        <p:nvSpPr>
          <p:cNvPr id="3" name="Marcador de contenido 2">
            <a:extLst>
              <a:ext uri="{FF2B5EF4-FFF2-40B4-BE49-F238E27FC236}">
                <a16:creationId xmlns:a16="http://schemas.microsoft.com/office/drawing/2014/main" id="{89C760B9-38E4-AB40-948C-45B0F8B6BDAF}"/>
              </a:ext>
            </a:extLst>
          </p:cNvPr>
          <p:cNvSpPr>
            <a:spLocks noGrp="1"/>
          </p:cNvSpPr>
          <p:nvPr>
            <p:ph idx="1"/>
          </p:nvPr>
        </p:nvSpPr>
        <p:spPr>
          <a:xfrm>
            <a:off x="1876598" y="2723399"/>
            <a:ext cx="8438804" cy="2763000"/>
          </a:xfrm>
        </p:spPr>
        <p:txBody>
          <a:bodyPr>
            <a:normAutofit/>
          </a:bodyPr>
          <a:lstStyle/>
          <a:p>
            <a:pPr marL="0" indent="0" algn="ctr">
              <a:buNone/>
            </a:pPr>
            <a:r>
              <a:rPr lang="de-DE" sz="4400" b="1" dirty="0">
                <a:solidFill>
                  <a:schemeClr val="bg1"/>
                </a:solidFill>
                <a:effectLst>
                  <a:outerShdw blurRad="38100" dist="38100" dir="2700000" algn="tl">
                    <a:srgbClr val="000000">
                      <a:alpha val="43137"/>
                    </a:srgbClr>
                  </a:outerShdw>
                </a:effectLst>
              </a:rPr>
              <a:t>“</a:t>
            </a:r>
            <a:r>
              <a:rPr lang="de-DE" sz="4400" b="1" dirty="0" err="1">
                <a:solidFill>
                  <a:schemeClr val="bg1"/>
                </a:solidFill>
                <a:effectLst>
                  <a:outerShdw blurRad="38100" dist="38100" dir="2700000" algn="tl">
                    <a:srgbClr val="000000">
                      <a:alpha val="43137"/>
                    </a:srgbClr>
                  </a:outerShdw>
                </a:effectLst>
              </a:rPr>
              <a:t>Cristo</a:t>
            </a:r>
            <a:r>
              <a:rPr lang="de-DE" sz="4400" b="1" dirty="0">
                <a:solidFill>
                  <a:schemeClr val="bg1"/>
                </a:solidFill>
                <a:effectLst>
                  <a:outerShdw blurRad="38100" dist="38100" dir="2700000" algn="tl">
                    <a:srgbClr val="000000">
                      <a:alpha val="43137"/>
                    </a:srgbClr>
                  </a:outerShdw>
                </a:effectLst>
              </a:rPr>
              <a:t> </a:t>
            </a:r>
            <a:r>
              <a:rPr lang="de-DE" sz="4400" b="1" i="1" u="sng" dirty="0">
                <a:solidFill>
                  <a:schemeClr val="bg1"/>
                </a:solidFill>
                <a:effectLst>
                  <a:outerShdw blurRad="38100" dist="38100" dir="2700000" algn="tl">
                    <a:srgbClr val="000000">
                      <a:alpha val="43137"/>
                    </a:srgbClr>
                  </a:outerShdw>
                </a:effectLst>
              </a:rPr>
              <a:t>vive en </a:t>
            </a:r>
            <a:r>
              <a:rPr lang="de-DE" sz="4400" b="1" i="1" u="sng" dirty="0" err="1">
                <a:solidFill>
                  <a:schemeClr val="bg1"/>
                </a:solidFill>
                <a:effectLst>
                  <a:outerShdw blurRad="38100" dist="38100" dir="2700000" algn="tl">
                    <a:srgbClr val="000000">
                      <a:alpha val="43137"/>
                    </a:srgbClr>
                  </a:outerShdw>
                </a:effectLst>
              </a:rPr>
              <a:t>sus</a:t>
            </a:r>
            <a:r>
              <a:rPr lang="de-DE" sz="4400" b="1" i="1" u="sng" dirty="0">
                <a:solidFill>
                  <a:schemeClr val="bg1"/>
                </a:solidFill>
                <a:effectLst>
                  <a:outerShdw blurRad="38100" dist="38100" dir="2700000" algn="tl">
                    <a:srgbClr val="000000">
                      <a:alpha val="43137"/>
                    </a:srgbClr>
                  </a:outerShdw>
                </a:effectLst>
              </a:rPr>
              <a:t> </a:t>
            </a:r>
            <a:r>
              <a:rPr lang="de-DE" sz="4400" b="1" i="1" u="sng" dirty="0" err="1">
                <a:solidFill>
                  <a:schemeClr val="bg1"/>
                </a:solidFill>
                <a:effectLst>
                  <a:outerShdw blurRad="38100" dist="38100" dir="2700000" algn="tl">
                    <a:srgbClr val="000000">
                      <a:alpha val="43137"/>
                    </a:srgbClr>
                  </a:outerShdw>
                </a:effectLst>
              </a:rPr>
              <a:t>representantes</a:t>
            </a:r>
            <a:r>
              <a:rPr lang="de-DE" sz="4400" b="1" i="1" u="sng" dirty="0">
                <a:solidFill>
                  <a:schemeClr val="bg1"/>
                </a:solidFill>
                <a:effectLst>
                  <a:outerShdw blurRad="38100" dist="38100" dir="2700000" algn="tl">
                    <a:srgbClr val="000000">
                      <a:alpha val="43137"/>
                    </a:srgbClr>
                  </a:outerShdw>
                </a:effectLst>
              </a:rPr>
              <a:t> </a:t>
            </a:r>
            <a:r>
              <a:rPr lang="de-DE" sz="4400" b="1" i="1" u="sng" dirty="0" err="1">
                <a:solidFill>
                  <a:schemeClr val="bg1"/>
                </a:solidFill>
                <a:effectLst>
                  <a:outerShdw blurRad="38100" dist="38100" dir="2700000" algn="tl">
                    <a:srgbClr val="000000">
                      <a:alpha val="43137"/>
                    </a:srgbClr>
                  </a:outerShdw>
                </a:effectLst>
              </a:rPr>
              <a:t>mediante</a:t>
            </a:r>
            <a:r>
              <a:rPr lang="de-DE" sz="4400" b="1" i="1" u="sng" dirty="0">
                <a:solidFill>
                  <a:schemeClr val="bg1"/>
                </a:solidFill>
                <a:effectLst>
                  <a:outerShdw blurRad="38100" dist="38100" dir="2700000" algn="tl">
                    <a:srgbClr val="000000">
                      <a:alpha val="43137"/>
                    </a:srgbClr>
                  </a:outerShdw>
                </a:effectLst>
              </a:rPr>
              <a:t> </a:t>
            </a:r>
            <a:r>
              <a:rPr lang="de-DE" sz="4400" b="1" i="1" u="sng" dirty="0" err="1">
                <a:solidFill>
                  <a:schemeClr val="bg1"/>
                </a:solidFill>
                <a:effectLst>
                  <a:outerShdw blurRad="38100" dist="38100" dir="2700000" algn="tl">
                    <a:srgbClr val="000000">
                      <a:alpha val="43137"/>
                    </a:srgbClr>
                  </a:outerShdw>
                </a:effectLst>
              </a:rPr>
              <a:t>el</a:t>
            </a:r>
            <a:r>
              <a:rPr lang="de-DE" sz="4400" b="1" i="1" u="sng" dirty="0">
                <a:solidFill>
                  <a:schemeClr val="bg1"/>
                </a:solidFill>
                <a:effectLst>
                  <a:outerShdw blurRad="38100" dist="38100" dir="2700000" algn="tl">
                    <a:srgbClr val="000000">
                      <a:alpha val="43137"/>
                    </a:srgbClr>
                  </a:outerShdw>
                </a:effectLst>
              </a:rPr>
              <a:t> </a:t>
            </a:r>
            <a:r>
              <a:rPr lang="de-DE" sz="4400" b="1" i="1" u="sng" dirty="0" err="1">
                <a:solidFill>
                  <a:schemeClr val="bg1"/>
                </a:solidFill>
                <a:effectLst>
                  <a:outerShdw blurRad="38100" dist="38100" dir="2700000" algn="tl">
                    <a:srgbClr val="000000">
                      <a:alpha val="43137"/>
                    </a:srgbClr>
                  </a:outerShdw>
                </a:effectLst>
              </a:rPr>
              <a:t>Espíritu</a:t>
            </a:r>
            <a:r>
              <a:rPr lang="de-DE" sz="4400" b="1" i="1" u="sng" dirty="0">
                <a:solidFill>
                  <a:schemeClr val="bg1"/>
                </a:solidFill>
                <a:effectLst>
                  <a:outerShdw blurRad="38100" dist="38100" dir="2700000" algn="tl">
                    <a:srgbClr val="000000">
                      <a:alpha val="43137"/>
                    </a:srgbClr>
                  </a:outerShdw>
                </a:effectLst>
              </a:rPr>
              <a:t> de </a:t>
            </a:r>
            <a:r>
              <a:rPr lang="de-DE" sz="4400" b="1" i="1" u="sng" dirty="0" err="1">
                <a:solidFill>
                  <a:schemeClr val="bg1"/>
                </a:solidFill>
                <a:effectLst>
                  <a:outerShdw blurRad="38100" dist="38100" dir="2700000" algn="tl">
                    <a:srgbClr val="000000">
                      <a:alpha val="43137"/>
                    </a:srgbClr>
                  </a:outerShdw>
                </a:effectLst>
              </a:rPr>
              <a:t>verdad</a:t>
            </a:r>
            <a:r>
              <a:rPr lang="de-DE" sz="4400" b="1" dirty="0">
                <a:solidFill>
                  <a:schemeClr val="bg1"/>
                </a:solidFill>
                <a:effectLst>
                  <a:outerShdw blurRad="38100" dist="38100" dir="2700000" algn="tl">
                    <a:srgbClr val="000000">
                      <a:alpha val="43137"/>
                    </a:srgbClr>
                  </a:outerShdw>
                </a:effectLst>
              </a:rPr>
              <a:t>” </a:t>
            </a:r>
            <a:r>
              <a:rPr lang="de-DE" sz="4400" b="1" dirty="0">
                <a:solidFill>
                  <a:srgbClr val="92D050"/>
                </a:solidFill>
                <a:effectLst>
                  <a:outerShdw blurRad="38100" dist="38100" dir="2700000" algn="tl">
                    <a:srgbClr val="000000">
                      <a:alpha val="43137"/>
                    </a:srgbClr>
                  </a:outerShdw>
                </a:effectLst>
              </a:rPr>
              <a:t>(Review </a:t>
            </a:r>
            <a:r>
              <a:rPr lang="de-DE" sz="4400" b="1" dirty="0" err="1">
                <a:solidFill>
                  <a:srgbClr val="92D050"/>
                </a:solidFill>
                <a:effectLst>
                  <a:outerShdw blurRad="38100" dist="38100" dir="2700000" algn="tl">
                    <a:srgbClr val="000000">
                      <a:alpha val="43137"/>
                    </a:srgbClr>
                  </a:outerShdw>
                </a:effectLst>
              </a:rPr>
              <a:t>and</a:t>
            </a:r>
            <a:r>
              <a:rPr lang="de-DE" sz="4400" b="1" dirty="0">
                <a:solidFill>
                  <a:srgbClr val="92D050"/>
                </a:solidFill>
                <a:effectLst>
                  <a:outerShdw blurRad="38100" dist="38100" dir="2700000" algn="tl">
                    <a:srgbClr val="000000">
                      <a:alpha val="43137"/>
                    </a:srgbClr>
                  </a:outerShdw>
                </a:effectLst>
              </a:rPr>
              <a:t> </a:t>
            </a:r>
            <a:r>
              <a:rPr lang="de-DE" sz="4400" b="1" dirty="0" err="1">
                <a:solidFill>
                  <a:srgbClr val="92D050"/>
                </a:solidFill>
                <a:effectLst>
                  <a:outerShdw blurRad="38100" dist="38100" dir="2700000" algn="tl">
                    <a:srgbClr val="000000">
                      <a:alpha val="43137"/>
                    </a:srgbClr>
                  </a:outerShdw>
                </a:effectLst>
              </a:rPr>
              <a:t>Herald</a:t>
            </a:r>
            <a:r>
              <a:rPr lang="de-DE" sz="4400" b="1" dirty="0">
                <a:solidFill>
                  <a:srgbClr val="92D050"/>
                </a:solidFill>
                <a:effectLst>
                  <a:outerShdw blurRad="38100" dist="38100" dir="2700000" algn="tl">
                    <a:srgbClr val="000000">
                      <a:alpha val="43137"/>
                    </a:srgbClr>
                  </a:outerShdw>
                </a:effectLst>
              </a:rPr>
              <a:t>, 4 de </a:t>
            </a:r>
            <a:r>
              <a:rPr lang="de-DE" sz="4400" b="1" dirty="0" err="1">
                <a:solidFill>
                  <a:srgbClr val="92D050"/>
                </a:solidFill>
                <a:effectLst>
                  <a:outerShdw blurRad="38100" dist="38100" dir="2700000" algn="tl">
                    <a:srgbClr val="000000">
                      <a:alpha val="43137"/>
                    </a:srgbClr>
                  </a:outerShdw>
                </a:effectLst>
              </a:rPr>
              <a:t>abril</a:t>
            </a:r>
            <a:r>
              <a:rPr lang="de-DE" sz="4400" b="1" dirty="0">
                <a:solidFill>
                  <a:srgbClr val="92D050"/>
                </a:solidFill>
                <a:effectLst>
                  <a:outerShdw blurRad="38100" dist="38100" dir="2700000" algn="tl">
                    <a:srgbClr val="000000">
                      <a:alpha val="43137"/>
                    </a:srgbClr>
                  </a:outerShdw>
                </a:effectLst>
              </a:rPr>
              <a:t> de 1893).</a:t>
            </a:r>
            <a:endParaRPr lang="es-CO" sz="4400" dirty="0">
              <a:solidFill>
                <a:srgbClr val="92D050"/>
              </a:solidFill>
              <a:effectLst>
                <a:outerShdw blurRad="38100" dist="38100" dir="2700000" algn="tl">
                  <a:srgbClr val="000000">
                    <a:alpha val="43137"/>
                  </a:srgbClr>
                </a:outerShdw>
              </a:effectLst>
            </a:endParaRPr>
          </a:p>
          <a:p>
            <a:pPr algn="ctr"/>
            <a:endParaRPr lang="es-CO" sz="4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83283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0F5C76-12C3-8642-A73C-77D30183D02A}"/>
              </a:ext>
            </a:extLst>
          </p:cNvPr>
          <p:cNvSpPr>
            <a:spLocks noGrp="1"/>
          </p:cNvSpPr>
          <p:nvPr>
            <p:ph type="title"/>
          </p:nvPr>
        </p:nvSpPr>
        <p:spPr>
          <a:xfrm>
            <a:off x="1596044" y="648079"/>
            <a:ext cx="9757756" cy="998162"/>
          </a:xfrm>
        </p:spPr>
        <p:txBody>
          <a:bodyPr/>
          <a:lstStyle/>
          <a:p>
            <a:r>
              <a:rPr lang="es-CO" sz="7200" b="1" dirty="0">
                <a:ln w="31750">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La naturaleza Divina</a:t>
            </a:r>
          </a:p>
        </p:txBody>
      </p:sp>
      <p:sp>
        <p:nvSpPr>
          <p:cNvPr id="3" name="Marcador de contenido 2">
            <a:extLst>
              <a:ext uri="{FF2B5EF4-FFF2-40B4-BE49-F238E27FC236}">
                <a16:creationId xmlns:a16="http://schemas.microsoft.com/office/drawing/2014/main" id="{3A59EDDF-415F-6048-9315-B2C3E346658C}"/>
              </a:ext>
            </a:extLst>
          </p:cNvPr>
          <p:cNvSpPr>
            <a:spLocks noGrp="1"/>
          </p:cNvSpPr>
          <p:nvPr>
            <p:ph idx="1"/>
          </p:nvPr>
        </p:nvSpPr>
        <p:spPr>
          <a:xfrm>
            <a:off x="1596044" y="1858879"/>
            <a:ext cx="9757756" cy="4093037"/>
          </a:xfrm>
        </p:spPr>
        <p:txBody>
          <a:bodyPr>
            <a:normAutofit lnSpcReduction="10000"/>
          </a:bodyPr>
          <a:lstStyle/>
          <a:p>
            <a:pPr marL="0" indent="0">
              <a:buNone/>
            </a:pPr>
            <a:r>
              <a:rPr lang="de-DE" sz="3200" dirty="0">
                <a:solidFill>
                  <a:schemeClr val="bg1"/>
                </a:solidFill>
                <a:effectLst>
                  <a:outerShdw blurRad="38100" dist="38100" dir="2700000" algn="tl">
                    <a:srgbClr val="000000">
                      <a:alpha val="43137"/>
                    </a:srgbClr>
                  </a:outerShdw>
                </a:effectLst>
              </a:rPr>
              <a:t>“</a:t>
            </a:r>
            <a:r>
              <a:rPr lang="de-DE" sz="3200" i="1" u="sng" dirty="0">
                <a:solidFill>
                  <a:schemeClr val="bg1"/>
                </a:solidFill>
                <a:effectLst>
                  <a:outerShdw blurRad="38100" dist="38100" dir="2700000" algn="tl">
                    <a:srgbClr val="000000">
                      <a:alpha val="43137"/>
                    </a:srgbClr>
                  </a:outerShdw>
                </a:effectLst>
              </a:rPr>
              <a:t>Solo </a:t>
            </a:r>
            <a:r>
              <a:rPr lang="de-DE" sz="3200" i="1" u="sng" dirty="0" err="1">
                <a:solidFill>
                  <a:schemeClr val="bg1"/>
                </a:solidFill>
                <a:effectLst>
                  <a:outerShdw blurRad="38100" dist="38100" dir="2700000" algn="tl">
                    <a:srgbClr val="000000">
                      <a:alpha val="43137"/>
                    </a:srgbClr>
                  </a:outerShdw>
                </a:effectLst>
              </a:rPr>
              <a:t>podemos</a:t>
            </a:r>
            <a:r>
              <a:rPr lang="de-DE" sz="3200" i="1" u="sng" dirty="0">
                <a:solidFill>
                  <a:schemeClr val="bg1"/>
                </a:solidFill>
                <a:effectLst>
                  <a:outerShdw blurRad="38100" dist="38100" dir="2700000" algn="tl">
                    <a:srgbClr val="000000">
                      <a:alpha val="43137"/>
                    </a:srgbClr>
                  </a:outerShdw>
                </a:effectLst>
              </a:rPr>
              <a:t> </a:t>
            </a:r>
            <a:r>
              <a:rPr lang="de-DE" sz="3200" i="1" u="sng" dirty="0" err="1">
                <a:solidFill>
                  <a:schemeClr val="bg1"/>
                </a:solidFill>
                <a:effectLst>
                  <a:outerShdw blurRad="38100" dist="38100" dir="2700000" algn="tl">
                    <a:srgbClr val="000000">
                      <a:alpha val="43137"/>
                    </a:srgbClr>
                  </a:outerShdw>
                </a:effectLst>
              </a:rPr>
              <a:t>ser</a:t>
            </a:r>
            <a:r>
              <a:rPr lang="de-DE" sz="3200" i="1" u="sng" dirty="0">
                <a:solidFill>
                  <a:schemeClr val="bg1"/>
                </a:solidFill>
                <a:effectLst>
                  <a:outerShdw blurRad="38100" dist="38100" dir="2700000" algn="tl">
                    <a:srgbClr val="000000">
                      <a:alpha val="43137"/>
                    </a:srgbClr>
                  </a:outerShdw>
                </a:effectLst>
              </a:rPr>
              <a:t> </a:t>
            </a:r>
            <a:r>
              <a:rPr lang="de-DE" sz="3200" i="1" u="sng" dirty="0" err="1">
                <a:solidFill>
                  <a:schemeClr val="bg1"/>
                </a:solidFill>
                <a:effectLst>
                  <a:outerShdw blurRad="38100" dist="38100" dir="2700000" algn="tl">
                    <a:srgbClr val="000000">
                      <a:alpha val="43137"/>
                    </a:srgbClr>
                  </a:outerShdw>
                </a:effectLst>
              </a:rPr>
              <a:t>hechos</a:t>
            </a:r>
            <a:r>
              <a:rPr lang="de-DE" sz="3200" i="1" u="sng" dirty="0">
                <a:solidFill>
                  <a:schemeClr val="bg1"/>
                </a:solidFill>
                <a:effectLst>
                  <a:outerShdw blurRad="38100" dist="38100" dir="2700000" algn="tl">
                    <a:srgbClr val="000000">
                      <a:alpha val="43137"/>
                    </a:srgbClr>
                  </a:outerShdw>
                </a:effectLst>
              </a:rPr>
              <a:t> </a:t>
            </a:r>
            <a:r>
              <a:rPr lang="de-DE" sz="3200" i="1" u="sng" dirty="0" err="1">
                <a:solidFill>
                  <a:schemeClr val="bg1"/>
                </a:solidFill>
                <a:effectLst>
                  <a:outerShdw blurRad="38100" dist="38100" dir="2700000" algn="tl">
                    <a:srgbClr val="000000">
                      <a:alpha val="43137"/>
                    </a:srgbClr>
                  </a:outerShdw>
                </a:effectLst>
              </a:rPr>
              <a:t>idóneos</a:t>
            </a:r>
            <a:r>
              <a:rPr lang="de-DE" sz="3200" i="1" u="sng" dirty="0">
                <a:solidFill>
                  <a:schemeClr val="bg1"/>
                </a:solidFill>
                <a:effectLst>
                  <a:outerShdw blurRad="38100" dist="38100" dir="2700000" algn="tl">
                    <a:srgbClr val="000000">
                      <a:alpha val="43137"/>
                    </a:srgbClr>
                  </a:outerShdw>
                </a:effectLst>
              </a:rPr>
              <a:t> </a:t>
            </a:r>
            <a:r>
              <a:rPr lang="de-DE" sz="3200" i="1" u="sng" dirty="0" err="1">
                <a:solidFill>
                  <a:schemeClr val="bg1"/>
                </a:solidFill>
                <a:effectLst>
                  <a:outerShdw blurRad="38100" dist="38100" dir="2700000" algn="tl">
                    <a:srgbClr val="000000">
                      <a:alpha val="43137"/>
                    </a:srgbClr>
                  </a:outerShdw>
                </a:effectLst>
              </a:rPr>
              <a:t>para</a:t>
            </a:r>
            <a:r>
              <a:rPr lang="de-DE" sz="3200" i="1" u="sng" dirty="0">
                <a:solidFill>
                  <a:schemeClr val="bg1"/>
                </a:solidFill>
                <a:effectLst>
                  <a:outerShdw blurRad="38100" dist="38100" dir="2700000" algn="tl">
                    <a:srgbClr val="000000">
                      <a:alpha val="43137"/>
                    </a:srgbClr>
                  </a:outerShdw>
                </a:effectLst>
              </a:rPr>
              <a:t> </a:t>
            </a:r>
            <a:r>
              <a:rPr lang="de-DE" sz="3200" i="1" u="sng" dirty="0" err="1">
                <a:solidFill>
                  <a:schemeClr val="bg1"/>
                </a:solidFill>
                <a:effectLst>
                  <a:outerShdw blurRad="38100" dist="38100" dir="2700000" algn="tl">
                    <a:srgbClr val="000000">
                      <a:alpha val="43137"/>
                    </a:srgbClr>
                  </a:outerShdw>
                </a:effectLst>
              </a:rPr>
              <a:t>el</a:t>
            </a:r>
            <a:r>
              <a:rPr lang="de-DE" sz="3200" i="1" u="sng" dirty="0">
                <a:solidFill>
                  <a:schemeClr val="bg1"/>
                </a:solidFill>
                <a:effectLst>
                  <a:outerShdw blurRad="38100" dist="38100" dir="2700000" algn="tl">
                    <a:srgbClr val="000000">
                      <a:alpha val="43137"/>
                    </a:srgbClr>
                  </a:outerShdw>
                </a:effectLst>
              </a:rPr>
              <a:t> </a:t>
            </a:r>
            <a:r>
              <a:rPr lang="de-DE" sz="3200" i="1" u="sng" dirty="0" err="1">
                <a:solidFill>
                  <a:schemeClr val="bg1"/>
                </a:solidFill>
                <a:effectLst>
                  <a:outerShdw blurRad="38100" dist="38100" dir="2700000" algn="tl">
                    <a:srgbClr val="000000">
                      <a:alpha val="43137"/>
                    </a:srgbClr>
                  </a:outerShdw>
                </a:effectLst>
              </a:rPr>
              <a:t>cielo</a:t>
            </a:r>
            <a:r>
              <a:rPr lang="de-DE" sz="3200" i="1" u="sng" dirty="0">
                <a:solidFill>
                  <a:schemeClr val="bg1"/>
                </a:solidFill>
                <a:effectLst>
                  <a:outerShdw blurRad="38100" dist="38100" dir="2700000" algn="tl">
                    <a:srgbClr val="000000">
                      <a:alpha val="43137"/>
                    </a:srgbClr>
                  </a:outerShdw>
                </a:effectLst>
              </a:rPr>
              <a:t> </a:t>
            </a:r>
            <a:r>
              <a:rPr lang="de-DE" sz="3200" i="1" u="sng" dirty="0" err="1">
                <a:solidFill>
                  <a:schemeClr val="bg1"/>
                </a:solidFill>
                <a:effectLst>
                  <a:outerShdw blurRad="38100" dist="38100" dir="2700000" algn="tl">
                    <a:srgbClr val="000000">
                      <a:alpha val="43137"/>
                    </a:srgbClr>
                  </a:outerShdw>
                </a:effectLst>
              </a:rPr>
              <a:t>mediante</a:t>
            </a:r>
            <a:r>
              <a:rPr lang="de-DE" sz="3200" i="1" u="sng" dirty="0">
                <a:solidFill>
                  <a:schemeClr val="bg1"/>
                </a:solidFill>
                <a:effectLst>
                  <a:outerShdw blurRad="38100" dist="38100" dir="2700000" algn="tl">
                    <a:srgbClr val="000000">
                      <a:alpha val="43137"/>
                    </a:srgbClr>
                  </a:outerShdw>
                </a:effectLst>
              </a:rPr>
              <a:t> la </a:t>
            </a:r>
            <a:r>
              <a:rPr lang="de-DE" sz="3200" i="1" u="sng" dirty="0" err="1">
                <a:solidFill>
                  <a:schemeClr val="bg1"/>
                </a:solidFill>
                <a:effectLst>
                  <a:outerShdw blurRad="38100" dist="38100" dir="2700000" algn="tl">
                    <a:srgbClr val="000000">
                      <a:alpha val="43137"/>
                    </a:srgbClr>
                  </a:outerShdw>
                </a:effectLst>
              </a:rPr>
              <a:t>obra</a:t>
            </a:r>
            <a:r>
              <a:rPr lang="de-DE" sz="3200" i="1" u="sng" dirty="0">
                <a:solidFill>
                  <a:schemeClr val="bg1"/>
                </a:solidFill>
                <a:effectLst>
                  <a:outerShdw blurRad="38100" dist="38100" dir="2700000" algn="tl">
                    <a:srgbClr val="000000">
                      <a:alpha val="43137"/>
                    </a:srgbClr>
                  </a:outerShdw>
                </a:effectLst>
              </a:rPr>
              <a:t> del </a:t>
            </a:r>
            <a:r>
              <a:rPr lang="de-DE" sz="3200" i="1" u="sng" dirty="0" err="1">
                <a:solidFill>
                  <a:schemeClr val="bg1"/>
                </a:solidFill>
                <a:effectLst>
                  <a:outerShdw blurRad="38100" dist="38100" dir="2700000" algn="tl">
                    <a:srgbClr val="000000">
                      <a:alpha val="43137"/>
                    </a:srgbClr>
                  </a:outerShdw>
                </a:effectLst>
              </a:rPr>
              <a:t>Espíritu</a:t>
            </a:r>
            <a:r>
              <a:rPr lang="de-DE" sz="3200" i="1" u="sng" dirty="0">
                <a:solidFill>
                  <a:schemeClr val="bg1"/>
                </a:solidFill>
                <a:effectLst>
                  <a:outerShdw blurRad="38100" dist="38100" dir="2700000" algn="tl">
                    <a:srgbClr val="000000">
                      <a:alpha val="43137"/>
                    </a:srgbClr>
                  </a:outerShdw>
                </a:effectLst>
              </a:rPr>
              <a:t> Santo en </a:t>
            </a:r>
            <a:r>
              <a:rPr lang="de-DE" sz="3200" i="1" u="sng" dirty="0" err="1">
                <a:solidFill>
                  <a:schemeClr val="bg1"/>
                </a:solidFill>
                <a:effectLst>
                  <a:outerShdw blurRad="38100" dist="38100" dir="2700000" algn="tl">
                    <a:srgbClr val="000000">
                      <a:alpha val="43137"/>
                    </a:srgbClr>
                  </a:outerShdw>
                </a:effectLst>
              </a:rPr>
              <a:t>el</a:t>
            </a:r>
            <a:r>
              <a:rPr lang="de-DE" sz="3200" i="1" u="sng" dirty="0">
                <a:solidFill>
                  <a:schemeClr val="bg1"/>
                </a:solidFill>
                <a:effectLst>
                  <a:outerShdw blurRad="38100" dist="38100" dir="2700000" algn="tl">
                    <a:srgbClr val="000000">
                      <a:alpha val="43137"/>
                    </a:srgbClr>
                  </a:outerShdw>
                </a:effectLst>
              </a:rPr>
              <a:t> </a:t>
            </a:r>
            <a:r>
              <a:rPr lang="de-DE" sz="3200" i="1" u="sng" dirty="0" err="1">
                <a:solidFill>
                  <a:schemeClr val="bg1"/>
                </a:solidFill>
                <a:effectLst>
                  <a:outerShdw blurRad="38100" dist="38100" dir="2700000" algn="tl">
                    <a:srgbClr val="000000">
                      <a:alpha val="43137"/>
                    </a:srgbClr>
                  </a:outerShdw>
                </a:effectLst>
              </a:rPr>
              <a:t>corazón</a:t>
            </a:r>
            <a:r>
              <a:rPr lang="de-DE" sz="3200" i="1" u="sng" dirty="0">
                <a:solidFill>
                  <a:schemeClr val="bg1"/>
                </a:solidFill>
                <a:effectLst>
                  <a:outerShdw blurRad="38100" dist="38100" dir="2700000" algn="tl">
                    <a:srgbClr val="000000">
                      <a:alpha val="43137"/>
                    </a:srgbClr>
                  </a:outerShdw>
                </a:effectLst>
              </a:rPr>
              <a:t>,</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pues</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debemos</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tener</a:t>
            </a:r>
            <a:r>
              <a:rPr lang="de-DE" sz="3200" dirty="0">
                <a:solidFill>
                  <a:schemeClr val="bg1"/>
                </a:solidFill>
                <a:effectLst>
                  <a:outerShdw blurRad="38100" dist="38100" dir="2700000" algn="tl">
                    <a:srgbClr val="000000">
                      <a:alpha val="43137"/>
                    </a:srgbClr>
                  </a:outerShdw>
                </a:effectLst>
              </a:rPr>
              <a:t> la </a:t>
            </a:r>
            <a:r>
              <a:rPr lang="de-DE" sz="3200" dirty="0" err="1">
                <a:solidFill>
                  <a:schemeClr val="bg1"/>
                </a:solidFill>
                <a:effectLst>
                  <a:outerShdw blurRad="38100" dist="38100" dir="2700000" algn="tl">
                    <a:srgbClr val="000000">
                      <a:alpha val="43137"/>
                    </a:srgbClr>
                  </a:outerShdw>
                </a:effectLst>
              </a:rPr>
              <a:t>justicia</a:t>
            </a:r>
            <a:r>
              <a:rPr lang="de-DE" sz="3200" dirty="0">
                <a:solidFill>
                  <a:schemeClr val="bg1"/>
                </a:solidFill>
                <a:effectLst>
                  <a:outerShdw blurRad="38100" dist="38100" dir="2700000" algn="tl">
                    <a:srgbClr val="000000">
                      <a:alpha val="43137"/>
                    </a:srgbClr>
                  </a:outerShdw>
                </a:effectLst>
              </a:rPr>
              <a:t> de </a:t>
            </a:r>
            <a:r>
              <a:rPr lang="de-DE" sz="3200" dirty="0" err="1">
                <a:solidFill>
                  <a:schemeClr val="bg1"/>
                </a:solidFill>
                <a:effectLst>
                  <a:outerShdw blurRad="38100" dist="38100" dir="2700000" algn="tl">
                    <a:srgbClr val="000000">
                      <a:alpha val="43137"/>
                    </a:srgbClr>
                  </a:outerShdw>
                </a:effectLst>
              </a:rPr>
              <a:t>Cristo</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como</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nuestro</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salvoconducto</a:t>
            </a:r>
            <a:r>
              <a:rPr lang="de-DE" sz="3200" dirty="0">
                <a:solidFill>
                  <a:schemeClr val="bg1"/>
                </a:solidFill>
                <a:effectLst>
                  <a:outerShdw blurRad="38100" dist="38100" dir="2700000" algn="tl">
                    <a:srgbClr val="000000">
                      <a:alpha val="43137"/>
                    </a:srgbClr>
                  </a:outerShdw>
                </a:effectLst>
              </a:rPr>
              <a:t> si </a:t>
            </a:r>
            <a:r>
              <a:rPr lang="de-DE" sz="3200" dirty="0" err="1">
                <a:solidFill>
                  <a:schemeClr val="bg1"/>
                </a:solidFill>
                <a:effectLst>
                  <a:outerShdw blurRad="38100" dist="38100" dir="2700000" algn="tl">
                    <a:srgbClr val="000000">
                      <a:alpha val="43137"/>
                    </a:srgbClr>
                  </a:outerShdw>
                </a:effectLst>
              </a:rPr>
              <a:t>hemos</a:t>
            </a:r>
            <a:r>
              <a:rPr lang="de-DE" sz="3200" dirty="0">
                <a:solidFill>
                  <a:schemeClr val="bg1"/>
                </a:solidFill>
                <a:effectLst>
                  <a:outerShdw blurRad="38100" dist="38100" dir="2700000" algn="tl">
                    <a:srgbClr val="000000">
                      <a:alpha val="43137"/>
                    </a:srgbClr>
                  </a:outerShdw>
                </a:effectLst>
              </a:rPr>
              <a:t> de </a:t>
            </a:r>
            <a:r>
              <a:rPr lang="de-DE" sz="3200" dirty="0" err="1">
                <a:solidFill>
                  <a:schemeClr val="bg1"/>
                </a:solidFill>
                <a:effectLst>
                  <a:outerShdw blurRad="38100" dist="38100" dir="2700000" algn="tl">
                    <a:srgbClr val="000000">
                      <a:alpha val="43137"/>
                    </a:srgbClr>
                  </a:outerShdw>
                </a:effectLst>
              </a:rPr>
              <a:t>tener</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acceso</a:t>
            </a:r>
            <a:r>
              <a:rPr lang="de-DE" sz="3200" dirty="0">
                <a:solidFill>
                  <a:schemeClr val="bg1"/>
                </a:solidFill>
                <a:effectLst>
                  <a:outerShdw blurRad="38100" dist="38100" dir="2700000" algn="tl">
                    <a:srgbClr val="000000">
                      <a:alpha val="43137"/>
                    </a:srgbClr>
                  </a:outerShdw>
                </a:effectLst>
              </a:rPr>
              <a:t> al </a:t>
            </a:r>
            <a:r>
              <a:rPr lang="de-DE" sz="3200" dirty="0" err="1">
                <a:solidFill>
                  <a:schemeClr val="bg1"/>
                </a:solidFill>
                <a:effectLst>
                  <a:outerShdw blurRad="38100" dist="38100" dir="2700000" algn="tl">
                    <a:srgbClr val="000000">
                      <a:alpha val="43137"/>
                    </a:srgbClr>
                  </a:outerShdw>
                </a:effectLst>
              </a:rPr>
              <a:t>Padre</a:t>
            </a:r>
            <a:r>
              <a:rPr lang="de-DE" sz="3200" dirty="0">
                <a:solidFill>
                  <a:schemeClr val="bg1"/>
                </a:solidFill>
                <a:effectLst>
                  <a:outerShdw blurRad="38100" dist="38100" dir="2700000" algn="tl">
                    <a:srgbClr val="000000">
                      <a:alpha val="43137"/>
                    </a:srgbClr>
                  </a:outerShdw>
                </a:effectLst>
              </a:rPr>
              <a:t>. A </a:t>
            </a:r>
            <a:r>
              <a:rPr lang="de-DE" sz="3200" dirty="0" err="1">
                <a:solidFill>
                  <a:schemeClr val="bg1"/>
                </a:solidFill>
                <a:effectLst>
                  <a:outerShdw blurRad="38100" dist="38100" dir="2700000" algn="tl">
                    <a:srgbClr val="000000">
                      <a:alpha val="43137"/>
                    </a:srgbClr>
                  </a:outerShdw>
                </a:effectLst>
              </a:rPr>
              <a:t>fin</a:t>
            </a:r>
            <a:r>
              <a:rPr lang="de-DE" sz="3200" dirty="0">
                <a:solidFill>
                  <a:schemeClr val="bg1"/>
                </a:solidFill>
                <a:effectLst>
                  <a:outerShdw blurRad="38100" dist="38100" dir="2700000" algn="tl">
                    <a:srgbClr val="000000">
                      <a:alpha val="43137"/>
                    </a:srgbClr>
                  </a:outerShdw>
                </a:effectLst>
              </a:rPr>
              <a:t> de </a:t>
            </a:r>
            <a:r>
              <a:rPr lang="de-DE" sz="3200" dirty="0" err="1">
                <a:solidFill>
                  <a:schemeClr val="bg1"/>
                </a:solidFill>
                <a:effectLst>
                  <a:outerShdw blurRad="38100" dist="38100" dir="2700000" algn="tl">
                    <a:srgbClr val="000000">
                      <a:alpha val="43137"/>
                    </a:srgbClr>
                  </a:outerShdw>
                </a:effectLst>
              </a:rPr>
              <a:t>que</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tengamos</a:t>
            </a:r>
            <a:r>
              <a:rPr lang="de-DE" sz="3200" dirty="0">
                <a:solidFill>
                  <a:schemeClr val="bg1"/>
                </a:solidFill>
                <a:effectLst>
                  <a:outerShdw blurRad="38100" dist="38100" dir="2700000" algn="tl">
                    <a:srgbClr val="000000">
                      <a:alpha val="43137"/>
                    </a:srgbClr>
                  </a:outerShdw>
                </a:effectLst>
              </a:rPr>
              <a:t> la </a:t>
            </a:r>
            <a:r>
              <a:rPr lang="de-DE" sz="3200" dirty="0" err="1">
                <a:solidFill>
                  <a:schemeClr val="bg1"/>
                </a:solidFill>
                <a:effectLst>
                  <a:outerShdw blurRad="38100" dist="38100" dir="2700000" algn="tl">
                    <a:srgbClr val="000000">
                      <a:alpha val="43137"/>
                    </a:srgbClr>
                  </a:outerShdw>
                </a:effectLst>
              </a:rPr>
              <a:t>justicia</a:t>
            </a:r>
            <a:r>
              <a:rPr lang="de-DE" sz="3200" dirty="0">
                <a:solidFill>
                  <a:schemeClr val="bg1"/>
                </a:solidFill>
                <a:effectLst>
                  <a:outerShdw blurRad="38100" dist="38100" dir="2700000" algn="tl">
                    <a:srgbClr val="000000">
                      <a:alpha val="43137"/>
                    </a:srgbClr>
                  </a:outerShdw>
                </a:effectLst>
              </a:rPr>
              <a:t> de </a:t>
            </a:r>
            <a:r>
              <a:rPr lang="de-DE" sz="3200" dirty="0" err="1">
                <a:solidFill>
                  <a:schemeClr val="bg1"/>
                </a:solidFill>
                <a:effectLst>
                  <a:outerShdw blurRad="38100" dist="38100" dir="2700000" algn="tl">
                    <a:srgbClr val="000000">
                      <a:alpha val="43137"/>
                    </a:srgbClr>
                  </a:outerShdw>
                </a:effectLst>
              </a:rPr>
              <a:t>Cristo</a:t>
            </a:r>
            <a:r>
              <a:rPr lang="de-DE" sz="3200" i="1" u="sng" dirty="0">
                <a:solidFill>
                  <a:schemeClr val="bg1"/>
                </a:solidFill>
                <a:effectLst>
                  <a:outerShdw blurRad="38100" dist="38100" dir="2700000" algn="tl">
                    <a:srgbClr val="000000">
                      <a:alpha val="43137"/>
                    </a:srgbClr>
                  </a:outerShdw>
                </a:effectLst>
              </a:rPr>
              <a:t>, </a:t>
            </a:r>
            <a:r>
              <a:rPr lang="de-DE" sz="3200" i="1" u="sng" dirty="0" err="1">
                <a:solidFill>
                  <a:schemeClr val="bg1"/>
                </a:solidFill>
                <a:effectLst>
                  <a:outerShdw blurRad="38100" dist="38100" dir="2700000" algn="tl">
                    <a:srgbClr val="000000">
                      <a:alpha val="43137"/>
                    </a:srgbClr>
                  </a:outerShdw>
                </a:effectLst>
              </a:rPr>
              <a:t>necesitamos</a:t>
            </a:r>
            <a:r>
              <a:rPr lang="de-DE" sz="3200" i="1" u="sng" dirty="0">
                <a:solidFill>
                  <a:schemeClr val="bg1"/>
                </a:solidFill>
                <a:effectLst>
                  <a:outerShdw blurRad="38100" dist="38100" dir="2700000" algn="tl">
                    <a:srgbClr val="000000">
                      <a:alpha val="43137"/>
                    </a:srgbClr>
                  </a:outerShdw>
                </a:effectLst>
              </a:rPr>
              <a:t> </a:t>
            </a:r>
            <a:r>
              <a:rPr lang="de-DE" sz="3200" i="1" u="sng" dirty="0" err="1">
                <a:solidFill>
                  <a:schemeClr val="bg1"/>
                </a:solidFill>
                <a:effectLst>
                  <a:outerShdw blurRad="38100" dist="38100" dir="2700000" algn="tl">
                    <a:srgbClr val="000000">
                      <a:alpha val="43137"/>
                    </a:srgbClr>
                  </a:outerShdw>
                </a:effectLst>
              </a:rPr>
              <a:t>ser</a:t>
            </a:r>
            <a:r>
              <a:rPr lang="de-DE" sz="3200" i="1" u="sng" dirty="0">
                <a:solidFill>
                  <a:schemeClr val="bg1"/>
                </a:solidFill>
                <a:effectLst>
                  <a:outerShdw blurRad="38100" dist="38100" dir="2700000" algn="tl">
                    <a:srgbClr val="000000">
                      <a:alpha val="43137"/>
                    </a:srgbClr>
                  </a:outerShdw>
                </a:effectLst>
              </a:rPr>
              <a:t> </a:t>
            </a:r>
            <a:r>
              <a:rPr lang="de-DE" sz="3200" i="1" u="sng" dirty="0" err="1">
                <a:solidFill>
                  <a:schemeClr val="bg1"/>
                </a:solidFill>
                <a:effectLst>
                  <a:outerShdw blurRad="38100" dist="38100" dir="2700000" algn="tl">
                    <a:srgbClr val="000000">
                      <a:alpha val="43137"/>
                    </a:srgbClr>
                  </a:outerShdw>
                </a:effectLst>
              </a:rPr>
              <a:t>transformados</a:t>
            </a:r>
            <a:r>
              <a:rPr lang="de-DE" sz="3200" i="1" u="sng" dirty="0">
                <a:solidFill>
                  <a:schemeClr val="bg1"/>
                </a:solidFill>
                <a:effectLst>
                  <a:outerShdw blurRad="38100" dist="38100" dir="2700000" algn="tl">
                    <a:srgbClr val="000000">
                      <a:alpha val="43137"/>
                    </a:srgbClr>
                  </a:outerShdw>
                </a:effectLst>
              </a:rPr>
              <a:t> </a:t>
            </a:r>
            <a:r>
              <a:rPr lang="de-DE" sz="3200" i="1" u="sng" dirty="0" err="1">
                <a:solidFill>
                  <a:schemeClr val="bg1"/>
                </a:solidFill>
                <a:effectLst>
                  <a:outerShdw blurRad="38100" dist="38100" dir="2700000" algn="tl">
                    <a:srgbClr val="000000">
                      <a:alpha val="43137"/>
                    </a:srgbClr>
                  </a:outerShdw>
                </a:effectLst>
              </a:rPr>
              <a:t>diariamente</a:t>
            </a:r>
            <a:r>
              <a:rPr lang="de-DE" sz="3200" i="1" u="sng" dirty="0">
                <a:solidFill>
                  <a:schemeClr val="bg1"/>
                </a:solidFill>
                <a:effectLst>
                  <a:outerShdw blurRad="38100" dist="38100" dir="2700000" algn="tl">
                    <a:srgbClr val="000000">
                      <a:alpha val="43137"/>
                    </a:srgbClr>
                  </a:outerShdw>
                </a:effectLst>
              </a:rPr>
              <a:t> </a:t>
            </a:r>
            <a:r>
              <a:rPr lang="de-DE" sz="3200" i="1" u="sng" dirty="0" err="1">
                <a:solidFill>
                  <a:schemeClr val="bg1"/>
                </a:solidFill>
                <a:effectLst>
                  <a:outerShdw blurRad="38100" dist="38100" dir="2700000" algn="tl">
                    <a:srgbClr val="000000">
                      <a:alpha val="43137"/>
                    </a:srgbClr>
                  </a:outerShdw>
                </a:effectLst>
              </a:rPr>
              <a:t>por</a:t>
            </a:r>
            <a:r>
              <a:rPr lang="de-DE" sz="3200" i="1" u="sng" dirty="0">
                <a:solidFill>
                  <a:schemeClr val="bg1"/>
                </a:solidFill>
                <a:effectLst>
                  <a:outerShdw blurRad="38100" dist="38100" dir="2700000" algn="tl">
                    <a:srgbClr val="000000">
                      <a:alpha val="43137"/>
                    </a:srgbClr>
                  </a:outerShdw>
                </a:effectLst>
              </a:rPr>
              <a:t> la </a:t>
            </a:r>
            <a:r>
              <a:rPr lang="de-DE" sz="3200" i="1" u="sng" dirty="0" err="1">
                <a:solidFill>
                  <a:schemeClr val="bg1"/>
                </a:solidFill>
                <a:effectLst>
                  <a:outerShdw blurRad="38100" dist="38100" dir="2700000" algn="tl">
                    <a:srgbClr val="000000">
                      <a:alpha val="43137"/>
                    </a:srgbClr>
                  </a:outerShdw>
                </a:effectLst>
              </a:rPr>
              <a:t>influencia</a:t>
            </a:r>
            <a:r>
              <a:rPr lang="de-DE" sz="3200" i="1" u="sng" dirty="0">
                <a:solidFill>
                  <a:schemeClr val="bg1"/>
                </a:solidFill>
                <a:effectLst>
                  <a:outerShdw blurRad="38100" dist="38100" dir="2700000" algn="tl">
                    <a:srgbClr val="000000">
                      <a:alpha val="43137"/>
                    </a:srgbClr>
                  </a:outerShdw>
                </a:effectLst>
              </a:rPr>
              <a:t> del </a:t>
            </a:r>
            <a:r>
              <a:rPr lang="de-DE" sz="3200" i="1" u="sng" dirty="0" err="1">
                <a:solidFill>
                  <a:schemeClr val="bg1"/>
                </a:solidFill>
                <a:effectLst>
                  <a:outerShdw blurRad="38100" dist="38100" dir="2700000" algn="tl">
                    <a:srgbClr val="000000">
                      <a:alpha val="43137"/>
                    </a:srgbClr>
                  </a:outerShdw>
                </a:effectLst>
              </a:rPr>
              <a:t>Espíritu</a:t>
            </a:r>
            <a:r>
              <a:rPr lang="de-DE" sz="3200" i="1" u="sng" dirty="0">
                <a:solidFill>
                  <a:schemeClr val="bg1"/>
                </a:solidFill>
                <a:effectLst>
                  <a:outerShdw blurRad="38100" dist="38100" dir="2700000" algn="tl">
                    <a:srgbClr val="000000">
                      <a:alpha val="43137"/>
                    </a:srgbClr>
                  </a:outerShdw>
                </a:effectLst>
              </a:rPr>
              <a:t> </a:t>
            </a:r>
            <a:r>
              <a:rPr lang="de-DE" sz="3200" i="1" u="sng" dirty="0" err="1">
                <a:solidFill>
                  <a:schemeClr val="bg1"/>
                </a:solidFill>
                <a:effectLst>
                  <a:outerShdw blurRad="38100" dist="38100" dir="2700000" algn="tl">
                    <a:srgbClr val="000000">
                      <a:alpha val="43137"/>
                    </a:srgbClr>
                  </a:outerShdw>
                </a:effectLst>
              </a:rPr>
              <a:t>para</a:t>
            </a:r>
            <a:r>
              <a:rPr lang="de-DE" sz="3200" i="1" u="sng" dirty="0">
                <a:solidFill>
                  <a:schemeClr val="bg1"/>
                </a:solidFill>
                <a:effectLst>
                  <a:outerShdw blurRad="38100" dist="38100" dir="2700000" algn="tl">
                    <a:srgbClr val="000000">
                      <a:alpha val="43137"/>
                    </a:srgbClr>
                  </a:outerShdw>
                </a:effectLst>
              </a:rPr>
              <a:t> </a:t>
            </a:r>
            <a:r>
              <a:rPr lang="de-DE" sz="3200" i="1" u="sng" dirty="0" err="1">
                <a:solidFill>
                  <a:schemeClr val="bg1"/>
                </a:solidFill>
                <a:effectLst>
                  <a:outerShdw blurRad="38100" dist="38100" dir="2700000" algn="tl">
                    <a:srgbClr val="000000">
                      <a:alpha val="43137"/>
                    </a:srgbClr>
                  </a:outerShdw>
                </a:effectLst>
              </a:rPr>
              <a:t>ser</a:t>
            </a:r>
            <a:r>
              <a:rPr lang="de-DE" sz="3200" i="1" u="sng" dirty="0">
                <a:solidFill>
                  <a:schemeClr val="bg1"/>
                </a:solidFill>
                <a:effectLst>
                  <a:outerShdw blurRad="38100" dist="38100" dir="2700000" algn="tl">
                    <a:srgbClr val="000000">
                      <a:alpha val="43137"/>
                    </a:srgbClr>
                  </a:outerShdw>
                </a:effectLst>
              </a:rPr>
              <a:t> </a:t>
            </a:r>
            <a:r>
              <a:rPr lang="de-DE" sz="3200" i="1" u="sng" dirty="0" err="1">
                <a:solidFill>
                  <a:schemeClr val="bg1"/>
                </a:solidFill>
                <a:effectLst>
                  <a:outerShdw blurRad="38100" dist="38100" dir="2700000" algn="tl">
                    <a:srgbClr val="000000">
                      <a:alpha val="43137"/>
                    </a:srgbClr>
                  </a:outerShdw>
                </a:effectLst>
              </a:rPr>
              <a:t>participantes</a:t>
            </a:r>
            <a:r>
              <a:rPr lang="de-DE" sz="3200" i="1" u="sng" dirty="0">
                <a:solidFill>
                  <a:schemeClr val="bg1"/>
                </a:solidFill>
                <a:effectLst>
                  <a:outerShdw blurRad="38100" dist="38100" dir="2700000" algn="tl">
                    <a:srgbClr val="000000">
                      <a:alpha val="43137"/>
                    </a:srgbClr>
                  </a:outerShdw>
                </a:effectLst>
              </a:rPr>
              <a:t> de la </a:t>
            </a:r>
            <a:r>
              <a:rPr lang="de-DE" sz="3200" i="1" u="sng" dirty="0" err="1">
                <a:solidFill>
                  <a:schemeClr val="bg1"/>
                </a:solidFill>
                <a:effectLst>
                  <a:outerShdw blurRad="38100" dist="38100" dir="2700000" algn="tl">
                    <a:srgbClr val="000000">
                      <a:alpha val="43137"/>
                    </a:srgbClr>
                  </a:outerShdw>
                </a:effectLst>
              </a:rPr>
              <a:t>naturaleza</a:t>
            </a:r>
            <a:r>
              <a:rPr lang="de-DE" sz="3200" i="1" u="sng" dirty="0">
                <a:solidFill>
                  <a:schemeClr val="bg1"/>
                </a:solidFill>
                <a:effectLst>
                  <a:outerShdw blurRad="38100" dist="38100" dir="2700000" algn="tl">
                    <a:srgbClr val="000000">
                      <a:alpha val="43137"/>
                    </a:srgbClr>
                  </a:outerShdw>
                </a:effectLst>
              </a:rPr>
              <a:t> </a:t>
            </a:r>
            <a:r>
              <a:rPr lang="de-DE" sz="3200" i="1" u="sng" dirty="0" err="1">
                <a:solidFill>
                  <a:schemeClr val="bg1"/>
                </a:solidFill>
                <a:effectLst>
                  <a:outerShdw blurRad="38100" dist="38100" dir="2700000" algn="tl">
                    <a:srgbClr val="000000">
                      <a:alpha val="43137"/>
                    </a:srgbClr>
                  </a:outerShdw>
                </a:effectLst>
              </a:rPr>
              <a:t>divina</a:t>
            </a:r>
            <a:r>
              <a:rPr lang="de-DE" sz="3200" i="1" u="sng" dirty="0">
                <a:solidFill>
                  <a:schemeClr val="bg1"/>
                </a:solidFill>
                <a:effectLst>
                  <a:outerShdw blurRad="38100" dist="38100" dir="2700000" algn="tl">
                    <a:srgbClr val="000000">
                      <a:alpha val="43137"/>
                    </a:srgbClr>
                  </a:outerShdw>
                </a:effectLst>
              </a:rPr>
              <a:t>.</a:t>
            </a:r>
            <a:r>
              <a:rPr lang="de-DE" sz="3200" dirty="0">
                <a:solidFill>
                  <a:schemeClr val="bg1"/>
                </a:solidFill>
                <a:effectLst>
                  <a:outerShdw blurRad="38100" dist="38100" dir="2700000" algn="tl">
                    <a:srgbClr val="000000">
                      <a:alpha val="43137"/>
                    </a:srgbClr>
                  </a:outerShdw>
                </a:effectLst>
              </a:rPr>
              <a:t>  La </a:t>
            </a:r>
            <a:r>
              <a:rPr lang="de-DE" sz="3200" dirty="0" err="1">
                <a:solidFill>
                  <a:schemeClr val="bg1"/>
                </a:solidFill>
                <a:effectLst>
                  <a:outerShdw blurRad="38100" dist="38100" dir="2700000" algn="tl">
                    <a:srgbClr val="000000">
                      <a:alpha val="43137"/>
                    </a:srgbClr>
                  </a:outerShdw>
                </a:effectLst>
              </a:rPr>
              <a:t>obra</a:t>
            </a:r>
            <a:r>
              <a:rPr lang="de-DE" sz="3200" dirty="0">
                <a:solidFill>
                  <a:schemeClr val="bg1"/>
                </a:solidFill>
                <a:effectLst>
                  <a:outerShdw blurRad="38100" dist="38100" dir="2700000" algn="tl">
                    <a:srgbClr val="000000">
                      <a:alpha val="43137"/>
                    </a:srgbClr>
                  </a:outerShdw>
                </a:effectLst>
              </a:rPr>
              <a:t> del </a:t>
            </a:r>
            <a:r>
              <a:rPr lang="de-DE" sz="3200" dirty="0" err="1">
                <a:solidFill>
                  <a:schemeClr val="bg1"/>
                </a:solidFill>
                <a:effectLst>
                  <a:outerShdw blurRad="38100" dist="38100" dir="2700000" algn="tl">
                    <a:srgbClr val="000000">
                      <a:alpha val="43137"/>
                    </a:srgbClr>
                  </a:outerShdw>
                </a:effectLst>
              </a:rPr>
              <a:t>Espíritu</a:t>
            </a:r>
            <a:r>
              <a:rPr lang="de-DE" sz="3200" dirty="0">
                <a:solidFill>
                  <a:schemeClr val="bg1"/>
                </a:solidFill>
                <a:effectLst>
                  <a:outerShdw blurRad="38100" dist="38100" dir="2700000" algn="tl">
                    <a:srgbClr val="000000">
                      <a:alpha val="43137"/>
                    </a:srgbClr>
                  </a:outerShdw>
                </a:effectLst>
              </a:rPr>
              <a:t> Santo es </a:t>
            </a:r>
            <a:r>
              <a:rPr lang="de-DE" sz="3200" dirty="0" err="1">
                <a:solidFill>
                  <a:schemeClr val="bg1"/>
                </a:solidFill>
                <a:effectLst>
                  <a:outerShdw blurRad="38100" dist="38100" dir="2700000" algn="tl">
                    <a:srgbClr val="000000">
                      <a:alpha val="43137"/>
                    </a:srgbClr>
                  </a:outerShdw>
                </a:effectLst>
              </a:rPr>
              <a:t>elevar</a:t>
            </a:r>
            <a:r>
              <a:rPr lang="de-DE" sz="3200" dirty="0">
                <a:solidFill>
                  <a:schemeClr val="bg1"/>
                </a:solidFill>
                <a:effectLst>
                  <a:outerShdw blurRad="38100" dist="38100" dir="2700000" algn="tl">
                    <a:srgbClr val="000000">
                      <a:alpha val="43137"/>
                    </a:srgbClr>
                  </a:outerShdw>
                </a:effectLst>
              </a:rPr>
              <a:t> los </a:t>
            </a:r>
            <a:r>
              <a:rPr lang="de-DE" sz="3200" dirty="0" err="1">
                <a:solidFill>
                  <a:schemeClr val="bg1"/>
                </a:solidFill>
                <a:effectLst>
                  <a:outerShdw blurRad="38100" dist="38100" dir="2700000" algn="tl">
                    <a:srgbClr val="000000">
                      <a:alpha val="43137"/>
                    </a:srgbClr>
                  </a:outerShdw>
                </a:effectLst>
              </a:rPr>
              <a:t>gustos</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santificar</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el</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corazón</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ennoblecer</a:t>
            </a:r>
            <a:r>
              <a:rPr lang="de-DE" sz="3200" dirty="0">
                <a:solidFill>
                  <a:schemeClr val="bg1"/>
                </a:solidFill>
                <a:effectLst>
                  <a:outerShdw blurRad="38100" dist="38100" dir="2700000" algn="tl">
                    <a:srgbClr val="000000">
                      <a:alpha val="43137"/>
                    </a:srgbClr>
                  </a:outerShdw>
                </a:effectLst>
              </a:rPr>
              <a:t> a </a:t>
            </a:r>
            <a:r>
              <a:rPr lang="de-DE" sz="3200" dirty="0" err="1">
                <a:solidFill>
                  <a:schemeClr val="bg1"/>
                </a:solidFill>
                <a:effectLst>
                  <a:outerShdw blurRad="38100" dist="38100" dir="2700000" algn="tl">
                    <a:srgbClr val="000000">
                      <a:alpha val="43137"/>
                    </a:srgbClr>
                  </a:outerShdw>
                </a:effectLst>
              </a:rPr>
              <a:t>todo</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el</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hombre</a:t>
            </a:r>
            <a:r>
              <a:rPr lang="de-DE" sz="3200" dirty="0">
                <a:solidFill>
                  <a:schemeClr val="bg1"/>
                </a:solidFill>
                <a:effectLst>
                  <a:outerShdw blurRad="38100" dist="38100" dir="2700000" algn="tl">
                    <a:srgbClr val="000000">
                      <a:alpha val="43137"/>
                    </a:srgbClr>
                  </a:outerShdw>
                </a:effectLst>
              </a:rPr>
              <a:t>” </a:t>
            </a:r>
            <a:r>
              <a:rPr lang="de-DE" sz="3200" dirty="0">
                <a:solidFill>
                  <a:srgbClr val="92D050"/>
                </a:solidFill>
                <a:effectLst>
                  <a:outerShdw blurRad="38100" dist="38100" dir="2700000" algn="tl">
                    <a:srgbClr val="000000">
                      <a:alpha val="43137"/>
                    </a:srgbClr>
                  </a:outerShdw>
                </a:effectLst>
              </a:rPr>
              <a:t>(MS, t.1, </a:t>
            </a:r>
            <a:r>
              <a:rPr lang="de-DE" sz="3200" dirty="0" err="1">
                <a:solidFill>
                  <a:srgbClr val="92D050"/>
                </a:solidFill>
                <a:effectLst>
                  <a:outerShdw blurRad="38100" dist="38100" dir="2700000" algn="tl">
                    <a:srgbClr val="000000">
                      <a:alpha val="43137"/>
                    </a:srgbClr>
                  </a:outerShdw>
                </a:effectLst>
              </a:rPr>
              <a:t>pág</a:t>
            </a:r>
            <a:r>
              <a:rPr lang="de-DE" sz="3200" dirty="0">
                <a:solidFill>
                  <a:srgbClr val="92D050"/>
                </a:solidFill>
                <a:effectLst>
                  <a:outerShdw blurRad="38100" dist="38100" dir="2700000" algn="tl">
                    <a:srgbClr val="000000">
                      <a:alpha val="43137"/>
                    </a:srgbClr>
                  </a:outerShdw>
                </a:effectLst>
              </a:rPr>
              <a:t>. 439).</a:t>
            </a:r>
            <a:endParaRPr lang="es-CO" sz="3200" dirty="0">
              <a:solidFill>
                <a:srgbClr val="92D050"/>
              </a:solidFill>
              <a:effectLst>
                <a:outerShdw blurRad="38100" dist="38100" dir="2700000" algn="tl">
                  <a:srgbClr val="000000">
                    <a:alpha val="43137"/>
                  </a:srgbClr>
                </a:outerShdw>
              </a:effectLst>
            </a:endParaRPr>
          </a:p>
        </p:txBody>
      </p:sp>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Tree>
    <p:extLst>
      <p:ext uri="{BB962C8B-B14F-4D97-AF65-F5344CB8AC3E}">
        <p14:creationId xmlns:p14="http://schemas.microsoft.com/office/powerpoint/2010/main" val="1265823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F02CE9-8B77-AB4E-A541-4B77AD594C4A}"/>
              </a:ext>
            </a:extLst>
          </p:cNvPr>
          <p:cNvSpPr>
            <a:spLocks noGrp="1"/>
          </p:cNvSpPr>
          <p:nvPr>
            <p:ph type="title"/>
          </p:nvPr>
        </p:nvSpPr>
        <p:spPr>
          <a:xfrm>
            <a:off x="1446414" y="847263"/>
            <a:ext cx="9907385" cy="981537"/>
          </a:xfrm>
        </p:spPr>
        <p:txBody>
          <a:bodyPr/>
          <a:lstStyle/>
          <a:p>
            <a:r>
              <a:rPr lang="es-CO" sz="6000" b="1" dirty="0">
                <a:ln w="28575">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Agente regenerador</a:t>
            </a:r>
          </a:p>
        </p:txBody>
      </p:sp>
      <p:sp>
        <p:nvSpPr>
          <p:cNvPr id="3" name="Marcador de contenido 2">
            <a:extLst>
              <a:ext uri="{FF2B5EF4-FFF2-40B4-BE49-F238E27FC236}">
                <a16:creationId xmlns:a16="http://schemas.microsoft.com/office/drawing/2014/main" id="{2CCA1A64-58A8-9147-B0AA-0C1A23BD4275}"/>
              </a:ext>
            </a:extLst>
          </p:cNvPr>
          <p:cNvSpPr>
            <a:spLocks noGrp="1"/>
          </p:cNvSpPr>
          <p:nvPr>
            <p:ph idx="1"/>
          </p:nvPr>
        </p:nvSpPr>
        <p:spPr>
          <a:xfrm>
            <a:off x="1446414" y="2025131"/>
            <a:ext cx="9907385" cy="4351338"/>
          </a:xfrm>
        </p:spPr>
        <p:txBody>
          <a:bodyPr>
            <a:normAutofit/>
          </a:bodyPr>
          <a:lstStyle/>
          <a:p>
            <a:pPr marL="0" indent="0">
              <a:buNone/>
            </a:pPr>
            <a:r>
              <a:rPr lang="de-DE" dirty="0">
                <a:solidFill>
                  <a:schemeClr val="bg1"/>
                </a:solidFill>
                <a:effectLst>
                  <a:outerShdw blurRad="38100" dist="38100" dir="2700000" algn="tl">
                    <a:srgbClr val="000000">
                      <a:alpha val="43137"/>
                    </a:srgbClr>
                  </a:outerShdw>
                </a:effectLst>
              </a:rPr>
              <a:t>“</a:t>
            </a:r>
            <a:r>
              <a:rPr lang="de-DE" dirty="0" err="1">
                <a:solidFill>
                  <a:schemeClr val="bg1"/>
                </a:solidFill>
                <a:effectLst>
                  <a:outerShdw blurRad="38100" dist="38100" dir="2700000" algn="tl">
                    <a:srgbClr val="000000">
                      <a:alpha val="43137"/>
                    </a:srgbClr>
                  </a:outerShdw>
                </a:effectLst>
              </a:rPr>
              <a:t>El</a:t>
            </a:r>
            <a:r>
              <a:rPr lang="de-DE" dirty="0">
                <a:solidFill>
                  <a:schemeClr val="bg1"/>
                </a:solidFill>
                <a:effectLst>
                  <a:outerShdw blurRad="38100" dist="38100" dir="2700000" algn="tl">
                    <a:srgbClr val="000000">
                      <a:alpha val="43137"/>
                    </a:srgbClr>
                  </a:outerShdw>
                </a:effectLst>
              </a:rPr>
              <a:t> </a:t>
            </a:r>
            <a:r>
              <a:rPr lang="de-DE" dirty="0" err="1">
                <a:solidFill>
                  <a:schemeClr val="bg1"/>
                </a:solidFill>
                <a:effectLst>
                  <a:outerShdw blurRad="38100" dist="38100" dir="2700000" algn="tl">
                    <a:srgbClr val="000000">
                      <a:alpha val="43137"/>
                    </a:srgbClr>
                  </a:outerShdw>
                </a:effectLst>
              </a:rPr>
              <a:t>Espíritu</a:t>
            </a:r>
            <a:r>
              <a:rPr lang="de-DE" dirty="0">
                <a:solidFill>
                  <a:schemeClr val="bg1"/>
                </a:solidFill>
                <a:effectLst>
                  <a:outerShdw blurRad="38100" dist="38100" dir="2700000" algn="tl">
                    <a:srgbClr val="000000">
                      <a:alpha val="43137"/>
                    </a:srgbClr>
                  </a:outerShdw>
                </a:effectLst>
              </a:rPr>
              <a:t> </a:t>
            </a:r>
            <a:r>
              <a:rPr lang="de-DE" dirty="0" err="1">
                <a:solidFill>
                  <a:schemeClr val="bg1"/>
                </a:solidFill>
                <a:effectLst>
                  <a:outerShdw blurRad="38100" dist="38100" dir="2700000" algn="tl">
                    <a:srgbClr val="000000">
                      <a:alpha val="43137"/>
                    </a:srgbClr>
                  </a:outerShdw>
                </a:effectLst>
              </a:rPr>
              <a:t>iba</a:t>
            </a:r>
            <a:r>
              <a:rPr lang="de-DE" dirty="0">
                <a:solidFill>
                  <a:schemeClr val="bg1"/>
                </a:solidFill>
                <a:effectLst>
                  <a:outerShdw blurRad="38100" dist="38100" dir="2700000" algn="tl">
                    <a:srgbClr val="000000">
                      <a:alpha val="43137"/>
                    </a:srgbClr>
                  </a:outerShdw>
                </a:effectLst>
              </a:rPr>
              <a:t> a </a:t>
            </a:r>
            <a:r>
              <a:rPr lang="de-DE" dirty="0" err="1">
                <a:solidFill>
                  <a:schemeClr val="bg1"/>
                </a:solidFill>
                <a:effectLst>
                  <a:outerShdw blurRad="38100" dist="38100" dir="2700000" algn="tl">
                    <a:srgbClr val="000000">
                      <a:alpha val="43137"/>
                    </a:srgbClr>
                  </a:outerShdw>
                </a:effectLst>
              </a:rPr>
              <a:t>ser</a:t>
            </a:r>
            <a:r>
              <a:rPr lang="de-DE" dirty="0">
                <a:solidFill>
                  <a:schemeClr val="bg1"/>
                </a:solidFill>
                <a:effectLst>
                  <a:outerShdw blurRad="38100" dist="38100" dir="2700000" algn="tl">
                    <a:srgbClr val="000000">
                      <a:alpha val="43137"/>
                    </a:srgbClr>
                  </a:outerShdw>
                </a:effectLst>
              </a:rPr>
              <a:t> </a:t>
            </a:r>
            <a:r>
              <a:rPr lang="de-DE" dirty="0" err="1">
                <a:solidFill>
                  <a:schemeClr val="bg1"/>
                </a:solidFill>
                <a:effectLst>
                  <a:outerShdw blurRad="38100" dist="38100" dir="2700000" algn="tl">
                    <a:srgbClr val="000000">
                      <a:alpha val="43137"/>
                    </a:srgbClr>
                  </a:outerShdw>
                </a:effectLst>
              </a:rPr>
              <a:t>dado</a:t>
            </a:r>
            <a:r>
              <a:rPr lang="de-DE" dirty="0">
                <a:solidFill>
                  <a:schemeClr val="bg1"/>
                </a:solidFill>
                <a:effectLst>
                  <a:outerShdw blurRad="38100" dist="38100" dir="2700000" algn="tl">
                    <a:srgbClr val="000000">
                      <a:alpha val="43137"/>
                    </a:srgbClr>
                  </a:outerShdw>
                </a:effectLst>
              </a:rPr>
              <a:t> </a:t>
            </a:r>
            <a:r>
              <a:rPr lang="de-DE" dirty="0" err="1">
                <a:solidFill>
                  <a:schemeClr val="bg1"/>
                </a:solidFill>
                <a:effectLst>
                  <a:outerShdw blurRad="38100" dist="38100" dir="2700000" algn="tl">
                    <a:srgbClr val="000000">
                      <a:alpha val="43137"/>
                    </a:srgbClr>
                  </a:outerShdw>
                </a:effectLst>
              </a:rPr>
              <a:t>como</a:t>
            </a:r>
            <a:r>
              <a:rPr lang="de-DE" dirty="0">
                <a:solidFill>
                  <a:schemeClr val="bg1"/>
                </a:solidFill>
                <a:effectLst>
                  <a:outerShdw blurRad="38100" dist="38100" dir="2700000" algn="tl">
                    <a:srgbClr val="000000">
                      <a:alpha val="43137"/>
                    </a:srgbClr>
                  </a:outerShdw>
                </a:effectLst>
              </a:rPr>
              <a:t> </a:t>
            </a:r>
            <a:r>
              <a:rPr lang="de-DE" dirty="0" err="1">
                <a:solidFill>
                  <a:schemeClr val="bg1"/>
                </a:solidFill>
                <a:effectLst>
                  <a:outerShdw blurRad="38100" dist="38100" dir="2700000" algn="tl">
                    <a:srgbClr val="000000">
                      <a:alpha val="43137"/>
                    </a:srgbClr>
                  </a:outerShdw>
                </a:effectLst>
              </a:rPr>
              <a:t>agente</a:t>
            </a:r>
            <a:r>
              <a:rPr lang="de-DE" dirty="0">
                <a:solidFill>
                  <a:schemeClr val="bg1"/>
                </a:solidFill>
                <a:effectLst>
                  <a:outerShdw blurRad="38100" dist="38100" dir="2700000" algn="tl">
                    <a:srgbClr val="000000">
                      <a:alpha val="43137"/>
                    </a:srgbClr>
                  </a:outerShdw>
                </a:effectLst>
              </a:rPr>
              <a:t> </a:t>
            </a:r>
            <a:r>
              <a:rPr lang="de-DE" dirty="0" err="1">
                <a:solidFill>
                  <a:schemeClr val="bg1"/>
                </a:solidFill>
                <a:effectLst>
                  <a:outerShdw blurRad="38100" dist="38100" dir="2700000" algn="tl">
                    <a:srgbClr val="000000">
                      <a:alpha val="43137"/>
                    </a:srgbClr>
                  </a:outerShdw>
                </a:effectLst>
              </a:rPr>
              <a:t>regenerador</a:t>
            </a:r>
            <a:r>
              <a:rPr lang="de-DE" dirty="0">
                <a:solidFill>
                  <a:schemeClr val="bg1"/>
                </a:solidFill>
                <a:effectLst>
                  <a:outerShdw blurRad="38100" dist="38100" dir="2700000" algn="tl">
                    <a:srgbClr val="000000">
                      <a:alpha val="43137"/>
                    </a:srgbClr>
                  </a:outerShdw>
                </a:effectLst>
              </a:rPr>
              <a:t>, </a:t>
            </a:r>
            <a:r>
              <a:rPr lang="de-DE" b="1" dirty="0" err="1">
                <a:solidFill>
                  <a:schemeClr val="bg1"/>
                </a:solidFill>
                <a:effectLst>
                  <a:outerShdw blurRad="38100" dist="38100" dir="2700000" algn="tl">
                    <a:srgbClr val="000000">
                      <a:alpha val="43137"/>
                    </a:srgbClr>
                  </a:outerShdw>
                </a:effectLst>
              </a:rPr>
              <a:t>y</a:t>
            </a:r>
            <a:r>
              <a:rPr lang="de-DE" b="1" dirty="0">
                <a:solidFill>
                  <a:schemeClr val="bg1"/>
                </a:solidFill>
                <a:effectLst>
                  <a:outerShdw blurRad="38100" dist="38100" dir="2700000" algn="tl">
                    <a:srgbClr val="000000">
                      <a:alpha val="43137"/>
                    </a:srgbClr>
                  </a:outerShdw>
                </a:effectLst>
              </a:rPr>
              <a:t> </a:t>
            </a:r>
            <a:r>
              <a:rPr lang="de-DE" b="1" i="1" u="sng" dirty="0">
                <a:solidFill>
                  <a:schemeClr val="bg1"/>
                </a:solidFill>
                <a:effectLst>
                  <a:outerShdw blurRad="38100" dist="38100" dir="2700000" algn="tl">
                    <a:srgbClr val="000000">
                      <a:alpha val="43137"/>
                    </a:srgbClr>
                  </a:outerShdw>
                </a:effectLst>
              </a:rPr>
              <a:t>sin </a:t>
            </a:r>
            <a:r>
              <a:rPr lang="de-DE" b="1" i="1" u="sng" dirty="0" err="1">
                <a:solidFill>
                  <a:schemeClr val="bg1"/>
                </a:solidFill>
                <a:effectLst>
                  <a:outerShdw blurRad="38100" dist="38100" dir="2700000" algn="tl">
                    <a:srgbClr val="000000">
                      <a:alpha val="43137"/>
                    </a:srgbClr>
                  </a:outerShdw>
                </a:effectLst>
              </a:rPr>
              <a:t>esto</a:t>
            </a:r>
            <a:r>
              <a:rPr lang="de-DE" b="1" i="1" u="sng" dirty="0">
                <a:solidFill>
                  <a:schemeClr val="bg1"/>
                </a:solidFill>
                <a:effectLst>
                  <a:outerShdw blurRad="38100" dist="38100" dir="2700000" algn="tl">
                    <a:srgbClr val="000000">
                      <a:alpha val="43137"/>
                    </a:srgbClr>
                  </a:outerShdw>
                </a:effectLst>
              </a:rPr>
              <a:t> </a:t>
            </a:r>
            <a:r>
              <a:rPr lang="de-DE" b="1" i="1" u="sng" dirty="0" err="1">
                <a:solidFill>
                  <a:schemeClr val="bg1"/>
                </a:solidFill>
                <a:effectLst>
                  <a:outerShdw blurRad="38100" dist="38100" dir="2700000" algn="tl">
                    <a:srgbClr val="000000">
                      <a:alpha val="43137"/>
                    </a:srgbClr>
                  </a:outerShdw>
                </a:effectLst>
              </a:rPr>
              <a:t>el</a:t>
            </a:r>
            <a:r>
              <a:rPr lang="de-DE" b="1" i="1" u="sng" dirty="0">
                <a:solidFill>
                  <a:schemeClr val="bg1"/>
                </a:solidFill>
                <a:effectLst>
                  <a:outerShdw blurRad="38100" dist="38100" dir="2700000" algn="tl">
                    <a:srgbClr val="000000">
                      <a:alpha val="43137"/>
                    </a:srgbClr>
                  </a:outerShdw>
                </a:effectLst>
              </a:rPr>
              <a:t> </a:t>
            </a:r>
            <a:r>
              <a:rPr lang="de-DE" b="1" i="1" u="sng" dirty="0" err="1">
                <a:solidFill>
                  <a:schemeClr val="bg1"/>
                </a:solidFill>
                <a:effectLst>
                  <a:outerShdw blurRad="38100" dist="38100" dir="2700000" algn="tl">
                    <a:srgbClr val="000000">
                      <a:alpha val="43137"/>
                    </a:srgbClr>
                  </a:outerShdw>
                </a:effectLst>
              </a:rPr>
              <a:t>sacrificio</a:t>
            </a:r>
            <a:r>
              <a:rPr lang="de-DE" b="1" i="1" u="sng" dirty="0">
                <a:solidFill>
                  <a:schemeClr val="bg1"/>
                </a:solidFill>
                <a:effectLst>
                  <a:outerShdw blurRad="38100" dist="38100" dir="2700000" algn="tl">
                    <a:srgbClr val="000000">
                      <a:alpha val="43137"/>
                    </a:srgbClr>
                  </a:outerShdw>
                </a:effectLst>
              </a:rPr>
              <a:t> de </a:t>
            </a:r>
            <a:r>
              <a:rPr lang="de-DE" b="1" i="1" u="sng" dirty="0" err="1">
                <a:solidFill>
                  <a:schemeClr val="bg1"/>
                </a:solidFill>
                <a:effectLst>
                  <a:outerShdw blurRad="38100" dist="38100" dir="2700000" algn="tl">
                    <a:srgbClr val="000000">
                      <a:alpha val="43137"/>
                    </a:srgbClr>
                  </a:outerShdw>
                </a:effectLst>
              </a:rPr>
              <a:t>Cristo</a:t>
            </a:r>
            <a:r>
              <a:rPr lang="de-DE" b="1" i="1" u="sng" dirty="0">
                <a:solidFill>
                  <a:schemeClr val="bg1"/>
                </a:solidFill>
                <a:effectLst>
                  <a:outerShdw blurRad="38100" dist="38100" dir="2700000" algn="tl">
                    <a:srgbClr val="000000">
                      <a:alpha val="43137"/>
                    </a:srgbClr>
                  </a:outerShdw>
                </a:effectLst>
              </a:rPr>
              <a:t> </a:t>
            </a:r>
            <a:r>
              <a:rPr lang="de-DE" b="1" i="1" u="sng" dirty="0" err="1">
                <a:solidFill>
                  <a:schemeClr val="bg1"/>
                </a:solidFill>
                <a:effectLst>
                  <a:outerShdw blurRad="38100" dist="38100" dir="2700000" algn="tl">
                    <a:srgbClr val="000000">
                      <a:alpha val="43137"/>
                    </a:srgbClr>
                  </a:outerShdw>
                </a:effectLst>
              </a:rPr>
              <a:t>habría</a:t>
            </a:r>
            <a:r>
              <a:rPr lang="de-DE" b="1" i="1" u="sng" dirty="0">
                <a:solidFill>
                  <a:schemeClr val="bg1"/>
                </a:solidFill>
                <a:effectLst>
                  <a:outerShdw blurRad="38100" dist="38100" dir="2700000" algn="tl">
                    <a:srgbClr val="000000">
                      <a:alpha val="43137"/>
                    </a:srgbClr>
                  </a:outerShdw>
                </a:effectLst>
              </a:rPr>
              <a:t> </a:t>
            </a:r>
            <a:r>
              <a:rPr lang="de-DE" b="1" i="1" u="sng" dirty="0" err="1">
                <a:solidFill>
                  <a:schemeClr val="bg1"/>
                </a:solidFill>
                <a:effectLst>
                  <a:outerShdw blurRad="38100" dist="38100" dir="2700000" algn="tl">
                    <a:srgbClr val="000000">
                      <a:alpha val="43137"/>
                    </a:srgbClr>
                  </a:outerShdw>
                </a:effectLst>
              </a:rPr>
              <a:t>sido</a:t>
            </a:r>
            <a:r>
              <a:rPr lang="de-DE" b="1" i="1" u="sng" dirty="0">
                <a:solidFill>
                  <a:schemeClr val="bg1"/>
                </a:solidFill>
                <a:effectLst>
                  <a:outerShdw blurRad="38100" dist="38100" dir="2700000" algn="tl">
                    <a:srgbClr val="000000">
                      <a:alpha val="43137"/>
                    </a:srgbClr>
                  </a:outerShdw>
                </a:effectLst>
              </a:rPr>
              <a:t> </a:t>
            </a:r>
            <a:r>
              <a:rPr lang="de-DE" b="1" i="1" u="sng" dirty="0" err="1">
                <a:solidFill>
                  <a:schemeClr val="bg1"/>
                </a:solidFill>
                <a:effectLst>
                  <a:outerShdw blurRad="38100" dist="38100" dir="2700000" algn="tl">
                    <a:srgbClr val="000000">
                      <a:alpha val="43137"/>
                    </a:srgbClr>
                  </a:outerShdw>
                </a:effectLst>
              </a:rPr>
              <a:t>inútil</a:t>
            </a:r>
            <a:r>
              <a:rPr lang="de-DE" b="1" i="1" u="sng" dirty="0">
                <a:solidFill>
                  <a:schemeClr val="bg1"/>
                </a:solidFill>
                <a:effectLst>
                  <a:outerShdw blurRad="38100" dist="38100" dir="2700000" algn="tl">
                    <a:srgbClr val="000000">
                      <a:alpha val="43137"/>
                    </a:srgbClr>
                  </a:outerShdw>
                </a:effectLst>
              </a:rPr>
              <a:t>.</a:t>
            </a:r>
            <a:r>
              <a:rPr lang="de-DE" b="1" dirty="0">
                <a:solidFill>
                  <a:schemeClr val="bg1"/>
                </a:solidFill>
                <a:effectLst>
                  <a:outerShdw blurRad="38100" dist="38100" dir="2700000" algn="tl">
                    <a:srgbClr val="000000">
                      <a:alpha val="43137"/>
                    </a:srgbClr>
                  </a:outerShdw>
                </a:effectLst>
              </a:rPr>
              <a:t> </a:t>
            </a:r>
            <a:r>
              <a:rPr lang="de-DE" dirty="0" err="1">
                <a:solidFill>
                  <a:schemeClr val="bg1"/>
                </a:solidFill>
                <a:effectLst>
                  <a:outerShdw blurRad="38100" dist="38100" dir="2700000" algn="tl">
                    <a:srgbClr val="000000">
                      <a:alpha val="43137"/>
                    </a:srgbClr>
                  </a:outerShdw>
                </a:effectLst>
              </a:rPr>
              <a:t>El</a:t>
            </a:r>
            <a:r>
              <a:rPr lang="de-DE" dirty="0">
                <a:solidFill>
                  <a:schemeClr val="bg1"/>
                </a:solidFill>
                <a:effectLst>
                  <a:outerShdw blurRad="38100" dist="38100" dir="2700000" algn="tl">
                    <a:srgbClr val="000000">
                      <a:alpha val="43137"/>
                    </a:srgbClr>
                  </a:outerShdw>
                </a:effectLst>
              </a:rPr>
              <a:t> </a:t>
            </a:r>
            <a:r>
              <a:rPr lang="de-DE" dirty="0" err="1">
                <a:solidFill>
                  <a:schemeClr val="bg1"/>
                </a:solidFill>
                <a:effectLst>
                  <a:outerShdw blurRad="38100" dist="38100" dir="2700000" algn="tl">
                    <a:srgbClr val="000000">
                      <a:alpha val="43137"/>
                    </a:srgbClr>
                  </a:outerShdw>
                </a:effectLst>
              </a:rPr>
              <a:t>poder</a:t>
            </a:r>
            <a:r>
              <a:rPr lang="de-DE" dirty="0">
                <a:solidFill>
                  <a:schemeClr val="bg1"/>
                </a:solidFill>
                <a:effectLst>
                  <a:outerShdw blurRad="38100" dist="38100" dir="2700000" algn="tl">
                    <a:srgbClr val="000000">
                      <a:alpha val="43137"/>
                    </a:srgbClr>
                  </a:outerShdw>
                </a:effectLst>
              </a:rPr>
              <a:t> del mal se </a:t>
            </a:r>
            <a:r>
              <a:rPr lang="de-DE" dirty="0" err="1">
                <a:solidFill>
                  <a:schemeClr val="bg1"/>
                </a:solidFill>
                <a:effectLst>
                  <a:outerShdw blurRad="38100" dist="38100" dir="2700000" algn="tl">
                    <a:srgbClr val="000000">
                      <a:alpha val="43137"/>
                    </a:srgbClr>
                  </a:outerShdw>
                </a:effectLst>
              </a:rPr>
              <a:t>había</a:t>
            </a:r>
            <a:r>
              <a:rPr lang="de-DE" dirty="0">
                <a:solidFill>
                  <a:schemeClr val="bg1"/>
                </a:solidFill>
                <a:effectLst>
                  <a:outerShdw blurRad="38100" dist="38100" dir="2700000" algn="tl">
                    <a:srgbClr val="000000">
                      <a:alpha val="43137"/>
                    </a:srgbClr>
                  </a:outerShdw>
                </a:effectLst>
              </a:rPr>
              <a:t> </a:t>
            </a:r>
            <a:r>
              <a:rPr lang="de-DE" dirty="0" err="1">
                <a:solidFill>
                  <a:schemeClr val="bg1"/>
                </a:solidFill>
                <a:effectLst>
                  <a:outerShdw blurRad="38100" dist="38100" dir="2700000" algn="tl">
                    <a:srgbClr val="000000">
                      <a:alpha val="43137"/>
                    </a:srgbClr>
                  </a:outerShdw>
                </a:effectLst>
              </a:rPr>
              <a:t>estado</a:t>
            </a:r>
            <a:r>
              <a:rPr lang="de-DE" dirty="0">
                <a:solidFill>
                  <a:schemeClr val="bg1"/>
                </a:solidFill>
                <a:effectLst>
                  <a:outerShdw blurRad="38100" dist="38100" dir="2700000" algn="tl">
                    <a:srgbClr val="000000">
                      <a:alpha val="43137"/>
                    </a:srgbClr>
                  </a:outerShdw>
                </a:effectLst>
              </a:rPr>
              <a:t> </a:t>
            </a:r>
            <a:r>
              <a:rPr lang="de-DE" dirty="0" err="1">
                <a:solidFill>
                  <a:schemeClr val="bg1"/>
                </a:solidFill>
                <a:effectLst>
                  <a:outerShdw blurRad="38100" dist="38100" dir="2700000" algn="tl">
                    <a:srgbClr val="000000">
                      <a:alpha val="43137"/>
                    </a:srgbClr>
                  </a:outerShdw>
                </a:effectLst>
              </a:rPr>
              <a:t>fortaleciendo</a:t>
            </a:r>
            <a:r>
              <a:rPr lang="de-DE" dirty="0">
                <a:solidFill>
                  <a:schemeClr val="bg1"/>
                </a:solidFill>
                <a:effectLst>
                  <a:outerShdw blurRad="38100" dist="38100" dir="2700000" algn="tl">
                    <a:srgbClr val="000000">
                      <a:alpha val="43137"/>
                    </a:srgbClr>
                  </a:outerShdw>
                </a:effectLst>
              </a:rPr>
              <a:t> </a:t>
            </a:r>
            <a:r>
              <a:rPr lang="de-DE" dirty="0" err="1">
                <a:solidFill>
                  <a:schemeClr val="bg1"/>
                </a:solidFill>
                <a:effectLst>
                  <a:outerShdw blurRad="38100" dist="38100" dir="2700000" algn="tl">
                    <a:srgbClr val="000000">
                      <a:alpha val="43137"/>
                    </a:srgbClr>
                  </a:outerShdw>
                </a:effectLst>
              </a:rPr>
              <a:t>durante</a:t>
            </a:r>
            <a:r>
              <a:rPr lang="de-DE" dirty="0">
                <a:solidFill>
                  <a:schemeClr val="bg1"/>
                </a:solidFill>
                <a:effectLst>
                  <a:outerShdw blurRad="38100" dist="38100" dir="2700000" algn="tl">
                    <a:srgbClr val="000000">
                      <a:alpha val="43137"/>
                    </a:srgbClr>
                  </a:outerShdw>
                </a:effectLst>
              </a:rPr>
              <a:t> </a:t>
            </a:r>
            <a:r>
              <a:rPr lang="de-DE" dirty="0" err="1">
                <a:solidFill>
                  <a:schemeClr val="bg1"/>
                </a:solidFill>
                <a:effectLst>
                  <a:outerShdw blurRad="38100" dist="38100" dir="2700000" algn="tl">
                    <a:srgbClr val="000000">
                      <a:alpha val="43137"/>
                    </a:srgbClr>
                  </a:outerShdw>
                </a:effectLst>
              </a:rPr>
              <a:t>siglos</a:t>
            </a:r>
            <a:r>
              <a:rPr lang="de-DE" dirty="0">
                <a:solidFill>
                  <a:schemeClr val="bg1"/>
                </a:solidFill>
                <a:effectLst>
                  <a:outerShdw blurRad="38100" dist="38100" dir="2700000" algn="tl">
                    <a:srgbClr val="000000">
                      <a:alpha val="43137"/>
                    </a:srgbClr>
                  </a:outerShdw>
                </a:effectLst>
              </a:rPr>
              <a:t>, </a:t>
            </a:r>
            <a:r>
              <a:rPr lang="de-DE" dirty="0" err="1">
                <a:solidFill>
                  <a:schemeClr val="bg1"/>
                </a:solidFill>
                <a:effectLst>
                  <a:outerShdw blurRad="38100" dist="38100" dir="2700000" algn="tl">
                    <a:srgbClr val="000000">
                      <a:alpha val="43137"/>
                    </a:srgbClr>
                  </a:outerShdw>
                </a:effectLst>
              </a:rPr>
              <a:t>y</a:t>
            </a:r>
            <a:r>
              <a:rPr lang="de-DE" dirty="0">
                <a:solidFill>
                  <a:schemeClr val="bg1"/>
                </a:solidFill>
                <a:effectLst>
                  <a:outerShdw blurRad="38100" dist="38100" dir="2700000" algn="tl">
                    <a:srgbClr val="000000">
                      <a:alpha val="43137"/>
                    </a:srgbClr>
                  </a:outerShdw>
                </a:effectLst>
              </a:rPr>
              <a:t> la </a:t>
            </a:r>
            <a:r>
              <a:rPr lang="de-DE" dirty="0" err="1">
                <a:solidFill>
                  <a:schemeClr val="bg1"/>
                </a:solidFill>
                <a:effectLst>
                  <a:outerShdw blurRad="38100" dist="38100" dir="2700000" algn="tl">
                    <a:srgbClr val="000000">
                      <a:alpha val="43137"/>
                    </a:srgbClr>
                  </a:outerShdw>
                </a:effectLst>
              </a:rPr>
              <a:t>sumisión</a:t>
            </a:r>
            <a:r>
              <a:rPr lang="de-DE" dirty="0">
                <a:solidFill>
                  <a:schemeClr val="bg1"/>
                </a:solidFill>
                <a:effectLst>
                  <a:outerShdw blurRad="38100" dist="38100" dir="2700000" algn="tl">
                    <a:srgbClr val="000000">
                      <a:alpha val="43137"/>
                    </a:srgbClr>
                  </a:outerShdw>
                </a:effectLst>
              </a:rPr>
              <a:t> de los </a:t>
            </a:r>
            <a:r>
              <a:rPr lang="de-DE" dirty="0" err="1">
                <a:solidFill>
                  <a:schemeClr val="bg1"/>
                </a:solidFill>
                <a:effectLst>
                  <a:outerShdw blurRad="38100" dist="38100" dir="2700000" algn="tl">
                    <a:srgbClr val="000000">
                      <a:alpha val="43137"/>
                    </a:srgbClr>
                  </a:outerShdw>
                </a:effectLst>
              </a:rPr>
              <a:t>hombres</a:t>
            </a:r>
            <a:r>
              <a:rPr lang="de-DE" dirty="0">
                <a:solidFill>
                  <a:schemeClr val="bg1"/>
                </a:solidFill>
                <a:effectLst>
                  <a:outerShdw blurRad="38100" dist="38100" dir="2700000" algn="tl">
                    <a:srgbClr val="000000">
                      <a:alpha val="43137"/>
                    </a:srgbClr>
                  </a:outerShdw>
                </a:effectLst>
              </a:rPr>
              <a:t> a </a:t>
            </a:r>
            <a:r>
              <a:rPr lang="de-DE" dirty="0" err="1">
                <a:solidFill>
                  <a:schemeClr val="bg1"/>
                </a:solidFill>
                <a:effectLst>
                  <a:outerShdw blurRad="38100" dist="38100" dir="2700000" algn="tl">
                    <a:srgbClr val="000000">
                      <a:alpha val="43137"/>
                    </a:srgbClr>
                  </a:outerShdw>
                </a:effectLst>
              </a:rPr>
              <a:t>este</a:t>
            </a:r>
            <a:r>
              <a:rPr lang="de-DE" dirty="0">
                <a:solidFill>
                  <a:schemeClr val="bg1"/>
                </a:solidFill>
                <a:effectLst>
                  <a:outerShdw blurRad="38100" dist="38100" dir="2700000" algn="tl">
                    <a:srgbClr val="000000">
                      <a:alpha val="43137"/>
                    </a:srgbClr>
                  </a:outerShdw>
                </a:effectLst>
              </a:rPr>
              <a:t> </a:t>
            </a:r>
            <a:r>
              <a:rPr lang="de-DE" dirty="0" err="1">
                <a:solidFill>
                  <a:schemeClr val="bg1"/>
                </a:solidFill>
                <a:effectLst>
                  <a:outerShdw blurRad="38100" dist="38100" dir="2700000" algn="tl">
                    <a:srgbClr val="000000">
                      <a:alpha val="43137"/>
                    </a:srgbClr>
                  </a:outerShdw>
                </a:effectLst>
              </a:rPr>
              <a:t>cautiverio</a:t>
            </a:r>
            <a:r>
              <a:rPr lang="de-DE" dirty="0">
                <a:solidFill>
                  <a:schemeClr val="bg1"/>
                </a:solidFill>
                <a:effectLst>
                  <a:outerShdw blurRad="38100" dist="38100" dir="2700000" algn="tl">
                    <a:srgbClr val="000000">
                      <a:alpha val="43137"/>
                    </a:srgbClr>
                  </a:outerShdw>
                </a:effectLst>
              </a:rPr>
              <a:t> </a:t>
            </a:r>
            <a:r>
              <a:rPr lang="de-DE" dirty="0" err="1">
                <a:solidFill>
                  <a:schemeClr val="bg1"/>
                </a:solidFill>
                <a:effectLst>
                  <a:outerShdw blurRad="38100" dist="38100" dir="2700000" algn="tl">
                    <a:srgbClr val="000000">
                      <a:alpha val="43137"/>
                    </a:srgbClr>
                  </a:outerShdw>
                </a:effectLst>
              </a:rPr>
              <a:t>satánico</a:t>
            </a:r>
            <a:r>
              <a:rPr lang="de-DE" dirty="0">
                <a:solidFill>
                  <a:schemeClr val="bg1"/>
                </a:solidFill>
                <a:effectLst>
                  <a:outerShdw blurRad="38100" dist="38100" dir="2700000" algn="tl">
                    <a:srgbClr val="000000">
                      <a:alpha val="43137"/>
                    </a:srgbClr>
                  </a:outerShdw>
                </a:effectLst>
              </a:rPr>
              <a:t> </a:t>
            </a:r>
            <a:r>
              <a:rPr lang="de-DE" dirty="0" err="1">
                <a:solidFill>
                  <a:schemeClr val="bg1"/>
                </a:solidFill>
                <a:effectLst>
                  <a:outerShdw blurRad="38100" dist="38100" dir="2700000" algn="tl">
                    <a:srgbClr val="000000">
                      <a:alpha val="43137"/>
                    </a:srgbClr>
                  </a:outerShdw>
                </a:effectLst>
              </a:rPr>
              <a:t>era</a:t>
            </a:r>
            <a:r>
              <a:rPr lang="de-DE" dirty="0">
                <a:solidFill>
                  <a:schemeClr val="bg1"/>
                </a:solidFill>
                <a:effectLst>
                  <a:outerShdw blurRad="38100" dist="38100" dir="2700000" algn="tl">
                    <a:srgbClr val="000000">
                      <a:alpha val="43137"/>
                    </a:srgbClr>
                  </a:outerShdw>
                </a:effectLst>
              </a:rPr>
              <a:t> </a:t>
            </a:r>
            <a:r>
              <a:rPr lang="de-DE" dirty="0" err="1">
                <a:solidFill>
                  <a:schemeClr val="bg1"/>
                </a:solidFill>
                <a:effectLst>
                  <a:outerShdw blurRad="38100" dist="38100" dir="2700000" algn="tl">
                    <a:srgbClr val="000000">
                      <a:alpha val="43137"/>
                    </a:srgbClr>
                  </a:outerShdw>
                </a:effectLst>
              </a:rPr>
              <a:t>asombrosa</a:t>
            </a:r>
            <a:r>
              <a:rPr lang="de-DE" dirty="0">
                <a:solidFill>
                  <a:schemeClr val="bg1"/>
                </a:solidFill>
                <a:effectLst>
                  <a:outerShdw blurRad="38100" dist="38100" dir="2700000" algn="tl">
                    <a:srgbClr val="000000">
                      <a:alpha val="43137"/>
                    </a:srgbClr>
                  </a:outerShdw>
                </a:effectLst>
              </a:rPr>
              <a:t>.  </a:t>
            </a:r>
            <a:r>
              <a:rPr lang="de-DE" dirty="0" err="1">
                <a:solidFill>
                  <a:schemeClr val="bg1"/>
                </a:solidFill>
                <a:effectLst>
                  <a:outerShdw blurRad="38100" dist="38100" dir="2700000" algn="tl">
                    <a:srgbClr val="000000">
                      <a:alpha val="43137"/>
                    </a:srgbClr>
                  </a:outerShdw>
                </a:effectLst>
              </a:rPr>
              <a:t>El</a:t>
            </a:r>
            <a:r>
              <a:rPr lang="de-DE" dirty="0">
                <a:solidFill>
                  <a:schemeClr val="bg1"/>
                </a:solidFill>
                <a:effectLst>
                  <a:outerShdw blurRad="38100" dist="38100" dir="2700000" algn="tl">
                    <a:srgbClr val="000000">
                      <a:alpha val="43137"/>
                    </a:srgbClr>
                  </a:outerShdw>
                </a:effectLst>
              </a:rPr>
              <a:t> </a:t>
            </a:r>
            <a:r>
              <a:rPr lang="de-DE" dirty="0" err="1">
                <a:solidFill>
                  <a:schemeClr val="bg1"/>
                </a:solidFill>
                <a:effectLst>
                  <a:outerShdw blurRad="38100" dist="38100" dir="2700000" algn="tl">
                    <a:srgbClr val="000000">
                      <a:alpha val="43137"/>
                    </a:srgbClr>
                  </a:outerShdw>
                </a:effectLst>
              </a:rPr>
              <a:t>pecado</a:t>
            </a:r>
            <a:r>
              <a:rPr lang="de-DE" dirty="0">
                <a:solidFill>
                  <a:schemeClr val="bg1"/>
                </a:solidFill>
                <a:effectLst>
                  <a:outerShdw blurRad="38100" dist="38100" dir="2700000" algn="tl">
                    <a:srgbClr val="000000">
                      <a:alpha val="43137"/>
                    </a:srgbClr>
                  </a:outerShdw>
                </a:effectLst>
              </a:rPr>
              <a:t> </a:t>
            </a:r>
            <a:r>
              <a:rPr lang="de-DE" dirty="0" err="1">
                <a:solidFill>
                  <a:schemeClr val="bg1"/>
                </a:solidFill>
                <a:effectLst>
                  <a:outerShdw blurRad="38100" dist="38100" dir="2700000" algn="tl">
                    <a:srgbClr val="000000">
                      <a:alpha val="43137"/>
                    </a:srgbClr>
                  </a:outerShdw>
                </a:effectLst>
              </a:rPr>
              <a:t>podía</a:t>
            </a:r>
            <a:r>
              <a:rPr lang="de-DE" dirty="0">
                <a:solidFill>
                  <a:schemeClr val="bg1"/>
                </a:solidFill>
                <a:effectLst>
                  <a:outerShdw blurRad="38100" dist="38100" dir="2700000" algn="tl">
                    <a:srgbClr val="000000">
                      <a:alpha val="43137"/>
                    </a:srgbClr>
                  </a:outerShdw>
                </a:effectLst>
              </a:rPr>
              <a:t> </a:t>
            </a:r>
            <a:r>
              <a:rPr lang="de-DE" dirty="0" err="1">
                <a:solidFill>
                  <a:schemeClr val="bg1"/>
                </a:solidFill>
                <a:effectLst>
                  <a:outerShdw blurRad="38100" dist="38100" dir="2700000" algn="tl">
                    <a:srgbClr val="000000">
                      <a:alpha val="43137"/>
                    </a:srgbClr>
                  </a:outerShdw>
                </a:effectLst>
              </a:rPr>
              <a:t>ser</a:t>
            </a:r>
            <a:r>
              <a:rPr lang="de-DE" dirty="0">
                <a:solidFill>
                  <a:schemeClr val="bg1"/>
                </a:solidFill>
                <a:effectLst>
                  <a:outerShdw blurRad="38100" dist="38100" dir="2700000" algn="tl">
                    <a:srgbClr val="000000">
                      <a:alpha val="43137"/>
                    </a:srgbClr>
                  </a:outerShdw>
                </a:effectLst>
              </a:rPr>
              <a:t> </a:t>
            </a:r>
            <a:r>
              <a:rPr lang="de-DE" dirty="0" err="1">
                <a:solidFill>
                  <a:schemeClr val="bg1"/>
                </a:solidFill>
                <a:effectLst>
                  <a:outerShdw blurRad="38100" dist="38100" dir="2700000" algn="tl">
                    <a:srgbClr val="000000">
                      <a:alpha val="43137"/>
                    </a:srgbClr>
                  </a:outerShdw>
                </a:effectLst>
              </a:rPr>
              <a:t>resistido</a:t>
            </a:r>
            <a:r>
              <a:rPr lang="de-DE" dirty="0">
                <a:solidFill>
                  <a:schemeClr val="bg1"/>
                </a:solidFill>
                <a:effectLst>
                  <a:outerShdw blurRad="38100" dist="38100" dir="2700000" algn="tl">
                    <a:srgbClr val="000000">
                      <a:alpha val="43137"/>
                    </a:srgbClr>
                  </a:outerShdw>
                </a:effectLst>
              </a:rPr>
              <a:t> </a:t>
            </a:r>
            <a:r>
              <a:rPr lang="de-DE" dirty="0" err="1">
                <a:solidFill>
                  <a:schemeClr val="bg1"/>
                </a:solidFill>
                <a:effectLst>
                  <a:outerShdw blurRad="38100" dist="38100" dir="2700000" algn="tl">
                    <a:srgbClr val="000000">
                      <a:alpha val="43137"/>
                    </a:srgbClr>
                  </a:outerShdw>
                </a:effectLst>
              </a:rPr>
              <a:t>y</a:t>
            </a:r>
            <a:r>
              <a:rPr lang="de-DE" dirty="0">
                <a:solidFill>
                  <a:schemeClr val="bg1"/>
                </a:solidFill>
                <a:effectLst>
                  <a:outerShdw blurRad="38100" dist="38100" dir="2700000" algn="tl">
                    <a:srgbClr val="000000">
                      <a:alpha val="43137"/>
                    </a:srgbClr>
                  </a:outerShdw>
                </a:effectLst>
              </a:rPr>
              <a:t> </a:t>
            </a:r>
            <a:r>
              <a:rPr lang="de-DE" dirty="0" err="1">
                <a:solidFill>
                  <a:schemeClr val="bg1"/>
                </a:solidFill>
                <a:effectLst>
                  <a:outerShdw blurRad="38100" dist="38100" dir="2700000" algn="tl">
                    <a:srgbClr val="000000">
                      <a:alpha val="43137"/>
                    </a:srgbClr>
                  </a:outerShdw>
                </a:effectLst>
              </a:rPr>
              <a:t>vencido</a:t>
            </a:r>
            <a:r>
              <a:rPr lang="de-DE" dirty="0">
                <a:solidFill>
                  <a:schemeClr val="bg1"/>
                </a:solidFill>
                <a:effectLst>
                  <a:outerShdw blurRad="38100" dist="38100" dir="2700000" algn="tl">
                    <a:srgbClr val="000000">
                      <a:alpha val="43137"/>
                    </a:srgbClr>
                  </a:outerShdw>
                </a:effectLst>
              </a:rPr>
              <a:t> </a:t>
            </a:r>
            <a:r>
              <a:rPr lang="de-DE" dirty="0" err="1">
                <a:solidFill>
                  <a:schemeClr val="bg1"/>
                </a:solidFill>
                <a:effectLst>
                  <a:outerShdw blurRad="38100" dist="38100" dir="2700000" algn="tl">
                    <a:srgbClr val="000000">
                      <a:alpha val="43137"/>
                    </a:srgbClr>
                  </a:outerShdw>
                </a:effectLst>
              </a:rPr>
              <a:t>únicamente</a:t>
            </a:r>
            <a:r>
              <a:rPr lang="de-DE" dirty="0">
                <a:solidFill>
                  <a:schemeClr val="bg1"/>
                </a:solidFill>
                <a:effectLst>
                  <a:outerShdw blurRad="38100" dist="38100" dir="2700000" algn="tl">
                    <a:srgbClr val="000000">
                      <a:alpha val="43137"/>
                    </a:srgbClr>
                  </a:outerShdw>
                </a:effectLst>
              </a:rPr>
              <a:t> </a:t>
            </a:r>
            <a:r>
              <a:rPr lang="de-DE" dirty="0" err="1">
                <a:solidFill>
                  <a:schemeClr val="bg1"/>
                </a:solidFill>
                <a:effectLst>
                  <a:outerShdw blurRad="38100" dist="38100" dir="2700000" algn="tl">
                    <a:srgbClr val="000000">
                      <a:alpha val="43137"/>
                    </a:srgbClr>
                  </a:outerShdw>
                </a:effectLst>
              </a:rPr>
              <a:t>por</a:t>
            </a:r>
            <a:r>
              <a:rPr lang="de-DE" dirty="0">
                <a:solidFill>
                  <a:schemeClr val="bg1"/>
                </a:solidFill>
                <a:effectLst>
                  <a:outerShdw blurRad="38100" dist="38100" dir="2700000" algn="tl">
                    <a:srgbClr val="000000">
                      <a:alpha val="43137"/>
                    </a:srgbClr>
                  </a:outerShdw>
                </a:effectLst>
              </a:rPr>
              <a:t> la </a:t>
            </a:r>
            <a:r>
              <a:rPr lang="de-DE" dirty="0" err="1">
                <a:solidFill>
                  <a:schemeClr val="bg1"/>
                </a:solidFill>
                <a:effectLst>
                  <a:outerShdw blurRad="38100" dist="38100" dir="2700000" algn="tl">
                    <a:srgbClr val="000000">
                      <a:alpha val="43137"/>
                    </a:srgbClr>
                  </a:outerShdw>
                </a:effectLst>
              </a:rPr>
              <a:t>poderosa</a:t>
            </a:r>
            <a:r>
              <a:rPr lang="de-DE" dirty="0">
                <a:solidFill>
                  <a:schemeClr val="bg1"/>
                </a:solidFill>
                <a:effectLst>
                  <a:outerShdw blurRad="38100" dist="38100" dir="2700000" algn="tl">
                    <a:srgbClr val="000000">
                      <a:alpha val="43137"/>
                    </a:srgbClr>
                  </a:outerShdw>
                </a:effectLst>
              </a:rPr>
              <a:t> </a:t>
            </a:r>
            <a:r>
              <a:rPr lang="de-DE" dirty="0" err="1">
                <a:solidFill>
                  <a:schemeClr val="bg1"/>
                </a:solidFill>
                <a:effectLst>
                  <a:outerShdw blurRad="38100" dist="38100" dir="2700000" algn="tl">
                    <a:srgbClr val="000000">
                      <a:alpha val="43137"/>
                    </a:srgbClr>
                  </a:outerShdw>
                </a:effectLst>
              </a:rPr>
              <a:t>intervención</a:t>
            </a:r>
            <a:r>
              <a:rPr lang="de-DE" dirty="0">
                <a:solidFill>
                  <a:schemeClr val="bg1"/>
                </a:solidFill>
                <a:effectLst>
                  <a:outerShdw blurRad="38100" dist="38100" dir="2700000" algn="tl">
                    <a:srgbClr val="000000">
                      <a:alpha val="43137"/>
                    </a:srgbClr>
                  </a:outerShdw>
                </a:effectLst>
              </a:rPr>
              <a:t> de la </a:t>
            </a:r>
            <a:r>
              <a:rPr lang="de-DE" dirty="0" err="1">
                <a:solidFill>
                  <a:schemeClr val="bg1"/>
                </a:solidFill>
                <a:effectLst>
                  <a:outerShdw blurRad="38100" dist="38100" dir="2700000" algn="tl">
                    <a:srgbClr val="000000">
                      <a:alpha val="43137"/>
                    </a:srgbClr>
                  </a:outerShdw>
                </a:effectLst>
              </a:rPr>
              <a:t>tercera</a:t>
            </a:r>
            <a:r>
              <a:rPr lang="de-DE" dirty="0">
                <a:solidFill>
                  <a:schemeClr val="bg1"/>
                </a:solidFill>
                <a:effectLst>
                  <a:outerShdw blurRad="38100" dist="38100" dir="2700000" algn="tl">
                    <a:srgbClr val="000000">
                      <a:alpha val="43137"/>
                    </a:srgbClr>
                  </a:outerShdw>
                </a:effectLst>
              </a:rPr>
              <a:t> </a:t>
            </a:r>
            <a:r>
              <a:rPr lang="de-DE" dirty="0" err="1">
                <a:solidFill>
                  <a:schemeClr val="bg1"/>
                </a:solidFill>
                <a:effectLst>
                  <a:outerShdw blurRad="38100" dist="38100" dir="2700000" algn="tl">
                    <a:srgbClr val="000000">
                      <a:alpha val="43137"/>
                    </a:srgbClr>
                  </a:outerShdw>
                </a:effectLst>
              </a:rPr>
              <a:t>persona</a:t>
            </a:r>
            <a:r>
              <a:rPr lang="de-DE" dirty="0">
                <a:solidFill>
                  <a:schemeClr val="bg1"/>
                </a:solidFill>
                <a:effectLst>
                  <a:outerShdw blurRad="38100" dist="38100" dir="2700000" algn="tl">
                    <a:srgbClr val="000000">
                      <a:alpha val="43137"/>
                    </a:srgbClr>
                  </a:outerShdw>
                </a:effectLst>
              </a:rPr>
              <a:t> de la </a:t>
            </a:r>
            <a:r>
              <a:rPr lang="de-DE" dirty="0" err="1">
                <a:solidFill>
                  <a:schemeClr val="bg1"/>
                </a:solidFill>
                <a:effectLst>
                  <a:outerShdw blurRad="38100" dist="38100" dir="2700000" algn="tl">
                    <a:srgbClr val="000000">
                      <a:alpha val="43137"/>
                    </a:srgbClr>
                  </a:outerShdw>
                </a:effectLst>
              </a:rPr>
              <a:t>Divinidad</a:t>
            </a:r>
            <a:r>
              <a:rPr lang="de-DE" dirty="0">
                <a:solidFill>
                  <a:schemeClr val="bg1"/>
                </a:solidFill>
                <a:effectLst>
                  <a:outerShdw blurRad="38100" dist="38100" dir="2700000" algn="tl">
                    <a:srgbClr val="000000">
                      <a:alpha val="43137"/>
                    </a:srgbClr>
                  </a:outerShdw>
                </a:effectLst>
              </a:rPr>
              <a:t>, </a:t>
            </a:r>
            <a:r>
              <a:rPr lang="de-DE" dirty="0" err="1">
                <a:solidFill>
                  <a:schemeClr val="bg1"/>
                </a:solidFill>
                <a:effectLst>
                  <a:outerShdw blurRad="38100" dist="38100" dir="2700000" algn="tl">
                    <a:srgbClr val="000000">
                      <a:alpha val="43137"/>
                    </a:srgbClr>
                  </a:outerShdw>
                </a:effectLst>
              </a:rPr>
              <a:t>que</a:t>
            </a:r>
            <a:r>
              <a:rPr lang="de-DE" dirty="0">
                <a:solidFill>
                  <a:schemeClr val="bg1"/>
                </a:solidFill>
                <a:effectLst>
                  <a:outerShdw blurRad="38100" dist="38100" dir="2700000" algn="tl">
                    <a:srgbClr val="000000">
                      <a:alpha val="43137"/>
                    </a:srgbClr>
                  </a:outerShdw>
                </a:effectLst>
              </a:rPr>
              <a:t> </a:t>
            </a:r>
            <a:r>
              <a:rPr lang="de-DE" dirty="0" err="1">
                <a:solidFill>
                  <a:schemeClr val="bg1"/>
                </a:solidFill>
                <a:effectLst>
                  <a:outerShdw blurRad="38100" dist="38100" dir="2700000" algn="tl">
                    <a:srgbClr val="000000">
                      <a:alpha val="43137"/>
                    </a:srgbClr>
                  </a:outerShdw>
                </a:effectLst>
              </a:rPr>
              <a:t>iba</a:t>
            </a:r>
            <a:r>
              <a:rPr lang="de-DE" dirty="0">
                <a:solidFill>
                  <a:schemeClr val="bg1"/>
                </a:solidFill>
                <a:effectLst>
                  <a:outerShdw blurRad="38100" dist="38100" dir="2700000" algn="tl">
                    <a:srgbClr val="000000">
                      <a:alpha val="43137"/>
                    </a:srgbClr>
                  </a:outerShdw>
                </a:effectLst>
              </a:rPr>
              <a:t> a </a:t>
            </a:r>
            <a:r>
              <a:rPr lang="de-DE" dirty="0" err="1">
                <a:solidFill>
                  <a:schemeClr val="bg1"/>
                </a:solidFill>
                <a:effectLst>
                  <a:outerShdw blurRad="38100" dist="38100" dir="2700000" algn="tl">
                    <a:srgbClr val="000000">
                      <a:alpha val="43137"/>
                    </a:srgbClr>
                  </a:outerShdw>
                </a:effectLst>
              </a:rPr>
              <a:t>venir</a:t>
            </a:r>
            <a:r>
              <a:rPr lang="de-DE" dirty="0">
                <a:solidFill>
                  <a:schemeClr val="bg1"/>
                </a:solidFill>
                <a:effectLst>
                  <a:outerShdw blurRad="38100" dist="38100" dir="2700000" algn="tl">
                    <a:srgbClr val="000000">
                      <a:alpha val="43137"/>
                    </a:srgbClr>
                  </a:outerShdw>
                </a:effectLst>
              </a:rPr>
              <a:t> </a:t>
            </a:r>
            <a:r>
              <a:rPr lang="de-DE" dirty="0" err="1">
                <a:solidFill>
                  <a:schemeClr val="bg1"/>
                </a:solidFill>
                <a:effectLst>
                  <a:outerShdw blurRad="38100" dist="38100" dir="2700000" algn="tl">
                    <a:srgbClr val="000000">
                      <a:alpha val="43137"/>
                    </a:srgbClr>
                  </a:outerShdw>
                </a:effectLst>
              </a:rPr>
              <a:t>no</a:t>
            </a:r>
            <a:r>
              <a:rPr lang="de-DE" dirty="0">
                <a:solidFill>
                  <a:schemeClr val="bg1"/>
                </a:solidFill>
                <a:effectLst>
                  <a:outerShdw blurRad="38100" dist="38100" dir="2700000" algn="tl">
                    <a:srgbClr val="000000">
                      <a:alpha val="43137"/>
                    </a:srgbClr>
                  </a:outerShdw>
                </a:effectLst>
              </a:rPr>
              <a:t> </a:t>
            </a:r>
            <a:r>
              <a:rPr lang="de-DE" dirty="0" err="1">
                <a:solidFill>
                  <a:schemeClr val="bg1"/>
                </a:solidFill>
                <a:effectLst>
                  <a:outerShdw blurRad="38100" dist="38100" dir="2700000" algn="tl">
                    <a:srgbClr val="000000">
                      <a:alpha val="43137"/>
                    </a:srgbClr>
                  </a:outerShdw>
                </a:effectLst>
              </a:rPr>
              <a:t>con</a:t>
            </a:r>
            <a:r>
              <a:rPr lang="de-DE" dirty="0">
                <a:solidFill>
                  <a:schemeClr val="bg1"/>
                </a:solidFill>
                <a:effectLst>
                  <a:outerShdw blurRad="38100" dist="38100" dir="2700000" algn="tl">
                    <a:srgbClr val="000000">
                      <a:alpha val="43137"/>
                    </a:srgbClr>
                  </a:outerShdw>
                </a:effectLst>
              </a:rPr>
              <a:t> </a:t>
            </a:r>
            <a:r>
              <a:rPr lang="de-DE" dirty="0" err="1">
                <a:solidFill>
                  <a:schemeClr val="bg1"/>
                </a:solidFill>
                <a:effectLst>
                  <a:outerShdw blurRad="38100" dist="38100" dir="2700000" algn="tl">
                    <a:srgbClr val="000000">
                      <a:alpha val="43137"/>
                    </a:srgbClr>
                  </a:outerShdw>
                </a:effectLst>
              </a:rPr>
              <a:t>energía</a:t>
            </a:r>
            <a:r>
              <a:rPr lang="de-DE" dirty="0">
                <a:solidFill>
                  <a:schemeClr val="bg1"/>
                </a:solidFill>
                <a:effectLst>
                  <a:outerShdw blurRad="38100" dist="38100" dir="2700000" algn="tl">
                    <a:srgbClr val="000000">
                      <a:alpha val="43137"/>
                    </a:srgbClr>
                  </a:outerShdw>
                </a:effectLst>
              </a:rPr>
              <a:t> </a:t>
            </a:r>
            <a:r>
              <a:rPr lang="de-DE" dirty="0" err="1">
                <a:solidFill>
                  <a:schemeClr val="bg1"/>
                </a:solidFill>
                <a:effectLst>
                  <a:outerShdw blurRad="38100" dist="38100" dir="2700000" algn="tl">
                    <a:srgbClr val="000000">
                      <a:alpha val="43137"/>
                    </a:srgbClr>
                  </a:outerShdw>
                </a:effectLst>
              </a:rPr>
              <a:t>modificada</a:t>
            </a:r>
            <a:r>
              <a:rPr lang="de-DE" dirty="0">
                <a:solidFill>
                  <a:schemeClr val="bg1"/>
                </a:solidFill>
                <a:effectLst>
                  <a:outerShdw blurRad="38100" dist="38100" dir="2700000" algn="tl">
                    <a:srgbClr val="000000">
                      <a:alpha val="43137"/>
                    </a:srgbClr>
                  </a:outerShdw>
                </a:effectLst>
              </a:rPr>
              <a:t>, </a:t>
            </a:r>
            <a:r>
              <a:rPr lang="de-DE" dirty="0" err="1">
                <a:solidFill>
                  <a:schemeClr val="bg1"/>
                </a:solidFill>
                <a:effectLst>
                  <a:outerShdw blurRad="38100" dist="38100" dir="2700000" algn="tl">
                    <a:srgbClr val="000000">
                      <a:alpha val="43137"/>
                    </a:srgbClr>
                  </a:outerShdw>
                </a:effectLst>
              </a:rPr>
              <a:t>sino</a:t>
            </a:r>
            <a:r>
              <a:rPr lang="de-DE" dirty="0">
                <a:solidFill>
                  <a:schemeClr val="bg1"/>
                </a:solidFill>
                <a:effectLst>
                  <a:outerShdw blurRad="38100" dist="38100" dir="2700000" algn="tl">
                    <a:srgbClr val="000000">
                      <a:alpha val="43137"/>
                    </a:srgbClr>
                  </a:outerShdw>
                </a:effectLst>
              </a:rPr>
              <a:t> en la </a:t>
            </a:r>
            <a:r>
              <a:rPr lang="de-DE" dirty="0" err="1">
                <a:solidFill>
                  <a:schemeClr val="bg1"/>
                </a:solidFill>
                <a:effectLst>
                  <a:outerShdw blurRad="38100" dist="38100" dir="2700000" algn="tl">
                    <a:srgbClr val="000000">
                      <a:alpha val="43137"/>
                    </a:srgbClr>
                  </a:outerShdw>
                </a:effectLst>
              </a:rPr>
              <a:t>plenitud</a:t>
            </a:r>
            <a:r>
              <a:rPr lang="de-DE" dirty="0">
                <a:solidFill>
                  <a:schemeClr val="bg1"/>
                </a:solidFill>
                <a:effectLst>
                  <a:outerShdw blurRad="38100" dist="38100" dir="2700000" algn="tl">
                    <a:srgbClr val="000000">
                      <a:alpha val="43137"/>
                    </a:srgbClr>
                  </a:outerShdw>
                </a:effectLst>
              </a:rPr>
              <a:t> del </a:t>
            </a:r>
            <a:r>
              <a:rPr lang="de-DE" dirty="0" err="1">
                <a:solidFill>
                  <a:schemeClr val="bg1"/>
                </a:solidFill>
                <a:effectLst>
                  <a:outerShdw blurRad="38100" dist="38100" dir="2700000" algn="tl">
                    <a:srgbClr val="000000">
                      <a:alpha val="43137"/>
                    </a:srgbClr>
                  </a:outerShdw>
                </a:effectLst>
              </a:rPr>
              <a:t>poder</a:t>
            </a:r>
            <a:r>
              <a:rPr lang="de-DE" dirty="0">
                <a:solidFill>
                  <a:schemeClr val="bg1"/>
                </a:solidFill>
                <a:effectLst>
                  <a:outerShdw blurRad="38100" dist="38100" dir="2700000" algn="tl">
                    <a:srgbClr val="000000">
                      <a:alpha val="43137"/>
                    </a:srgbClr>
                  </a:outerShdw>
                </a:effectLst>
              </a:rPr>
              <a:t> </a:t>
            </a:r>
            <a:r>
              <a:rPr lang="de-DE" dirty="0" err="1">
                <a:solidFill>
                  <a:schemeClr val="bg1"/>
                </a:solidFill>
                <a:effectLst>
                  <a:outerShdw blurRad="38100" dist="38100" dir="2700000" algn="tl">
                    <a:srgbClr val="000000">
                      <a:alpha val="43137"/>
                    </a:srgbClr>
                  </a:outerShdw>
                </a:effectLst>
              </a:rPr>
              <a:t>divino</a:t>
            </a:r>
            <a:r>
              <a:rPr lang="de-DE" dirty="0">
                <a:solidFill>
                  <a:schemeClr val="bg1"/>
                </a:solidFill>
                <a:effectLst>
                  <a:outerShdw blurRad="38100" dist="38100" dir="2700000" algn="tl">
                    <a:srgbClr val="000000">
                      <a:alpha val="43137"/>
                    </a:srgbClr>
                  </a:outerShdw>
                </a:effectLst>
              </a:rPr>
              <a:t>. </a:t>
            </a:r>
            <a:r>
              <a:rPr lang="de-DE" b="1" i="1" u="sng" dirty="0" err="1">
                <a:solidFill>
                  <a:schemeClr val="bg1"/>
                </a:solidFill>
                <a:effectLst>
                  <a:outerShdw blurRad="38100" dist="38100" dir="2700000" algn="tl">
                    <a:srgbClr val="000000">
                      <a:alpha val="43137"/>
                    </a:srgbClr>
                  </a:outerShdw>
                </a:effectLst>
              </a:rPr>
              <a:t>El</a:t>
            </a:r>
            <a:r>
              <a:rPr lang="de-DE" b="1" i="1" u="sng" dirty="0">
                <a:solidFill>
                  <a:schemeClr val="bg1"/>
                </a:solidFill>
                <a:effectLst>
                  <a:outerShdw blurRad="38100" dist="38100" dir="2700000" algn="tl">
                    <a:srgbClr val="000000">
                      <a:alpha val="43137"/>
                    </a:srgbClr>
                  </a:outerShdw>
                </a:effectLst>
              </a:rPr>
              <a:t> </a:t>
            </a:r>
            <a:r>
              <a:rPr lang="de-DE" b="1" i="1" u="sng" dirty="0" err="1">
                <a:solidFill>
                  <a:schemeClr val="bg1"/>
                </a:solidFill>
                <a:effectLst>
                  <a:outerShdw blurRad="38100" dist="38100" dir="2700000" algn="tl">
                    <a:srgbClr val="000000">
                      <a:alpha val="43137"/>
                    </a:srgbClr>
                  </a:outerShdw>
                </a:effectLst>
              </a:rPr>
              <a:t>Espíritu</a:t>
            </a:r>
            <a:r>
              <a:rPr lang="de-DE" b="1" i="1" u="sng" dirty="0">
                <a:solidFill>
                  <a:schemeClr val="bg1"/>
                </a:solidFill>
                <a:effectLst>
                  <a:outerShdw blurRad="38100" dist="38100" dir="2700000" algn="tl">
                    <a:srgbClr val="000000">
                      <a:alpha val="43137"/>
                    </a:srgbClr>
                  </a:outerShdw>
                </a:effectLst>
              </a:rPr>
              <a:t> es </a:t>
            </a:r>
            <a:r>
              <a:rPr lang="de-DE" b="1" i="1" u="sng" dirty="0" err="1">
                <a:solidFill>
                  <a:schemeClr val="bg1"/>
                </a:solidFill>
                <a:effectLst>
                  <a:outerShdw blurRad="38100" dist="38100" dir="2700000" algn="tl">
                    <a:srgbClr val="000000">
                      <a:alpha val="43137"/>
                    </a:srgbClr>
                  </a:outerShdw>
                </a:effectLst>
              </a:rPr>
              <a:t>el</a:t>
            </a:r>
            <a:r>
              <a:rPr lang="de-DE" b="1" i="1" u="sng" dirty="0">
                <a:solidFill>
                  <a:schemeClr val="bg1"/>
                </a:solidFill>
                <a:effectLst>
                  <a:outerShdw blurRad="38100" dist="38100" dir="2700000" algn="tl">
                    <a:srgbClr val="000000">
                      <a:alpha val="43137"/>
                    </a:srgbClr>
                  </a:outerShdw>
                </a:effectLst>
              </a:rPr>
              <a:t> </a:t>
            </a:r>
            <a:r>
              <a:rPr lang="de-DE" b="1" i="1" u="sng" dirty="0" err="1">
                <a:solidFill>
                  <a:schemeClr val="bg1"/>
                </a:solidFill>
                <a:effectLst>
                  <a:outerShdw blurRad="38100" dist="38100" dir="2700000" algn="tl">
                    <a:srgbClr val="000000">
                      <a:alpha val="43137"/>
                    </a:srgbClr>
                  </a:outerShdw>
                </a:effectLst>
              </a:rPr>
              <a:t>que</a:t>
            </a:r>
            <a:r>
              <a:rPr lang="de-DE" b="1" i="1" u="sng" dirty="0">
                <a:solidFill>
                  <a:schemeClr val="bg1"/>
                </a:solidFill>
                <a:effectLst>
                  <a:outerShdw blurRad="38100" dist="38100" dir="2700000" algn="tl">
                    <a:srgbClr val="000000">
                      <a:alpha val="43137"/>
                    </a:srgbClr>
                  </a:outerShdw>
                </a:effectLst>
              </a:rPr>
              <a:t> </a:t>
            </a:r>
            <a:r>
              <a:rPr lang="de-DE" b="1" i="1" u="sng" dirty="0" err="1">
                <a:solidFill>
                  <a:schemeClr val="bg1"/>
                </a:solidFill>
                <a:effectLst>
                  <a:outerShdw blurRad="38100" dist="38100" dir="2700000" algn="tl">
                    <a:srgbClr val="000000">
                      <a:alpha val="43137"/>
                    </a:srgbClr>
                  </a:outerShdw>
                </a:effectLst>
              </a:rPr>
              <a:t>hace</a:t>
            </a:r>
            <a:r>
              <a:rPr lang="de-DE" b="1" i="1" u="sng" dirty="0">
                <a:solidFill>
                  <a:schemeClr val="bg1"/>
                </a:solidFill>
                <a:effectLst>
                  <a:outerShdw blurRad="38100" dist="38100" dir="2700000" algn="tl">
                    <a:srgbClr val="000000">
                      <a:alpha val="43137"/>
                    </a:srgbClr>
                  </a:outerShdw>
                </a:effectLst>
              </a:rPr>
              <a:t> </a:t>
            </a:r>
            <a:r>
              <a:rPr lang="de-DE" b="1" i="1" u="sng" dirty="0" err="1">
                <a:solidFill>
                  <a:schemeClr val="bg1"/>
                </a:solidFill>
                <a:effectLst>
                  <a:outerShdw blurRad="38100" dist="38100" dir="2700000" algn="tl">
                    <a:srgbClr val="000000">
                      <a:alpha val="43137"/>
                    </a:srgbClr>
                  </a:outerShdw>
                </a:effectLst>
              </a:rPr>
              <a:t>eficaz</a:t>
            </a:r>
            <a:r>
              <a:rPr lang="de-DE" b="1" i="1" u="sng" dirty="0">
                <a:solidFill>
                  <a:schemeClr val="bg1"/>
                </a:solidFill>
                <a:effectLst>
                  <a:outerShdw blurRad="38100" dist="38100" dir="2700000" algn="tl">
                    <a:srgbClr val="000000">
                      <a:alpha val="43137"/>
                    </a:srgbClr>
                  </a:outerShdw>
                </a:effectLst>
              </a:rPr>
              <a:t> </a:t>
            </a:r>
            <a:r>
              <a:rPr lang="de-DE" b="1" i="1" u="sng" dirty="0" err="1">
                <a:solidFill>
                  <a:schemeClr val="bg1"/>
                </a:solidFill>
                <a:effectLst>
                  <a:outerShdw blurRad="38100" dist="38100" dir="2700000" algn="tl">
                    <a:srgbClr val="000000">
                      <a:alpha val="43137"/>
                    </a:srgbClr>
                  </a:outerShdw>
                </a:effectLst>
              </a:rPr>
              <a:t>lo</a:t>
            </a:r>
            <a:r>
              <a:rPr lang="de-DE" b="1" i="1" u="sng" dirty="0">
                <a:solidFill>
                  <a:schemeClr val="bg1"/>
                </a:solidFill>
                <a:effectLst>
                  <a:outerShdw blurRad="38100" dist="38100" dir="2700000" algn="tl">
                    <a:srgbClr val="000000">
                      <a:alpha val="43137"/>
                    </a:srgbClr>
                  </a:outerShdw>
                </a:effectLst>
              </a:rPr>
              <a:t> </a:t>
            </a:r>
            <a:r>
              <a:rPr lang="de-DE" b="1" i="1" u="sng" dirty="0" err="1">
                <a:solidFill>
                  <a:schemeClr val="bg1"/>
                </a:solidFill>
                <a:effectLst>
                  <a:outerShdw blurRad="38100" dist="38100" dir="2700000" algn="tl">
                    <a:srgbClr val="000000">
                      <a:alpha val="43137"/>
                    </a:srgbClr>
                  </a:outerShdw>
                </a:effectLst>
              </a:rPr>
              <a:t>que</a:t>
            </a:r>
            <a:r>
              <a:rPr lang="de-DE" b="1" i="1" u="sng" dirty="0">
                <a:solidFill>
                  <a:schemeClr val="bg1"/>
                </a:solidFill>
                <a:effectLst>
                  <a:outerShdw blurRad="38100" dist="38100" dir="2700000" algn="tl">
                    <a:srgbClr val="000000">
                      <a:alpha val="43137"/>
                    </a:srgbClr>
                  </a:outerShdw>
                </a:effectLst>
              </a:rPr>
              <a:t> ha </a:t>
            </a:r>
            <a:r>
              <a:rPr lang="de-DE" b="1" i="1" u="sng" dirty="0" err="1">
                <a:solidFill>
                  <a:schemeClr val="bg1"/>
                </a:solidFill>
                <a:effectLst>
                  <a:outerShdw blurRad="38100" dist="38100" dir="2700000" algn="tl">
                    <a:srgbClr val="000000">
                      <a:alpha val="43137"/>
                    </a:srgbClr>
                  </a:outerShdw>
                </a:effectLst>
              </a:rPr>
              <a:t>sido</a:t>
            </a:r>
            <a:r>
              <a:rPr lang="de-DE" b="1" i="1" u="sng" dirty="0">
                <a:solidFill>
                  <a:schemeClr val="bg1"/>
                </a:solidFill>
                <a:effectLst>
                  <a:outerShdw blurRad="38100" dist="38100" dir="2700000" algn="tl">
                    <a:srgbClr val="000000">
                      <a:alpha val="43137"/>
                    </a:srgbClr>
                  </a:outerShdw>
                </a:effectLst>
              </a:rPr>
              <a:t> </a:t>
            </a:r>
            <a:r>
              <a:rPr lang="de-DE" b="1" i="1" u="sng" dirty="0" err="1">
                <a:solidFill>
                  <a:schemeClr val="bg1"/>
                </a:solidFill>
                <a:effectLst>
                  <a:outerShdw blurRad="38100" dist="38100" dir="2700000" algn="tl">
                    <a:srgbClr val="000000">
                      <a:alpha val="43137"/>
                    </a:srgbClr>
                  </a:outerShdw>
                </a:effectLst>
              </a:rPr>
              <a:t>realizado</a:t>
            </a:r>
            <a:r>
              <a:rPr lang="de-DE" b="1" i="1" u="sng" dirty="0">
                <a:solidFill>
                  <a:schemeClr val="bg1"/>
                </a:solidFill>
                <a:effectLst>
                  <a:outerShdw blurRad="38100" dist="38100" dir="2700000" algn="tl">
                    <a:srgbClr val="000000">
                      <a:alpha val="43137"/>
                    </a:srgbClr>
                  </a:outerShdw>
                </a:effectLst>
              </a:rPr>
              <a:t> </a:t>
            </a:r>
            <a:r>
              <a:rPr lang="de-DE" b="1" i="1" u="sng" dirty="0" err="1">
                <a:solidFill>
                  <a:schemeClr val="bg1"/>
                </a:solidFill>
                <a:effectLst>
                  <a:outerShdw blurRad="38100" dist="38100" dir="2700000" algn="tl">
                    <a:srgbClr val="000000">
                      <a:alpha val="43137"/>
                    </a:srgbClr>
                  </a:outerShdw>
                </a:effectLst>
              </a:rPr>
              <a:t>por</a:t>
            </a:r>
            <a:r>
              <a:rPr lang="de-DE" b="1" i="1" u="sng" dirty="0">
                <a:solidFill>
                  <a:schemeClr val="bg1"/>
                </a:solidFill>
                <a:effectLst>
                  <a:outerShdw blurRad="38100" dist="38100" dir="2700000" algn="tl">
                    <a:srgbClr val="000000">
                      <a:alpha val="43137"/>
                    </a:srgbClr>
                  </a:outerShdw>
                </a:effectLst>
              </a:rPr>
              <a:t> </a:t>
            </a:r>
            <a:r>
              <a:rPr lang="de-DE" b="1" i="1" u="sng" dirty="0" err="1">
                <a:solidFill>
                  <a:schemeClr val="bg1"/>
                </a:solidFill>
                <a:effectLst>
                  <a:outerShdw blurRad="38100" dist="38100" dir="2700000" algn="tl">
                    <a:srgbClr val="000000">
                      <a:alpha val="43137"/>
                    </a:srgbClr>
                  </a:outerShdw>
                </a:effectLst>
              </a:rPr>
              <a:t>el</a:t>
            </a:r>
            <a:r>
              <a:rPr lang="de-DE" b="1" i="1" u="sng" dirty="0">
                <a:solidFill>
                  <a:schemeClr val="bg1"/>
                </a:solidFill>
                <a:effectLst>
                  <a:outerShdw blurRad="38100" dist="38100" dir="2700000" algn="tl">
                    <a:srgbClr val="000000">
                      <a:alpha val="43137"/>
                    </a:srgbClr>
                  </a:outerShdw>
                </a:effectLst>
              </a:rPr>
              <a:t> </a:t>
            </a:r>
            <a:r>
              <a:rPr lang="de-DE" b="1" i="1" u="sng" dirty="0" err="1">
                <a:solidFill>
                  <a:schemeClr val="bg1"/>
                </a:solidFill>
                <a:effectLst>
                  <a:outerShdw blurRad="38100" dist="38100" dir="2700000" algn="tl">
                    <a:srgbClr val="000000">
                      <a:alpha val="43137"/>
                    </a:srgbClr>
                  </a:outerShdw>
                </a:effectLst>
              </a:rPr>
              <a:t>Redentor</a:t>
            </a:r>
            <a:r>
              <a:rPr lang="de-DE" b="1" i="1" u="sng" dirty="0">
                <a:solidFill>
                  <a:schemeClr val="bg1"/>
                </a:solidFill>
                <a:effectLst>
                  <a:outerShdw blurRad="38100" dist="38100" dir="2700000" algn="tl">
                    <a:srgbClr val="000000">
                      <a:alpha val="43137"/>
                    </a:srgbClr>
                  </a:outerShdw>
                </a:effectLst>
              </a:rPr>
              <a:t> del </a:t>
            </a:r>
            <a:r>
              <a:rPr lang="de-DE" b="1" i="1" u="sng" dirty="0" err="1">
                <a:solidFill>
                  <a:schemeClr val="bg1"/>
                </a:solidFill>
                <a:effectLst>
                  <a:outerShdw blurRad="38100" dist="38100" dir="2700000" algn="tl">
                    <a:srgbClr val="000000">
                      <a:alpha val="43137"/>
                    </a:srgbClr>
                  </a:outerShdw>
                </a:effectLst>
              </a:rPr>
              <a:t>mundo</a:t>
            </a:r>
            <a:r>
              <a:rPr lang="de-DE" b="1" i="1" u="sng" dirty="0">
                <a:solidFill>
                  <a:schemeClr val="bg1"/>
                </a:solidFill>
                <a:effectLst>
                  <a:outerShdw blurRad="38100" dist="38100" dir="2700000" algn="tl">
                    <a:srgbClr val="000000">
                      <a:alpha val="43137"/>
                    </a:srgbClr>
                  </a:outerShdw>
                </a:effectLst>
              </a:rPr>
              <a:t>”</a:t>
            </a:r>
            <a:r>
              <a:rPr lang="de-DE" b="1" dirty="0">
                <a:solidFill>
                  <a:schemeClr val="bg1"/>
                </a:solidFill>
                <a:effectLst>
                  <a:outerShdw blurRad="38100" dist="38100" dir="2700000" algn="tl">
                    <a:srgbClr val="000000">
                      <a:alpha val="43137"/>
                    </a:srgbClr>
                  </a:outerShdw>
                </a:effectLst>
              </a:rPr>
              <a:t>.</a:t>
            </a:r>
            <a:r>
              <a:rPr lang="de-DE" dirty="0">
                <a:solidFill>
                  <a:schemeClr val="bg1"/>
                </a:solidFill>
                <a:effectLst>
                  <a:outerShdw blurRad="38100" dist="38100" dir="2700000" algn="tl">
                    <a:srgbClr val="000000">
                      <a:alpha val="43137"/>
                    </a:srgbClr>
                  </a:outerShdw>
                </a:effectLst>
              </a:rPr>
              <a:t> </a:t>
            </a:r>
            <a:r>
              <a:rPr lang="de-DE" dirty="0">
                <a:solidFill>
                  <a:srgbClr val="92D050"/>
                </a:solidFill>
                <a:effectLst>
                  <a:outerShdw blurRad="38100" dist="38100" dir="2700000" algn="tl">
                    <a:srgbClr val="000000">
                      <a:alpha val="43137"/>
                    </a:srgbClr>
                  </a:outerShdw>
                </a:effectLst>
              </a:rPr>
              <a:t>(DTG, 625).</a:t>
            </a:r>
            <a:endParaRPr lang="es-CO" dirty="0">
              <a:solidFill>
                <a:srgbClr val="92D050"/>
              </a:solidFill>
              <a:effectLst>
                <a:outerShdw blurRad="38100" dist="38100" dir="2700000" algn="tl">
                  <a:srgbClr val="000000">
                    <a:alpha val="43137"/>
                  </a:srgbClr>
                </a:outerShdw>
              </a:effectLst>
            </a:endParaRPr>
          </a:p>
          <a:p>
            <a:endParaRPr lang="es-CO" dirty="0">
              <a:solidFill>
                <a:schemeClr val="bg1"/>
              </a:solidFill>
              <a:effectLst>
                <a:outerShdw blurRad="38100" dist="38100" dir="2700000" algn="tl">
                  <a:srgbClr val="000000">
                    <a:alpha val="43137"/>
                  </a:srgbClr>
                </a:outerShdw>
              </a:effectLst>
            </a:endParaRPr>
          </a:p>
        </p:txBody>
      </p:sp>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Tree>
    <p:extLst>
      <p:ext uri="{BB962C8B-B14F-4D97-AF65-F5344CB8AC3E}">
        <p14:creationId xmlns:p14="http://schemas.microsoft.com/office/powerpoint/2010/main" val="1857829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
        <p:nvSpPr>
          <p:cNvPr id="2" name="Título 1">
            <a:extLst>
              <a:ext uri="{FF2B5EF4-FFF2-40B4-BE49-F238E27FC236}">
                <a16:creationId xmlns:a16="http://schemas.microsoft.com/office/drawing/2014/main" id="{12743792-425C-FE4F-A110-80FAD5C5C146}"/>
              </a:ext>
            </a:extLst>
          </p:cNvPr>
          <p:cNvSpPr>
            <a:spLocks noGrp="1"/>
          </p:cNvSpPr>
          <p:nvPr>
            <p:ph type="title"/>
          </p:nvPr>
        </p:nvSpPr>
        <p:spPr>
          <a:xfrm>
            <a:off x="1413164" y="1312775"/>
            <a:ext cx="9940636" cy="1048039"/>
          </a:xfrm>
        </p:spPr>
        <p:txBody>
          <a:bodyPr/>
          <a:lstStyle/>
          <a:p>
            <a:r>
              <a:rPr lang="es-CO" sz="6000" b="1" dirty="0">
                <a:ln w="25400">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Principio de la vida eterna</a:t>
            </a:r>
          </a:p>
        </p:txBody>
      </p:sp>
      <p:sp>
        <p:nvSpPr>
          <p:cNvPr id="3" name="Marcador de contenido 2">
            <a:extLst>
              <a:ext uri="{FF2B5EF4-FFF2-40B4-BE49-F238E27FC236}">
                <a16:creationId xmlns:a16="http://schemas.microsoft.com/office/drawing/2014/main" id="{0D73EE15-921B-AF44-8B9E-189E0338036F}"/>
              </a:ext>
            </a:extLst>
          </p:cNvPr>
          <p:cNvSpPr>
            <a:spLocks noGrp="1"/>
          </p:cNvSpPr>
          <p:nvPr>
            <p:ph idx="1"/>
          </p:nvPr>
        </p:nvSpPr>
        <p:spPr>
          <a:xfrm>
            <a:off x="1413164" y="2573770"/>
            <a:ext cx="9940636" cy="3228513"/>
          </a:xfrm>
        </p:spPr>
        <p:txBody>
          <a:bodyPr>
            <a:normAutofit/>
          </a:bodyPr>
          <a:lstStyle/>
          <a:p>
            <a:pPr marL="0" indent="0">
              <a:buNone/>
            </a:pPr>
            <a:r>
              <a:rPr lang="de-DE" sz="3200" dirty="0">
                <a:solidFill>
                  <a:schemeClr val="bg1"/>
                </a:solidFill>
                <a:effectLst>
                  <a:outerShdw blurRad="38100" dist="38100" dir="2700000" algn="tl">
                    <a:srgbClr val="000000">
                      <a:alpha val="43137"/>
                    </a:srgbClr>
                  </a:outerShdw>
                </a:effectLst>
              </a:rPr>
              <a:t>“Los </a:t>
            </a:r>
            <a:r>
              <a:rPr lang="de-DE" sz="3200" dirty="0" err="1">
                <a:solidFill>
                  <a:schemeClr val="bg1"/>
                </a:solidFill>
                <a:effectLst>
                  <a:outerShdw blurRad="38100" dist="38100" dir="2700000" algn="tl">
                    <a:srgbClr val="000000">
                      <a:alpha val="43137"/>
                    </a:srgbClr>
                  </a:outerShdw>
                </a:effectLst>
              </a:rPr>
              <a:t>que</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ven</a:t>
            </a:r>
            <a:r>
              <a:rPr lang="de-DE" sz="3200" dirty="0">
                <a:solidFill>
                  <a:schemeClr val="bg1"/>
                </a:solidFill>
                <a:effectLst>
                  <a:outerShdw blurRad="38100" dist="38100" dir="2700000" algn="tl">
                    <a:srgbClr val="000000">
                      <a:alpha val="43137"/>
                    </a:srgbClr>
                  </a:outerShdw>
                </a:effectLst>
              </a:rPr>
              <a:t> a </a:t>
            </a:r>
            <a:r>
              <a:rPr lang="de-DE" sz="3200" dirty="0" err="1">
                <a:solidFill>
                  <a:schemeClr val="bg1"/>
                </a:solidFill>
                <a:effectLst>
                  <a:outerShdw blurRad="38100" dist="38100" dir="2700000" algn="tl">
                    <a:srgbClr val="000000">
                      <a:alpha val="43137"/>
                    </a:srgbClr>
                  </a:outerShdw>
                </a:effectLst>
              </a:rPr>
              <a:t>Cristo</a:t>
            </a:r>
            <a:r>
              <a:rPr lang="de-DE" sz="3200" dirty="0">
                <a:solidFill>
                  <a:schemeClr val="bg1"/>
                </a:solidFill>
                <a:effectLst>
                  <a:outerShdw blurRad="38100" dist="38100" dir="2700000" algn="tl">
                    <a:srgbClr val="000000">
                      <a:alpha val="43137"/>
                    </a:srgbClr>
                  </a:outerShdw>
                </a:effectLst>
              </a:rPr>
              <a:t> en </a:t>
            </a:r>
            <a:r>
              <a:rPr lang="de-DE" sz="3200" dirty="0" err="1">
                <a:solidFill>
                  <a:schemeClr val="bg1"/>
                </a:solidFill>
                <a:effectLst>
                  <a:outerShdw blurRad="38100" dist="38100" dir="2700000" algn="tl">
                    <a:srgbClr val="000000">
                      <a:alpha val="43137"/>
                    </a:srgbClr>
                  </a:outerShdw>
                </a:effectLst>
              </a:rPr>
              <a:t>su</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verdadero</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carácter</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y</a:t>
            </a:r>
            <a:r>
              <a:rPr lang="de-DE" sz="3200" dirty="0">
                <a:solidFill>
                  <a:schemeClr val="bg1"/>
                </a:solidFill>
                <a:effectLst>
                  <a:outerShdw blurRad="38100" dist="38100" dir="2700000" algn="tl">
                    <a:srgbClr val="000000">
                      <a:alpha val="43137"/>
                    </a:srgbClr>
                  </a:outerShdw>
                </a:effectLst>
              </a:rPr>
              <a:t> le </a:t>
            </a:r>
            <a:r>
              <a:rPr lang="de-DE" sz="3200" dirty="0" err="1">
                <a:solidFill>
                  <a:schemeClr val="bg1"/>
                </a:solidFill>
                <a:effectLst>
                  <a:outerShdw blurRad="38100" dist="38100" dir="2700000" algn="tl">
                    <a:srgbClr val="000000">
                      <a:alpha val="43137"/>
                    </a:srgbClr>
                  </a:outerShdw>
                </a:effectLst>
              </a:rPr>
              <a:t>reciben</a:t>
            </a:r>
            <a:r>
              <a:rPr lang="de-DE" sz="3200" dirty="0">
                <a:solidFill>
                  <a:schemeClr val="bg1"/>
                </a:solidFill>
                <a:effectLst>
                  <a:outerShdw blurRad="38100" dist="38100" dir="2700000" algn="tl">
                    <a:srgbClr val="000000">
                      <a:alpha val="43137"/>
                    </a:srgbClr>
                  </a:outerShdw>
                </a:effectLst>
              </a:rPr>
              <a:t> en </a:t>
            </a:r>
            <a:r>
              <a:rPr lang="de-DE" sz="3200" dirty="0" err="1">
                <a:solidFill>
                  <a:schemeClr val="bg1"/>
                </a:solidFill>
                <a:effectLst>
                  <a:outerShdw blurRad="38100" dist="38100" dir="2700000" algn="tl">
                    <a:srgbClr val="000000">
                      <a:alpha val="43137"/>
                    </a:srgbClr>
                  </a:outerShdw>
                </a:effectLst>
              </a:rPr>
              <a:t>el</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corazón</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tienen</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vida</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eterna</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Por</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el</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Espíritu</a:t>
            </a:r>
            <a:r>
              <a:rPr lang="de-DE" sz="3200" dirty="0">
                <a:solidFill>
                  <a:schemeClr val="bg1"/>
                </a:solidFill>
                <a:effectLst>
                  <a:outerShdw blurRad="38100" dist="38100" dir="2700000" algn="tl">
                    <a:srgbClr val="000000">
                      <a:alpha val="43137"/>
                    </a:srgbClr>
                  </a:outerShdw>
                </a:effectLst>
              </a:rPr>
              <a:t> es </a:t>
            </a:r>
            <a:r>
              <a:rPr lang="de-DE" sz="3200" dirty="0" err="1">
                <a:solidFill>
                  <a:schemeClr val="bg1"/>
                </a:solidFill>
                <a:effectLst>
                  <a:outerShdw blurRad="38100" dist="38100" dir="2700000" algn="tl">
                    <a:srgbClr val="000000">
                      <a:alpha val="43137"/>
                    </a:srgbClr>
                  </a:outerShdw>
                </a:effectLst>
              </a:rPr>
              <a:t>como</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Cristo</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mora</a:t>
            </a:r>
            <a:r>
              <a:rPr lang="de-DE" sz="3200" dirty="0">
                <a:solidFill>
                  <a:schemeClr val="bg1"/>
                </a:solidFill>
                <a:effectLst>
                  <a:outerShdw blurRad="38100" dist="38100" dir="2700000" algn="tl">
                    <a:srgbClr val="000000">
                      <a:alpha val="43137"/>
                    </a:srgbClr>
                  </a:outerShdw>
                </a:effectLst>
              </a:rPr>
              <a:t> en </a:t>
            </a:r>
            <a:r>
              <a:rPr lang="de-DE" sz="3200" dirty="0" err="1">
                <a:solidFill>
                  <a:schemeClr val="bg1"/>
                </a:solidFill>
                <a:effectLst>
                  <a:outerShdw blurRad="38100" dist="38100" dir="2700000" algn="tl">
                    <a:srgbClr val="000000">
                      <a:alpha val="43137"/>
                    </a:srgbClr>
                  </a:outerShdw>
                </a:effectLst>
              </a:rPr>
              <a:t>nosotros</a:t>
            </a:r>
            <a:r>
              <a:rPr lang="de-DE" sz="3200" dirty="0">
                <a:solidFill>
                  <a:schemeClr val="bg1"/>
                </a:solidFill>
                <a:effectLst>
                  <a:outerShdw blurRad="38100" dist="38100" dir="2700000" algn="tl">
                    <a:srgbClr val="000000">
                      <a:alpha val="43137"/>
                    </a:srgbClr>
                  </a:outerShdw>
                </a:effectLst>
              </a:rPr>
              <a:t>; </a:t>
            </a:r>
            <a:r>
              <a:rPr lang="de-DE" sz="3200" b="1" i="1" u="sng" dirty="0" err="1">
                <a:solidFill>
                  <a:schemeClr val="bg1"/>
                </a:solidFill>
                <a:effectLst>
                  <a:outerShdw blurRad="38100" dist="38100" dir="2700000" algn="tl">
                    <a:srgbClr val="000000">
                      <a:alpha val="43137"/>
                    </a:srgbClr>
                  </a:outerShdw>
                </a:effectLst>
              </a:rPr>
              <a:t>y</a:t>
            </a:r>
            <a:r>
              <a:rPr lang="de-DE" sz="3200" b="1" i="1" u="sng" dirty="0">
                <a:solidFill>
                  <a:schemeClr val="bg1"/>
                </a:solidFill>
                <a:effectLst>
                  <a:outerShdw blurRad="38100" dist="38100" dir="2700000" algn="tl">
                    <a:srgbClr val="000000">
                      <a:alpha val="43137"/>
                    </a:srgbClr>
                  </a:outerShdw>
                </a:effectLst>
              </a:rPr>
              <a:t> </a:t>
            </a:r>
            <a:r>
              <a:rPr lang="de-DE" sz="3200" b="1" i="1" u="sng" dirty="0" err="1">
                <a:solidFill>
                  <a:schemeClr val="bg1"/>
                </a:solidFill>
                <a:effectLst>
                  <a:outerShdw blurRad="38100" dist="38100" dir="2700000" algn="tl">
                    <a:srgbClr val="000000">
                      <a:alpha val="43137"/>
                    </a:srgbClr>
                  </a:outerShdw>
                </a:effectLst>
              </a:rPr>
              <a:t>el</a:t>
            </a:r>
            <a:r>
              <a:rPr lang="de-DE" sz="3200" b="1" i="1" u="sng" dirty="0">
                <a:solidFill>
                  <a:schemeClr val="bg1"/>
                </a:solidFill>
                <a:effectLst>
                  <a:outerShdw blurRad="38100" dist="38100" dir="2700000" algn="tl">
                    <a:srgbClr val="000000">
                      <a:alpha val="43137"/>
                    </a:srgbClr>
                  </a:outerShdw>
                </a:effectLst>
              </a:rPr>
              <a:t> </a:t>
            </a:r>
            <a:r>
              <a:rPr lang="de-DE" sz="3200" b="1" i="1" u="sng" dirty="0" err="1">
                <a:solidFill>
                  <a:schemeClr val="bg1"/>
                </a:solidFill>
                <a:effectLst>
                  <a:outerShdw blurRad="38100" dist="38100" dir="2700000" algn="tl">
                    <a:srgbClr val="000000">
                      <a:alpha val="43137"/>
                    </a:srgbClr>
                  </a:outerShdw>
                </a:effectLst>
              </a:rPr>
              <a:t>Espíritu</a:t>
            </a:r>
            <a:r>
              <a:rPr lang="de-DE" sz="3200" b="1" i="1" u="sng" dirty="0">
                <a:solidFill>
                  <a:schemeClr val="bg1"/>
                </a:solidFill>
                <a:effectLst>
                  <a:outerShdw blurRad="38100" dist="38100" dir="2700000" algn="tl">
                    <a:srgbClr val="000000">
                      <a:alpha val="43137"/>
                    </a:srgbClr>
                  </a:outerShdw>
                </a:effectLst>
              </a:rPr>
              <a:t> de Dios, </a:t>
            </a:r>
            <a:r>
              <a:rPr lang="de-DE" sz="3200" b="1" i="1" u="sng" dirty="0" err="1">
                <a:solidFill>
                  <a:schemeClr val="bg1"/>
                </a:solidFill>
                <a:effectLst>
                  <a:outerShdw blurRad="38100" dist="38100" dir="2700000" algn="tl">
                    <a:srgbClr val="000000">
                      <a:alpha val="43137"/>
                    </a:srgbClr>
                  </a:outerShdw>
                </a:effectLst>
              </a:rPr>
              <a:t>recibido</a:t>
            </a:r>
            <a:r>
              <a:rPr lang="de-DE" sz="3200" b="1" i="1" u="sng" dirty="0">
                <a:solidFill>
                  <a:schemeClr val="bg1"/>
                </a:solidFill>
                <a:effectLst>
                  <a:outerShdw blurRad="38100" dist="38100" dir="2700000" algn="tl">
                    <a:srgbClr val="000000">
                      <a:alpha val="43137"/>
                    </a:srgbClr>
                  </a:outerShdw>
                </a:effectLst>
              </a:rPr>
              <a:t> en </a:t>
            </a:r>
            <a:r>
              <a:rPr lang="de-DE" sz="3200" b="1" i="1" u="sng" dirty="0" err="1">
                <a:solidFill>
                  <a:schemeClr val="bg1"/>
                </a:solidFill>
                <a:effectLst>
                  <a:outerShdw blurRad="38100" dist="38100" dir="2700000" algn="tl">
                    <a:srgbClr val="000000">
                      <a:alpha val="43137"/>
                    </a:srgbClr>
                  </a:outerShdw>
                </a:effectLst>
              </a:rPr>
              <a:t>el</a:t>
            </a:r>
            <a:r>
              <a:rPr lang="de-DE" sz="3200" b="1" i="1" u="sng" dirty="0">
                <a:solidFill>
                  <a:schemeClr val="bg1"/>
                </a:solidFill>
                <a:effectLst>
                  <a:outerShdw blurRad="38100" dist="38100" dir="2700000" algn="tl">
                    <a:srgbClr val="000000">
                      <a:alpha val="43137"/>
                    </a:srgbClr>
                  </a:outerShdw>
                </a:effectLst>
              </a:rPr>
              <a:t> </a:t>
            </a:r>
            <a:r>
              <a:rPr lang="de-DE" sz="3200" b="1" i="1" u="sng" dirty="0" err="1">
                <a:solidFill>
                  <a:schemeClr val="bg1"/>
                </a:solidFill>
                <a:effectLst>
                  <a:outerShdw blurRad="38100" dist="38100" dir="2700000" algn="tl">
                    <a:srgbClr val="000000">
                      <a:alpha val="43137"/>
                    </a:srgbClr>
                  </a:outerShdw>
                </a:effectLst>
              </a:rPr>
              <a:t>corazón</a:t>
            </a:r>
            <a:r>
              <a:rPr lang="de-DE" sz="3200" b="1" i="1" u="sng" dirty="0">
                <a:solidFill>
                  <a:schemeClr val="bg1"/>
                </a:solidFill>
                <a:effectLst>
                  <a:outerShdw blurRad="38100" dist="38100" dir="2700000" algn="tl">
                    <a:srgbClr val="000000">
                      <a:alpha val="43137"/>
                    </a:srgbClr>
                  </a:outerShdw>
                </a:effectLst>
              </a:rPr>
              <a:t> </a:t>
            </a:r>
            <a:r>
              <a:rPr lang="de-DE" sz="3200" b="1" i="1" u="sng" dirty="0" err="1">
                <a:solidFill>
                  <a:schemeClr val="bg1"/>
                </a:solidFill>
                <a:effectLst>
                  <a:outerShdw blurRad="38100" dist="38100" dir="2700000" algn="tl">
                    <a:srgbClr val="000000">
                      <a:alpha val="43137"/>
                    </a:srgbClr>
                  </a:outerShdw>
                </a:effectLst>
              </a:rPr>
              <a:t>por</a:t>
            </a:r>
            <a:r>
              <a:rPr lang="de-DE" sz="3200" b="1" i="1" u="sng" dirty="0">
                <a:solidFill>
                  <a:schemeClr val="bg1"/>
                </a:solidFill>
                <a:effectLst>
                  <a:outerShdw blurRad="38100" dist="38100" dir="2700000" algn="tl">
                    <a:srgbClr val="000000">
                      <a:alpha val="43137"/>
                    </a:srgbClr>
                  </a:outerShdw>
                </a:effectLst>
              </a:rPr>
              <a:t> la </a:t>
            </a:r>
            <a:r>
              <a:rPr lang="de-DE" sz="3200" b="1" i="1" u="sng" dirty="0" err="1">
                <a:solidFill>
                  <a:schemeClr val="bg1"/>
                </a:solidFill>
                <a:effectLst>
                  <a:outerShdw blurRad="38100" dist="38100" dir="2700000" algn="tl">
                    <a:srgbClr val="000000">
                      <a:alpha val="43137"/>
                    </a:srgbClr>
                  </a:outerShdw>
                </a:effectLst>
              </a:rPr>
              <a:t>fe</a:t>
            </a:r>
            <a:r>
              <a:rPr lang="de-DE" sz="3200" b="1" i="1" u="sng" dirty="0">
                <a:solidFill>
                  <a:schemeClr val="bg1"/>
                </a:solidFill>
                <a:effectLst>
                  <a:outerShdw blurRad="38100" dist="38100" dir="2700000" algn="tl">
                    <a:srgbClr val="000000">
                      <a:alpha val="43137"/>
                    </a:srgbClr>
                  </a:outerShdw>
                </a:effectLst>
              </a:rPr>
              <a:t>, es </a:t>
            </a:r>
            <a:r>
              <a:rPr lang="de-DE" sz="3200" b="1" i="1" u="sng" dirty="0" err="1">
                <a:solidFill>
                  <a:schemeClr val="bg1"/>
                </a:solidFill>
                <a:effectLst>
                  <a:outerShdw blurRad="38100" dist="38100" dir="2700000" algn="tl">
                    <a:srgbClr val="000000">
                      <a:alpha val="43137"/>
                    </a:srgbClr>
                  </a:outerShdw>
                </a:effectLst>
              </a:rPr>
              <a:t>el</a:t>
            </a:r>
            <a:r>
              <a:rPr lang="de-DE" sz="3200" b="1" i="1" u="sng" dirty="0">
                <a:solidFill>
                  <a:schemeClr val="bg1"/>
                </a:solidFill>
                <a:effectLst>
                  <a:outerShdw blurRad="38100" dist="38100" dir="2700000" algn="tl">
                    <a:srgbClr val="000000">
                      <a:alpha val="43137"/>
                    </a:srgbClr>
                  </a:outerShdw>
                </a:effectLst>
              </a:rPr>
              <a:t> </a:t>
            </a:r>
            <a:r>
              <a:rPr lang="de-DE" sz="3200" b="1" i="1" u="sng" dirty="0" err="1">
                <a:solidFill>
                  <a:schemeClr val="bg1"/>
                </a:solidFill>
                <a:effectLst>
                  <a:outerShdw blurRad="38100" dist="38100" dir="2700000" algn="tl">
                    <a:srgbClr val="000000">
                      <a:alpha val="43137"/>
                    </a:srgbClr>
                  </a:outerShdw>
                </a:effectLst>
              </a:rPr>
              <a:t>principio</a:t>
            </a:r>
            <a:r>
              <a:rPr lang="de-DE" sz="3200" b="1" i="1" u="sng" dirty="0">
                <a:solidFill>
                  <a:schemeClr val="bg1"/>
                </a:solidFill>
                <a:effectLst>
                  <a:outerShdw blurRad="38100" dist="38100" dir="2700000" algn="tl">
                    <a:srgbClr val="000000">
                      <a:alpha val="43137"/>
                    </a:srgbClr>
                  </a:outerShdw>
                </a:effectLst>
              </a:rPr>
              <a:t> de la </a:t>
            </a:r>
            <a:r>
              <a:rPr lang="de-DE" sz="3200" b="1" i="1" u="sng" dirty="0" err="1">
                <a:solidFill>
                  <a:schemeClr val="bg1"/>
                </a:solidFill>
                <a:effectLst>
                  <a:outerShdw blurRad="38100" dist="38100" dir="2700000" algn="tl">
                    <a:srgbClr val="000000">
                      <a:alpha val="43137"/>
                    </a:srgbClr>
                  </a:outerShdw>
                </a:effectLst>
              </a:rPr>
              <a:t>vida</a:t>
            </a:r>
            <a:r>
              <a:rPr lang="de-DE" sz="3200" b="1" i="1" u="sng" dirty="0">
                <a:solidFill>
                  <a:schemeClr val="bg1"/>
                </a:solidFill>
                <a:effectLst>
                  <a:outerShdw blurRad="38100" dist="38100" dir="2700000" algn="tl">
                    <a:srgbClr val="000000">
                      <a:alpha val="43137"/>
                    </a:srgbClr>
                  </a:outerShdw>
                </a:effectLst>
              </a:rPr>
              <a:t> </a:t>
            </a:r>
            <a:r>
              <a:rPr lang="de-DE" sz="3200" b="1" i="1" u="sng" dirty="0" err="1">
                <a:solidFill>
                  <a:schemeClr val="bg1"/>
                </a:solidFill>
                <a:effectLst>
                  <a:outerShdw blurRad="38100" dist="38100" dir="2700000" algn="tl">
                    <a:srgbClr val="000000">
                      <a:alpha val="43137"/>
                    </a:srgbClr>
                  </a:outerShdw>
                </a:effectLst>
              </a:rPr>
              <a:t>eterna</a:t>
            </a:r>
            <a:r>
              <a:rPr lang="de-DE" sz="3200" b="1" i="1" u="sng" dirty="0">
                <a:solidFill>
                  <a:schemeClr val="bg1"/>
                </a:solidFill>
                <a:effectLst>
                  <a:outerShdw blurRad="38100" dist="38100" dir="2700000" algn="tl">
                    <a:srgbClr val="000000">
                      <a:alpha val="43137"/>
                    </a:srgbClr>
                  </a:outerShdw>
                </a:effectLst>
              </a:rPr>
              <a:t>”</a:t>
            </a:r>
            <a:r>
              <a:rPr lang="de-DE" sz="3200" dirty="0">
                <a:solidFill>
                  <a:schemeClr val="bg1"/>
                </a:solidFill>
                <a:effectLst>
                  <a:outerShdw blurRad="38100" dist="38100" dir="2700000" algn="tl">
                    <a:srgbClr val="000000">
                      <a:alpha val="43137"/>
                    </a:srgbClr>
                  </a:outerShdw>
                </a:effectLst>
              </a:rPr>
              <a:t> </a:t>
            </a:r>
            <a:r>
              <a:rPr lang="de-DE" sz="3200" dirty="0">
                <a:solidFill>
                  <a:srgbClr val="92D050"/>
                </a:solidFill>
                <a:effectLst>
                  <a:outerShdw blurRad="38100" dist="38100" dir="2700000" algn="tl">
                    <a:srgbClr val="000000">
                      <a:alpha val="43137"/>
                    </a:srgbClr>
                  </a:outerShdw>
                </a:effectLst>
              </a:rPr>
              <a:t>(DTG, </a:t>
            </a:r>
            <a:r>
              <a:rPr lang="de-DE" sz="3200" dirty="0" err="1">
                <a:solidFill>
                  <a:srgbClr val="92D050"/>
                </a:solidFill>
                <a:effectLst>
                  <a:outerShdw blurRad="38100" dist="38100" dir="2700000" algn="tl">
                    <a:srgbClr val="000000">
                      <a:alpha val="43137"/>
                    </a:srgbClr>
                  </a:outerShdw>
                </a:effectLst>
              </a:rPr>
              <a:t>pág</a:t>
            </a:r>
            <a:r>
              <a:rPr lang="de-DE" sz="3200" dirty="0">
                <a:solidFill>
                  <a:srgbClr val="92D050"/>
                </a:solidFill>
                <a:effectLst>
                  <a:outerShdw blurRad="38100" dist="38100" dir="2700000" algn="tl">
                    <a:srgbClr val="000000">
                      <a:alpha val="43137"/>
                    </a:srgbClr>
                  </a:outerShdw>
                </a:effectLst>
              </a:rPr>
              <a:t>. 352).</a:t>
            </a:r>
            <a:endParaRPr lang="es-CO" sz="3200" dirty="0">
              <a:solidFill>
                <a:srgbClr val="92D050"/>
              </a:solidFill>
              <a:effectLst>
                <a:outerShdw blurRad="38100" dist="38100" dir="2700000" algn="tl">
                  <a:srgbClr val="000000">
                    <a:alpha val="43137"/>
                  </a:srgbClr>
                </a:outerShdw>
              </a:effectLst>
            </a:endParaRPr>
          </a:p>
          <a:p>
            <a:endParaRPr lang="es-CO"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98026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28316-F169-6641-9DBA-0C956E2F7650}"/>
              </a:ext>
            </a:extLst>
          </p:cNvPr>
          <p:cNvSpPr>
            <a:spLocks noGrp="1"/>
          </p:cNvSpPr>
          <p:nvPr>
            <p:ph type="ctrTitle"/>
          </p:nvPr>
        </p:nvSpPr>
        <p:spPr>
          <a:xfrm>
            <a:off x="1524000" y="2377440"/>
            <a:ext cx="9144000" cy="1664538"/>
          </a:xfrm>
        </p:spPr>
        <p:txBody>
          <a:bodyPr>
            <a:normAutofit fontScale="90000"/>
          </a:bodyPr>
          <a:lstStyle/>
          <a:p>
            <a:r>
              <a:rPr lang="de-DE" b="1" i="1" dirty="0">
                <a:ln w="25400">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B. Sin el Espíritu Santo nunca podremos estar unidos</a:t>
            </a:r>
            <a:endParaRPr lang="es-CO" dirty="0">
              <a:ln w="25400">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8521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68F9E2-40EA-434B-AA25-5C5BEE05A4A0}"/>
              </a:ext>
            </a:extLst>
          </p:cNvPr>
          <p:cNvSpPr>
            <a:spLocks noGrp="1"/>
          </p:cNvSpPr>
          <p:nvPr>
            <p:ph type="title"/>
          </p:nvPr>
        </p:nvSpPr>
        <p:spPr>
          <a:xfrm>
            <a:off x="838200" y="1165080"/>
            <a:ext cx="10515600" cy="1325563"/>
          </a:xfrm>
          <a:ln w="28575">
            <a:noFill/>
          </a:ln>
        </p:spPr>
        <p:txBody>
          <a:bodyPr/>
          <a:lstStyle/>
          <a:p>
            <a:pPr algn="ctr"/>
            <a:r>
              <a:rPr lang="es-CO" sz="8800" b="1" dirty="0">
                <a:ln w="28575">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La unidad</a:t>
            </a:r>
          </a:p>
        </p:txBody>
      </p:sp>
      <p:sp>
        <p:nvSpPr>
          <p:cNvPr id="3" name="Marcador de contenido 2">
            <a:extLst>
              <a:ext uri="{FF2B5EF4-FFF2-40B4-BE49-F238E27FC236}">
                <a16:creationId xmlns:a16="http://schemas.microsoft.com/office/drawing/2014/main" id="{89FFCDCB-20BF-5047-9309-73D8A0C04D41}"/>
              </a:ext>
            </a:extLst>
          </p:cNvPr>
          <p:cNvSpPr>
            <a:spLocks noGrp="1"/>
          </p:cNvSpPr>
          <p:nvPr>
            <p:ph idx="1"/>
          </p:nvPr>
        </p:nvSpPr>
        <p:spPr>
          <a:xfrm>
            <a:off x="2117667" y="2490643"/>
            <a:ext cx="7042958" cy="2879379"/>
          </a:xfrm>
        </p:spPr>
        <p:txBody>
          <a:bodyPr>
            <a:noAutofit/>
          </a:bodyPr>
          <a:lstStyle/>
          <a:p>
            <a:pPr marL="0" indent="0" algn="ctr">
              <a:buNone/>
            </a:pPr>
            <a:r>
              <a:rPr lang="es-ES_tradnl" sz="6000" dirty="0">
                <a:solidFill>
                  <a:schemeClr val="bg1"/>
                </a:solidFill>
                <a:effectLst>
                  <a:outerShdw blurRad="38100" dist="38100" dir="2700000" algn="tl">
                    <a:srgbClr val="000000">
                      <a:alpha val="43137"/>
                    </a:srgbClr>
                  </a:outerShdw>
                </a:effectLst>
              </a:rPr>
              <a:t>“La unidad atestigua </a:t>
            </a:r>
            <a:r>
              <a:rPr lang="es-ES_tradnl" sz="6600" i="1" u="sng" dirty="0">
                <a:solidFill>
                  <a:schemeClr val="bg1"/>
                </a:solidFill>
                <a:effectLst>
                  <a:outerShdw blurRad="38100" dist="38100" dir="2700000" algn="tl">
                    <a:srgbClr val="000000">
                      <a:alpha val="43137"/>
                    </a:srgbClr>
                  </a:outerShdw>
                </a:effectLst>
              </a:rPr>
              <a:t>el poder </a:t>
            </a:r>
            <a:r>
              <a:rPr lang="es-ES_tradnl" sz="6000" dirty="0">
                <a:solidFill>
                  <a:schemeClr val="bg1"/>
                </a:solidFill>
                <a:effectLst>
                  <a:outerShdw blurRad="38100" dist="38100" dir="2700000" algn="tl">
                    <a:srgbClr val="000000">
                      <a:alpha val="43137"/>
                    </a:srgbClr>
                  </a:outerShdw>
                </a:effectLst>
              </a:rPr>
              <a:t>de la verdad” </a:t>
            </a:r>
            <a:r>
              <a:rPr lang="es-ES_tradnl" sz="6000" dirty="0">
                <a:solidFill>
                  <a:srgbClr val="92D050"/>
                </a:solidFill>
                <a:effectLst>
                  <a:outerShdw blurRad="38100" dist="38100" dir="2700000" algn="tl">
                    <a:srgbClr val="000000">
                      <a:alpha val="43137"/>
                    </a:srgbClr>
                  </a:outerShdw>
                </a:effectLst>
              </a:rPr>
              <a:t>T9,156</a:t>
            </a:r>
            <a:endParaRPr lang="es-CO" sz="6000" dirty="0">
              <a:solidFill>
                <a:schemeClr val="bg1"/>
              </a:solidFill>
              <a:effectLst>
                <a:outerShdw blurRad="38100" dist="38100" dir="2700000" algn="tl">
                  <a:srgbClr val="000000">
                    <a:alpha val="43137"/>
                  </a:srgbClr>
                </a:outerShdw>
              </a:effectLst>
            </a:endParaRPr>
          </a:p>
        </p:txBody>
      </p:sp>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Tree>
    <p:extLst>
      <p:ext uri="{BB962C8B-B14F-4D97-AF65-F5344CB8AC3E}">
        <p14:creationId xmlns:p14="http://schemas.microsoft.com/office/powerpoint/2010/main" val="355176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5051367"/>
            <a:ext cx="2709947" cy="1806631"/>
          </a:xfrm>
          <a:prstGeom prst="rect">
            <a:avLst/>
          </a:prstGeom>
        </p:spPr>
      </p:pic>
      <p:sp>
        <p:nvSpPr>
          <p:cNvPr id="2" name="Título 1">
            <a:extLst>
              <a:ext uri="{FF2B5EF4-FFF2-40B4-BE49-F238E27FC236}">
                <a16:creationId xmlns:a16="http://schemas.microsoft.com/office/drawing/2014/main" id="{213EE91F-AAC2-1241-8D66-90F6027CA397}"/>
              </a:ext>
            </a:extLst>
          </p:cNvPr>
          <p:cNvSpPr>
            <a:spLocks noGrp="1"/>
          </p:cNvSpPr>
          <p:nvPr>
            <p:ph type="title"/>
          </p:nvPr>
        </p:nvSpPr>
        <p:spPr>
          <a:xfrm>
            <a:off x="1503218" y="930391"/>
            <a:ext cx="9850582" cy="1325563"/>
          </a:xfrm>
        </p:spPr>
        <p:txBody>
          <a:bodyPr/>
          <a:lstStyle/>
          <a:p>
            <a:r>
              <a:rPr lang="es-CO" sz="8000" b="1" dirty="0">
                <a:ln w="31750">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LLamado</a:t>
            </a:r>
          </a:p>
        </p:txBody>
      </p:sp>
      <p:sp>
        <p:nvSpPr>
          <p:cNvPr id="3" name="Marcador de contenido 2">
            <a:extLst>
              <a:ext uri="{FF2B5EF4-FFF2-40B4-BE49-F238E27FC236}">
                <a16:creationId xmlns:a16="http://schemas.microsoft.com/office/drawing/2014/main" id="{0CDFDEF8-037B-5D44-A2DF-6E6B4719DBAC}"/>
              </a:ext>
            </a:extLst>
          </p:cNvPr>
          <p:cNvSpPr>
            <a:spLocks noGrp="1"/>
          </p:cNvSpPr>
          <p:nvPr>
            <p:ph idx="1"/>
          </p:nvPr>
        </p:nvSpPr>
        <p:spPr>
          <a:xfrm>
            <a:off x="1503218" y="2050097"/>
            <a:ext cx="9552709" cy="4146089"/>
          </a:xfrm>
        </p:spPr>
        <p:txBody>
          <a:bodyPr>
            <a:normAutofit lnSpcReduction="10000"/>
          </a:bodyPr>
          <a:lstStyle/>
          <a:p>
            <a:r>
              <a:rPr lang="es-CO" sz="3200" dirty="0">
                <a:solidFill>
                  <a:srgbClr val="92D050"/>
                </a:solidFill>
                <a:effectLst>
                  <a:outerShdw blurRad="38100" dist="38100" dir="2700000" algn="tl">
                    <a:srgbClr val="000000">
                      <a:alpha val="43137"/>
                    </a:srgbClr>
                  </a:outerShdw>
                </a:effectLst>
              </a:rPr>
              <a:t>Efesios 4:2-4 (RVR1960)</a:t>
            </a:r>
          </a:p>
          <a:p>
            <a:r>
              <a:rPr lang="es-CO" sz="3200" baseline="30000" dirty="0">
                <a:solidFill>
                  <a:schemeClr val="bg1"/>
                </a:solidFill>
                <a:effectLst>
                  <a:outerShdw blurRad="38100" dist="38100" dir="2700000" algn="tl">
                    <a:srgbClr val="000000">
                      <a:alpha val="43137"/>
                    </a:srgbClr>
                  </a:outerShdw>
                </a:effectLst>
              </a:rPr>
              <a:t>2 </a:t>
            </a:r>
            <a:r>
              <a:rPr lang="es-CO" sz="3200" dirty="0">
                <a:solidFill>
                  <a:schemeClr val="bg1"/>
                </a:solidFill>
                <a:effectLst>
                  <a:outerShdw blurRad="38100" dist="38100" dir="2700000" algn="tl">
                    <a:srgbClr val="000000">
                      <a:alpha val="43137"/>
                    </a:srgbClr>
                  </a:outerShdw>
                </a:effectLst>
              </a:rPr>
              <a:t>con toda humildad y mansedumbre, soportándoos con paciencia los unos a los otros en amor,</a:t>
            </a:r>
          </a:p>
          <a:p>
            <a:r>
              <a:rPr lang="es-CO" sz="3200" baseline="30000" dirty="0">
                <a:solidFill>
                  <a:schemeClr val="bg1"/>
                </a:solidFill>
                <a:effectLst>
                  <a:outerShdw blurRad="38100" dist="38100" dir="2700000" algn="tl">
                    <a:srgbClr val="000000">
                      <a:alpha val="43137"/>
                    </a:srgbClr>
                  </a:outerShdw>
                </a:effectLst>
              </a:rPr>
              <a:t>3 </a:t>
            </a:r>
            <a:r>
              <a:rPr lang="es-CO" sz="3200" dirty="0">
                <a:solidFill>
                  <a:schemeClr val="bg1"/>
                </a:solidFill>
                <a:effectLst>
                  <a:outerShdw blurRad="38100" dist="38100" dir="2700000" algn="tl">
                    <a:srgbClr val="000000">
                      <a:alpha val="43137"/>
                    </a:srgbClr>
                  </a:outerShdw>
                </a:effectLst>
              </a:rPr>
              <a:t>solícitos en guardar la unidad del Espíritu en el vínculo de la paz; </a:t>
            </a:r>
          </a:p>
          <a:p>
            <a:r>
              <a:rPr lang="es-CO" sz="3200" baseline="30000" dirty="0">
                <a:solidFill>
                  <a:schemeClr val="bg1"/>
                </a:solidFill>
                <a:effectLst>
                  <a:outerShdw blurRad="38100" dist="38100" dir="2700000" algn="tl">
                    <a:srgbClr val="000000">
                      <a:alpha val="43137"/>
                    </a:srgbClr>
                  </a:outerShdw>
                </a:effectLst>
              </a:rPr>
              <a:t>4 </a:t>
            </a:r>
            <a:r>
              <a:rPr lang="es-CO" sz="3200" dirty="0">
                <a:solidFill>
                  <a:schemeClr val="bg1"/>
                </a:solidFill>
                <a:effectLst>
                  <a:outerShdw blurRad="38100" dist="38100" dir="2700000" algn="tl">
                    <a:srgbClr val="000000">
                      <a:alpha val="43137"/>
                    </a:srgbClr>
                  </a:outerShdw>
                </a:effectLst>
              </a:rPr>
              <a:t>un cuerpo, y un Espíritu, como fuisteis también llamados en una misma esperanza de vuestra vocación;</a:t>
            </a:r>
          </a:p>
        </p:txBody>
      </p:sp>
    </p:spTree>
    <p:extLst>
      <p:ext uri="{BB962C8B-B14F-4D97-AF65-F5344CB8AC3E}">
        <p14:creationId xmlns:p14="http://schemas.microsoft.com/office/powerpoint/2010/main" val="3950369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78DD86-96C8-4549-96A0-5EA979FCFED0}"/>
              </a:ext>
            </a:extLst>
          </p:cNvPr>
          <p:cNvSpPr>
            <a:spLocks noGrp="1"/>
          </p:cNvSpPr>
          <p:nvPr>
            <p:ph type="title"/>
          </p:nvPr>
        </p:nvSpPr>
        <p:spPr>
          <a:xfrm>
            <a:off x="2467495" y="448889"/>
            <a:ext cx="7374775" cy="1058921"/>
          </a:xfrm>
        </p:spPr>
        <p:txBody>
          <a:bodyPr/>
          <a:lstStyle/>
          <a:p>
            <a:pPr algn="ctr"/>
            <a:r>
              <a:rPr lang="es-CO" sz="5400" b="1" dirty="0">
                <a:ln w="28575">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Manera de obrar de Satanás </a:t>
            </a:r>
          </a:p>
        </p:txBody>
      </p:sp>
      <p:sp>
        <p:nvSpPr>
          <p:cNvPr id="3" name="Marcador de contenido 2">
            <a:extLst>
              <a:ext uri="{FF2B5EF4-FFF2-40B4-BE49-F238E27FC236}">
                <a16:creationId xmlns:a16="http://schemas.microsoft.com/office/drawing/2014/main" id="{6D6B094A-30FF-434A-BF2A-7CCE181117EC}"/>
              </a:ext>
            </a:extLst>
          </p:cNvPr>
          <p:cNvSpPr>
            <a:spLocks noGrp="1"/>
          </p:cNvSpPr>
          <p:nvPr>
            <p:ph idx="1"/>
          </p:nvPr>
        </p:nvSpPr>
        <p:spPr>
          <a:xfrm>
            <a:off x="1636222" y="2065482"/>
            <a:ext cx="8754687" cy="4351338"/>
          </a:xfrm>
        </p:spPr>
        <p:txBody>
          <a:bodyPr>
            <a:normAutofit fontScale="92500" lnSpcReduction="10000"/>
          </a:bodyPr>
          <a:lstStyle/>
          <a:p>
            <a:pPr marL="216000" lvl="0" algn="ctr" fontAlgn="base"/>
            <a:r>
              <a:rPr lang="es-ES_tradnl" sz="2400" b="1" dirty="0">
                <a:solidFill>
                  <a:schemeClr val="bg1"/>
                </a:solidFill>
                <a:effectLst>
                  <a:outerShdw blurRad="38100" dist="38100" dir="2700000" algn="tl">
                    <a:srgbClr val="000000">
                      <a:alpha val="43137"/>
                    </a:srgbClr>
                  </a:outerShdw>
                </a:effectLst>
              </a:rPr>
              <a:t>Separó a Adán de Eva</a:t>
            </a:r>
            <a:endParaRPr lang="es-CO" sz="2400" b="1" dirty="0">
              <a:solidFill>
                <a:schemeClr val="bg1"/>
              </a:solidFill>
              <a:effectLst>
                <a:outerShdw blurRad="38100" dist="38100" dir="2700000" algn="tl">
                  <a:srgbClr val="000000">
                    <a:alpha val="43137"/>
                  </a:srgbClr>
                </a:outerShdw>
              </a:effectLst>
            </a:endParaRPr>
          </a:p>
          <a:p>
            <a:pPr marL="216000" lvl="0" algn="ctr" fontAlgn="base"/>
            <a:r>
              <a:rPr lang="es-ES_tradnl" sz="2400" b="1" dirty="0">
                <a:solidFill>
                  <a:schemeClr val="bg1"/>
                </a:solidFill>
                <a:effectLst>
                  <a:outerShdw blurRad="38100" dist="38100" dir="2700000" algn="tl">
                    <a:srgbClr val="000000">
                      <a:alpha val="43137"/>
                    </a:srgbClr>
                  </a:outerShdw>
                </a:effectLst>
              </a:rPr>
              <a:t>Caín de Abel</a:t>
            </a:r>
            <a:endParaRPr lang="es-CO" sz="2400" b="1" dirty="0">
              <a:solidFill>
                <a:schemeClr val="bg1"/>
              </a:solidFill>
              <a:effectLst>
                <a:outerShdw blurRad="38100" dist="38100" dir="2700000" algn="tl">
                  <a:srgbClr val="000000">
                    <a:alpha val="43137"/>
                  </a:srgbClr>
                </a:outerShdw>
              </a:effectLst>
            </a:endParaRPr>
          </a:p>
          <a:p>
            <a:pPr marL="216000" lvl="0" algn="ctr" fontAlgn="base"/>
            <a:r>
              <a:rPr lang="es-ES_tradnl" sz="2400" b="1" dirty="0">
                <a:solidFill>
                  <a:schemeClr val="bg1"/>
                </a:solidFill>
                <a:effectLst>
                  <a:outerShdw blurRad="38100" dist="38100" dir="2700000" algn="tl">
                    <a:srgbClr val="000000">
                      <a:alpha val="43137"/>
                    </a:srgbClr>
                  </a:outerShdw>
                </a:effectLst>
              </a:rPr>
              <a:t>Lot de Abrahán</a:t>
            </a:r>
            <a:endParaRPr lang="es-CO" sz="2400" b="1" dirty="0">
              <a:solidFill>
                <a:schemeClr val="bg1"/>
              </a:solidFill>
              <a:effectLst>
                <a:outerShdw blurRad="38100" dist="38100" dir="2700000" algn="tl">
                  <a:srgbClr val="000000">
                    <a:alpha val="43137"/>
                  </a:srgbClr>
                </a:outerShdw>
              </a:effectLst>
            </a:endParaRPr>
          </a:p>
          <a:p>
            <a:pPr marL="216000" lvl="0" algn="ctr" fontAlgn="base"/>
            <a:r>
              <a:rPr lang="es-ES_tradnl" sz="2400" b="1" dirty="0">
                <a:solidFill>
                  <a:schemeClr val="bg1"/>
                </a:solidFill>
                <a:effectLst>
                  <a:outerShdw blurRad="38100" dist="38100" dir="2700000" algn="tl">
                    <a:srgbClr val="000000">
                      <a:alpha val="43137"/>
                    </a:srgbClr>
                  </a:outerShdw>
                </a:effectLst>
              </a:rPr>
              <a:t>Jacob de Esaú</a:t>
            </a:r>
            <a:endParaRPr lang="es-CO" sz="2400" b="1" dirty="0">
              <a:solidFill>
                <a:schemeClr val="bg1"/>
              </a:solidFill>
              <a:effectLst>
                <a:outerShdw blurRad="38100" dist="38100" dir="2700000" algn="tl">
                  <a:srgbClr val="000000">
                    <a:alpha val="43137"/>
                  </a:srgbClr>
                </a:outerShdw>
              </a:effectLst>
            </a:endParaRPr>
          </a:p>
          <a:p>
            <a:pPr marL="216000" lvl="0" algn="ctr" fontAlgn="base"/>
            <a:r>
              <a:rPr lang="es-ES_tradnl" sz="2400" b="1" dirty="0">
                <a:solidFill>
                  <a:schemeClr val="bg1"/>
                </a:solidFill>
                <a:effectLst>
                  <a:outerShdw blurRad="38100" dist="38100" dir="2700000" algn="tl">
                    <a:srgbClr val="000000">
                      <a:alpha val="43137"/>
                    </a:srgbClr>
                  </a:outerShdw>
                </a:effectLst>
              </a:rPr>
              <a:t>José de sus hermanos</a:t>
            </a:r>
            <a:endParaRPr lang="es-CO" sz="2400" b="1" dirty="0">
              <a:solidFill>
                <a:schemeClr val="bg1"/>
              </a:solidFill>
              <a:effectLst>
                <a:outerShdw blurRad="38100" dist="38100" dir="2700000" algn="tl">
                  <a:srgbClr val="000000">
                    <a:alpha val="43137"/>
                  </a:srgbClr>
                </a:outerShdw>
              </a:effectLst>
            </a:endParaRPr>
          </a:p>
          <a:p>
            <a:pPr marL="216000" lvl="0" algn="ctr" fontAlgn="base"/>
            <a:r>
              <a:rPr lang="es-ES_tradnl" sz="2400" b="1" dirty="0">
                <a:solidFill>
                  <a:schemeClr val="bg1"/>
                </a:solidFill>
                <a:effectLst>
                  <a:outerShdw blurRad="38100" dist="38100" dir="2700000" algn="tl">
                    <a:srgbClr val="000000">
                      <a:alpha val="43137"/>
                    </a:srgbClr>
                  </a:outerShdw>
                </a:effectLst>
              </a:rPr>
              <a:t>Saúl de David</a:t>
            </a:r>
            <a:endParaRPr lang="es-CO" sz="2400" b="1" dirty="0">
              <a:solidFill>
                <a:schemeClr val="bg1"/>
              </a:solidFill>
              <a:effectLst>
                <a:outerShdw blurRad="38100" dist="38100" dir="2700000" algn="tl">
                  <a:srgbClr val="000000">
                    <a:alpha val="43137"/>
                  </a:srgbClr>
                </a:outerShdw>
              </a:effectLst>
            </a:endParaRPr>
          </a:p>
          <a:p>
            <a:pPr marL="216000" lvl="0" algn="ctr" fontAlgn="base"/>
            <a:r>
              <a:rPr lang="es-ES_tradnl" sz="2400" b="1" dirty="0">
                <a:solidFill>
                  <a:schemeClr val="bg1"/>
                </a:solidFill>
                <a:effectLst>
                  <a:outerShdw blurRad="38100" dist="38100" dir="2700000" algn="tl">
                    <a:srgbClr val="000000">
                      <a:alpha val="43137"/>
                    </a:srgbClr>
                  </a:outerShdw>
                </a:effectLst>
              </a:rPr>
              <a:t>David de Absalón</a:t>
            </a:r>
            <a:endParaRPr lang="es-CO" sz="2400" b="1" dirty="0">
              <a:solidFill>
                <a:schemeClr val="bg1"/>
              </a:solidFill>
              <a:effectLst>
                <a:outerShdw blurRad="38100" dist="38100" dir="2700000" algn="tl">
                  <a:srgbClr val="000000">
                    <a:alpha val="43137"/>
                  </a:srgbClr>
                </a:outerShdw>
              </a:effectLst>
            </a:endParaRPr>
          </a:p>
          <a:p>
            <a:pPr marL="216000" lvl="0" algn="ctr" fontAlgn="base"/>
            <a:r>
              <a:rPr lang="es-ES_tradnl" sz="2400" b="1" dirty="0" err="1">
                <a:solidFill>
                  <a:schemeClr val="bg1"/>
                </a:solidFill>
                <a:effectLst>
                  <a:outerShdw blurRad="38100" dist="38100" dir="2700000" algn="tl">
                    <a:srgbClr val="000000">
                      <a:alpha val="43137"/>
                    </a:srgbClr>
                  </a:outerShdw>
                </a:effectLst>
              </a:rPr>
              <a:t>Acán</a:t>
            </a:r>
            <a:r>
              <a:rPr lang="es-ES_tradnl" sz="2400" b="1" dirty="0">
                <a:solidFill>
                  <a:schemeClr val="bg1"/>
                </a:solidFill>
                <a:effectLst>
                  <a:outerShdw blurRad="38100" dist="38100" dir="2700000" algn="tl">
                    <a:srgbClr val="000000">
                      <a:alpha val="43137"/>
                    </a:srgbClr>
                  </a:outerShdw>
                </a:effectLst>
              </a:rPr>
              <a:t> de Israel</a:t>
            </a:r>
            <a:endParaRPr lang="es-CO" sz="2400" b="1" dirty="0">
              <a:solidFill>
                <a:schemeClr val="bg1"/>
              </a:solidFill>
              <a:effectLst>
                <a:outerShdw blurRad="38100" dist="38100" dir="2700000" algn="tl">
                  <a:srgbClr val="000000">
                    <a:alpha val="43137"/>
                  </a:srgbClr>
                </a:outerShdw>
              </a:effectLst>
            </a:endParaRPr>
          </a:p>
          <a:p>
            <a:pPr marL="216000" lvl="0" algn="ctr" fontAlgn="base"/>
            <a:r>
              <a:rPr lang="es-ES_tradnl" sz="2400" b="1" dirty="0">
                <a:solidFill>
                  <a:schemeClr val="bg1"/>
                </a:solidFill>
                <a:effectLst>
                  <a:outerShdw blurRad="38100" dist="38100" dir="2700000" algn="tl">
                    <a:srgbClr val="000000">
                      <a:alpha val="43137"/>
                    </a:srgbClr>
                  </a:outerShdw>
                </a:effectLst>
              </a:rPr>
              <a:t>Oseas de Gomer</a:t>
            </a:r>
            <a:endParaRPr lang="es-CO" sz="2400" b="1" dirty="0">
              <a:solidFill>
                <a:schemeClr val="bg1"/>
              </a:solidFill>
              <a:effectLst>
                <a:outerShdw blurRad="38100" dist="38100" dir="2700000" algn="tl">
                  <a:srgbClr val="000000">
                    <a:alpha val="43137"/>
                  </a:srgbClr>
                </a:outerShdw>
              </a:effectLst>
            </a:endParaRPr>
          </a:p>
          <a:p>
            <a:pPr marL="216000" lvl="0" algn="ctr" fontAlgn="base"/>
            <a:r>
              <a:rPr lang="es-ES_tradnl" sz="2400" b="1" dirty="0">
                <a:solidFill>
                  <a:schemeClr val="bg1"/>
                </a:solidFill>
                <a:effectLst>
                  <a:outerShdw blurRad="38100" dist="38100" dir="2700000" algn="tl">
                    <a:srgbClr val="000000">
                      <a:alpha val="43137"/>
                    </a:srgbClr>
                  </a:outerShdw>
                </a:effectLst>
              </a:rPr>
              <a:t>Judas de los doce</a:t>
            </a:r>
            <a:endParaRPr lang="es-CO" sz="2400" b="1" dirty="0">
              <a:solidFill>
                <a:schemeClr val="bg1"/>
              </a:solidFill>
              <a:effectLst>
                <a:outerShdw blurRad="38100" dist="38100" dir="2700000" algn="tl">
                  <a:srgbClr val="000000">
                    <a:alpha val="43137"/>
                  </a:srgbClr>
                </a:outerShdw>
              </a:effectLst>
            </a:endParaRPr>
          </a:p>
          <a:p>
            <a:pPr marL="216000" lvl="0" algn="ctr" fontAlgn="base"/>
            <a:r>
              <a:rPr lang="es-ES_tradnl" sz="2400" b="1" dirty="0">
                <a:solidFill>
                  <a:schemeClr val="bg1"/>
                </a:solidFill>
                <a:effectLst>
                  <a:outerShdw blurRad="38100" dist="38100" dir="2700000" algn="tl">
                    <a:srgbClr val="000000">
                      <a:alpha val="43137"/>
                    </a:srgbClr>
                  </a:outerShdw>
                </a:effectLst>
              </a:rPr>
              <a:t>Ananías y Safira de la Iglesia</a:t>
            </a:r>
            <a:endParaRPr lang="es-CO" sz="2400" b="1" dirty="0">
              <a:solidFill>
                <a:schemeClr val="bg1"/>
              </a:solidFill>
              <a:effectLst>
                <a:outerShdw blurRad="38100" dist="38100" dir="2700000" algn="tl">
                  <a:srgbClr val="000000">
                    <a:alpha val="43137"/>
                  </a:srgbClr>
                </a:outerShdw>
              </a:effectLst>
            </a:endParaRPr>
          </a:p>
          <a:p>
            <a:pPr marL="216000" algn="ctr"/>
            <a:endParaRPr lang="es-CO"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70585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A79427-EFB6-CE4F-BF26-99B516F15E00}"/>
              </a:ext>
            </a:extLst>
          </p:cNvPr>
          <p:cNvSpPr>
            <a:spLocks noGrp="1"/>
          </p:cNvSpPr>
          <p:nvPr>
            <p:ph type="ctrTitle"/>
          </p:nvPr>
        </p:nvSpPr>
        <p:spPr>
          <a:xfrm>
            <a:off x="1524000" y="2061556"/>
            <a:ext cx="9144000" cy="2628814"/>
          </a:xfrm>
        </p:spPr>
        <p:txBody>
          <a:bodyPr>
            <a:normAutofit/>
          </a:bodyPr>
          <a:lstStyle/>
          <a:p>
            <a:r>
              <a:rPr lang="de-DE" b="1" dirty="0">
                <a:ln w="28575">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C. Sin El Espíritu la iglesia no estará lista para el fuerte pregón</a:t>
            </a:r>
            <a:endParaRPr lang="es-CO" dirty="0">
              <a:ln w="28575">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55675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
        <p:nvSpPr>
          <p:cNvPr id="2" name="Título 1">
            <a:extLst>
              <a:ext uri="{FF2B5EF4-FFF2-40B4-BE49-F238E27FC236}">
                <a16:creationId xmlns:a16="http://schemas.microsoft.com/office/drawing/2014/main" id="{D2468246-D2F1-5542-9C1A-EDC253EA1B83}"/>
              </a:ext>
            </a:extLst>
          </p:cNvPr>
          <p:cNvSpPr>
            <a:spLocks noGrp="1"/>
          </p:cNvSpPr>
          <p:nvPr>
            <p:ph type="title"/>
          </p:nvPr>
        </p:nvSpPr>
        <p:spPr>
          <a:xfrm>
            <a:off x="838200" y="954724"/>
            <a:ext cx="10515600" cy="1090207"/>
          </a:xfrm>
        </p:spPr>
        <p:txBody>
          <a:bodyPr/>
          <a:lstStyle/>
          <a:p>
            <a:pPr algn="ctr"/>
            <a:r>
              <a:rPr lang="es-CO" sz="7200" b="1" dirty="0">
                <a:ln w="25400">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El fuerte pregón</a:t>
            </a:r>
          </a:p>
        </p:txBody>
      </p:sp>
      <p:sp>
        <p:nvSpPr>
          <p:cNvPr id="3" name="Marcador de contenido 2">
            <a:extLst>
              <a:ext uri="{FF2B5EF4-FFF2-40B4-BE49-F238E27FC236}">
                <a16:creationId xmlns:a16="http://schemas.microsoft.com/office/drawing/2014/main" id="{B7BD5516-1423-5C46-BA04-9B2FD21F77AA}"/>
              </a:ext>
            </a:extLst>
          </p:cNvPr>
          <p:cNvSpPr>
            <a:spLocks noGrp="1"/>
          </p:cNvSpPr>
          <p:nvPr>
            <p:ph idx="1"/>
          </p:nvPr>
        </p:nvSpPr>
        <p:spPr>
          <a:xfrm>
            <a:off x="1527463" y="2327564"/>
            <a:ext cx="9137073" cy="3908920"/>
          </a:xfrm>
        </p:spPr>
        <p:txBody>
          <a:bodyPr>
            <a:normAutofit/>
          </a:bodyPr>
          <a:lstStyle/>
          <a:p>
            <a:pPr marL="0" indent="0">
              <a:buNone/>
            </a:pP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Oí</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que</a:t>
            </a:r>
            <a:r>
              <a:rPr lang="de-DE" sz="3200" dirty="0">
                <a:solidFill>
                  <a:schemeClr val="bg1"/>
                </a:solidFill>
                <a:effectLst>
                  <a:outerShdw blurRad="38100" dist="38100" dir="2700000" algn="tl">
                    <a:srgbClr val="000000">
                      <a:alpha val="43137"/>
                    </a:srgbClr>
                  </a:outerShdw>
                </a:effectLst>
              </a:rPr>
              <a:t> los </a:t>
            </a:r>
            <a:r>
              <a:rPr lang="de-DE" sz="3200" dirty="0" err="1">
                <a:solidFill>
                  <a:schemeClr val="bg1"/>
                </a:solidFill>
                <a:effectLst>
                  <a:outerShdw blurRad="38100" dist="38100" dir="2700000" algn="tl">
                    <a:srgbClr val="000000">
                      <a:alpha val="43137"/>
                    </a:srgbClr>
                  </a:outerShdw>
                </a:effectLst>
              </a:rPr>
              <a:t>revestidos</a:t>
            </a:r>
            <a:r>
              <a:rPr lang="de-DE" sz="3200" dirty="0">
                <a:solidFill>
                  <a:schemeClr val="bg1"/>
                </a:solidFill>
                <a:effectLst>
                  <a:outerShdw blurRad="38100" dist="38100" dir="2700000" algn="tl">
                    <a:srgbClr val="000000">
                      <a:alpha val="43137"/>
                    </a:srgbClr>
                  </a:outerShdw>
                </a:effectLst>
              </a:rPr>
              <a:t> de la </a:t>
            </a:r>
            <a:r>
              <a:rPr lang="de-DE" sz="3200" dirty="0" err="1">
                <a:solidFill>
                  <a:schemeClr val="bg1"/>
                </a:solidFill>
                <a:effectLst>
                  <a:outerShdw blurRad="38100" dist="38100" dir="2700000" algn="tl">
                    <a:srgbClr val="000000">
                      <a:alpha val="43137"/>
                    </a:srgbClr>
                  </a:outerShdw>
                </a:effectLst>
              </a:rPr>
              <a:t>armadura</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proclamaban</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poderosamente</a:t>
            </a:r>
            <a:r>
              <a:rPr lang="de-DE" sz="3200" dirty="0">
                <a:solidFill>
                  <a:schemeClr val="bg1"/>
                </a:solidFill>
                <a:effectLst>
                  <a:outerShdw blurRad="38100" dist="38100" dir="2700000" algn="tl">
                    <a:srgbClr val="000000">
                      <a:alpha val="43137"/>
                    </a:srgbClr>
                  </a:outerShdw>
                </a:effectLst>
              </a:rPr>
              <a:t> la </a:t>
            </a:r>
            <a:r>
              <a:rPr lang="de-DE" sz="3200" dirty="0" err="1">
                <a:solidFill>
                  <a:schemeClr val="bg1"/>
                </a:solidFill>
                <a:effectLst>
                  <a:outerShdw blurRad="38100" dist="38100" dir="2700000" algn="tl">
                    <a:srgbClr val="000000">
                      <a:alpha val="43137"/>
                    </a:srgbClr>
                  </a:outerShdw>
                </a:effectLst>
              </a:rPr>
              <a:t>verdad</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con</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grandes</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resultados</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Pregunté</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por</a:t>
            </a:r>
            <a:r>
              <a:rPr lang="de-DE" sz="3200" dirty="0">
                <a:solidFill>
                  <a:schemeClr val="bg1"/>
                </a:solidFill>
                <a:effectLst>
                  <a:outerShdw blurRad="38100" dist="38100" dir="2700000" algn="tl">
                    <a:srgbClr val="000000">
                      <a:alpha val="43137"/>
                    </a:srgbClr>
                  </a:outerShdw>
                </a:effectLst>
              </a:rPr>
              <a:t> la causa de tan </a:t>
            </a:r>
            <a:r>
              <a:rPr lang="de-DE" sz="3200" dirty="0" err="1">
                <a:solidFill>
                  <a:schemeClr val="bg1"/>
                </a:solidFill>
                <a:effectLst>
                  <a:outerShdw blurRad="38100" dist="38100" dir="2700000" algn="tl">
                    <a:srgbClr val="000000">
                      <a:alpha val="43137"/>
                    </a:srgbClr>
                  </a:outerShdw>
                </a:effectLst>
              </a:rPr>
              <a:t>profundo</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cambio</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y</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un</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ángel</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me</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respondió</a:t>
            </a:r>
            <a:r>
              <a:rPr lang="de-DE" sz="3200" dirty="0">
                <a:solidFill>
                  <a:schemeClr val="bg1"/>
                </a:solidFill>
                <a:effectLst>
                  <a:outerShdw blurRad="38100" dist="38100" dir="2700000" algn="tl">
                    <a:srgbClr val="000000">
                      <a:alpha val="43137"/>
                    </a:srgbClr>
                  </a:outerShdw>
                </a:effectLst>
              </a:rPr>
              <a:t>: Es la </a:t>
            </a:r>
            <a:r>
              <a:rPr lang="de-DE" sz="3200" dirty="0" err="1">
                <a:solidFill>
                  <a:schemeClr val="bg1"/>
                </a:solidFill>
                <a:effectLst>
                  <a:outerShdw blurRad="38100" dist="38100" dir="2700000" algn="tl">
                    <a:srgbClr val="000000">
                      <a:alpha val="43137"/>
                    </a:srgbClr>
                  </a:outerShdw>
                </a:effectLst>
              </a:rPr>
              <a:t>lluvia</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tardía</a:t>
            </a:r>
            <a:r>
              <a:rPr lang="de-DE" sz="3200" dirty="0">
                <a:solidFill>
                  <a:schemeClr val="bg1"/>
                </a:solidFill>
                <a:effectLst>
                  <a:outerShdw blurRad="38100" dist="38100" dir="2700000" algn="tl">
                    <a:srgbClr val="000000">
                      <a:alpha val="43137"/>
                    </a:srgbClr>
                  </a:outerShdw>
                </a:effectLst>
              </a:rPr>
              <a:t>; </a:t>
            </a:r>
            <a:r>
              <a:rPr lang="de-DE" sz="3200" b="1" i="1" u="sng" dirty="0" err="1">
                <a:solidFill>
                  <a:schemeClr val="bg1"/>
                </a:solidFill>
                <a:effectLst>
                  <a:outerShdw blurRad="38100" dist="38100" dir="2700000" algn="tl">
                    <a:srgbClr val="000000">
                      <a:alpha val="43137"/>
                    </a:srgbClr>
                  </a:outerShdw>
                </a:effectLst>
              </a:rPr>
              <a:t>el</a:t>
            </a:r>
            <a:r>
              <a:rPr lang="de-DE" sz="3200" b="1" i="1" u="sng" dirty="0">
                <a:solidFill>
                  <a:schemeClr val="bg1"/>
                </a:solidFill>
                <a:effectLst>
                  <a:outerShdw blurRad="38100" dist="38100" dir="2700000" algn="tl">
                    <a:srgbClr val="000000">
                      <a:alpha val="43137"/>
                    </a:srgbClr>
                  </a:outerShdw>
                </a:effectLst>
              </a:rPr>
              <a:t> </a:t>
            </a:r>
            <a:r>
              <a:rPr lang="de-DE" sz="3200" b="1" i="1" u="sng" dirty="0" err="1">
                <a:solidFill>
                  <a:schemeClr val="bg1"/>
                </a:solidFill>
                <a:effectLst>
                  <a:outerShdw blurRad="38100" dist="38100" dir="2700000" algn="tl">
                    <a:srgbClr val="000000">
                      <a:alpha val="43137"/>
                    </a:srgbClr>
                  </a:outerShdw>
                </a:effectLst>
              </a:rPr>
              <a:t>refrigerio</a:t>
            </a:r>
            <a:r>
              <a:rPr lang="de-DE" sz="3200" b="1" i="1" u="sng" dirty="0">
                <a:solidFill>
                  <a:schemeClr val="bg1"/>
                </a:solidFill>
                <a:effectLst>
                  <a:outerShdw blurRad="38100" dist="38100" dir="2700000" algn="tl">
                    <a:srgbClr val="000000">
                      <a:alpha val="43137"/>
                    </a:srgbClr>
                  </a:outerShdw>
                </a:effectLst>
              </a:rPr>
              <a:t> de la </a:t>
            </a:r>
            <a:r>
              <a:rPr lang="de-DE" sz="3200" b="1" i="1" u="sng" dirty="0" err="1">
                <a:solidFill>
                  <a:schemeClr val="bg1"/>
                </a:solidFill>
                <a:effectLst>
                  <a:outerShdw blurRad="38100" dist="38100" dir="2700000" algn="tl">
                    <a:srgbClr val="000000">
                      <a:alpha val="43137"/>
                    </a:srgbClr>
                  </a:outerShdw>
                </a:effectLst>
              </a:rPr>
              <a:t>presencia</a:t>
            </a:r>
            <a:r>
              <a:rPr lang="de-DE" sz="3200" b="1" i="1" u="sng" dirty="0">
                <a:solidFill>
                  <a:schemeClr val="bg1"/>
                </a:solidFill>
                <a:effectLst>
                  <a:outerShdw blurRad="38100" dist="38100" dir="2700000" algn="tl">
                    <a:srgbClr val="000000">
                      <a:alpha val="43137"/>
                    </a:srgbClr>
                  </a:outerShdw>
                </a:effectLst>
              </a:rPr>
              <a:t> del Señor, </a:t>
            </a:r>
            <a:r>
              <a:rPr lang="de-DE" sz="3200" b="1" i="1" u="sng" dirty="0" err="1">
                <a:solidFill>
                  <a:schemeClr val="bg1"/>
                </a:solidFill>
                <a:effectLst>
                  <a:outerShdw blurRad="38100" dist="38100" dir="2700000" algn="tl">
                    <a:srgbClr val="000000">
                      <a:alpha val="43137"/>
                    </a:srgbClr>
                  </a:outerShdw>
                </a:effectLst>
              </a:rPr>
              <a:t>el</a:t>
            </a:r>
            <a:r>
              <a:rPr lang="de-DE" sz="3200" b="1" i="1" u="sng" dirty="0">
                <a:solidFill>
                  <a:schemeClr val="bg1"/>
                </a:solidFill>
                <a:effectLst>
                  <a:outerShdw blurRad="38100" dist="38100" dir="2700000" algn="tl">
                    <a:srgbClr val="000000">
                      <a:alpha val="43137"/>
                    </a:srgbClr>
                  </a:outerShdw>
                </a:effectLst>
              </a:rPr>
              <a:t> potente </a:t>
            </a:r>
            <a:r>
              <a:rPr lang="de-DE" sz="3200" b="1" i="1" u="sng" dirty="0" err="1">
                <a:solidFill>
                  <a:schemeClr val="bg1"/>
                </a:solidFill>
                <a:effectLst>
                  <a:outerShdw blurRad="38100" dist="38100" dir="2700000" algn="tl">
                    <a:srgbClr val="000000">
                      <a:alpha val="43137"/>
                    </a:srgbClr>
                  </a:outerShdw>
                </a:effectLst>
              </a:rPr>
              <a:t>pregón</a:t>
            </a:r>
            <a:r>
              <a:rPr lang="de-DE" sz="3200" b="1" i="1" u="sng" dirty="0">
                <a:solidFill>
                  <a:schemeClr val="bg1"/>
                </a:solidFill>
                <a:effectLst>
                  <a:outerShdw blurRad="38100" dist="38100" dir="2700000" algn="tl">
                    <a:srgbClr val="000000">
                      <a:alpha val="43137"/>
                    </a:srgbClr>
                  </a:outerShdw>
                </a:effectLst>
              </a:rPr>
              <a:t> del </a:t>
            </a:r>
            <a:r>
              <a:rPr lang="de-DE" sz="3200" b="1" i="1" u="sng" dirty="0" err="1">
                <a:solidFill>
                  <a:schemeClr val="bg1"/>
                </a:solidFill>
                <a:effectLst>
                  <a:outerShdw blurRad="38100" dist="38100" dir="2700000" algn="tl">
                    <a:srgbClr val="000000">
                      <a:alpha val="43137"/>
                    </a:srgbClr>
                  </a:outerShdw>
                </a:effectLst>
              </a:rPr>
              <a:t>tercer</a:t>
            </a:r>
            <a:r>
              <a:rPr lang="de-DE" sz="3200" b="1" i="1" u="sng" dirty="0">
                <a:solidFill>
                  <a:schemeClr val="bg1"/>
                </a:solidFill>
                <a:effectLst>
                  <a:outerShdw blurRad="38100" dist="38100" dir="2700000" algn="tl">
                    <a:srgbClr val="000000">
                      <a:alpha val="43137"/>
                    </a:srgbClr>
                  </a:outerShdw>
                </a:effectLst>
              </a:rPr>
              <a:t> </a:t>
            </a:r>
            <a:r>
              <a:rPr lang="de-DE" sz="3200" b="1" i="1" u="sng" dirty="0" err="1">
                <a:solidFill>
                  <a:schemeClr val="bg1"/>
                </a:solidFill>
                <a:effectLst>
                  <a:outerShdw blurRad="38100" dist="38100" dir="2700000" algn="tl">
                    <a:srgbClr val="000000">
                      <a:alpha val="43137"/>
                    </a:srgbClr>
                  </a:outerShdw>
                </a:effectLst>
              </a:rPr>
              <a:t>ángel</a:t>
            </a:r>
            <a:r>
              <a:rPr lang="de-DE" sz="3200" b="1" i="1" u="sng" dirty="0">
                <a:solidFill>
                  <a:schemeClr val="bg1"/>
                </a:solidFill>
                <a:effectLst>
                  <a:outerShdw blurRad="38100" dist="38100" dir="2700000" algn="tl">
                    <a:srgbClr val="000000">
                      <a:alpha val="43137"/>
                    </a:srgbClr>
                  </a:outerShdw>
                </a:effectLst>
              </a:rPr>
              <a:t>“</a:t>
            </a:r>
            <a:r>
              <a:rPr lang="de-DE" sz="3200" dirty="0">
                <a:solidFill>
                  <a:schemeClr val="bg1"/>
                </a:solidFill>
                <a:effectLst>
                  <a:outerShdw blurRad="38100" dist="38100" dir="2700000" algn="tl">
                    <a:srgbClr val="000000">
                      <a:alpha val="43137"/>
                    </a:srgbClr>
                  </a:outerShdw>
                </a:effectLst>
              </a:rPr>
              <a:t> </a:t>
            </a:r>
          </a:p>
          <a:p>
            <a:pPr marL="0" indent="0">
              <a:buNone/>
            </a:pPr>
            <a:r>
              <a:rPr lang="de-DE" sz="3200" dirty="0">
                <a:solidFill>
                  <a:srgbClr val="92D050"/>
                </a:solidFill>
                <a:effectLst>
                  <a:outerShdw blurRad="38100" dist="38100" dir="2700000" algn="tl">
                    <a:srgbClr val="000000">
                      <a:alpha val="43137"/>
                    </a:srgbClr>
                  </a:outerShdw>
                </a:effectLst>
              </a:rPr>
              <a:t>PE, 325.</a:t>
            </a:r>
            <a:endParaRPr lang="es-CO" sz="3200" dirty="0">
              <a:solidFill>
                <a:srgbClr val="92D050"/>
              </a:solidFill>
              <a:effectLst>
                <a:outerShdw blurRad="38100" dist="38100" dir="2700000" algn="tl">
                  <a:srgbClr val="000000">
                    <a:alpha val="43137"/>
                  </a:srgbClr>
                </a:outerShdw>
              </a:effectLst>
            </a:endParaRPr>
          </a:p>
          <a:p>
            <a:endParaRPr lang="es-CO"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68266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5051367"/>
            <a:ext cx="2709947" cy="1806631"/>
          </a:xfrm>
          <a:prstGeom prst="rect">
            <a:avLst/>
          </a:prstGeom>
        </p:spPr>
      </p:pic>
      <p:sp>
        <p:nvSpPr>
          <p:cNvPr id="2" name="Título 1">
            <a:extLst>
              <a:ext uri="{FF2B5EF4-FFF2-40B4-BE49-F238E27FC236}">
                <a16:creationId xmlns:a16="http://schemas.microsoft.com/office/drawing/2014/main" id="{BAEC93A5-2AB1-3A49-8D22-91A4C1B48663}"/>
              </a:ext>
            </a:extLst>
          </p:cNvPr>
          <p:cNvSpPr>
            <a:spLocks noGrp="1"/>
          </p:cNvSpPr>
          <p:nvPr>
            <p:ph type="title"/>
          </p:nvPr>
        </p:nvSpPr>
        <p:spPr>
          <a:xfrm>
            <a:off x="838200" y="634614"/>
            <a:ext cx="10515600" cy="1325563"/>
          </a:xfrm>
        </p:spPr>
        <p:txBody>
          <a:bodyPr/>
          <a:lstStyle/>
          <a:p>
            <a:r>
              <a:rPr lang="es-CO" sz="6600" b="1" dirty="0">
                <a:ln w="28575">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Obediencia</a:t>
            </a:r>
          </a:p>
        </p:txBody>
      </p:sp>
      <p:sp>
        <p:nvSpPr>
          <p:cNvPr id="3" name="Marcador de contenido 2">
            <a:extLst>
              <a:ext uri="{FF2B5EF4-FFF2-40B4-BE49-F238E27FC236}">
                <a16:creationId xmlns:a16="http://schemas.microsoft.com/office/drawing/2014/main" id="{5829BDDE-1C51-6941-B457-F3335E6C51C9}"/>
              </a:ext>
            </a:extLst>
          </p:cNvPr>
          <p:cNvSpPr>
            <a:spLocks noGrp="1"/>
          </p:cNvSpPr>
          <p:nvPr>
            <p:ph idx="1"/>
          </p:nvPr>
        </p:nvSpPr>
        <p:spPr>
          <a:xfrm>
            <a:off x="838200" y="1622636"/>
            <a:ext cx="10515600" cy="3766272"/>
          </a:xfrm>
        </p:spPr>
        <p:txBody>
          <a:bodyPr>
            <a:noAutofit/>
          </a:bodyPr>
          <a:lstStyle/>
          <a:p>
            <a:r>
              <a:rPr lang="es-CO" sz="3200" b="1" dirty="0">
                <a:solidFill>
                  <a:srgbClr val="92D050"/>
                </a:solidFill>
                <a:effectLst>
                  <a:outerShdw blurRad="38100" dist="38100" dir="2700000" algn="tl">
                    <a:srgbClr val="000000">
                      <a:alpha val="43137"/>
                    </a:srgbClr>
                  </a:outerShdw>
                </a:effectLst>
              </a:rPr>
              <a:t>Deuteronomio 11:13-15 (RVR1960)</a:t>
            </a:r>
            <a:endParaRPr lang="es-CO" sz="3200" dirty="0">
              <a:solidFill>
                <a:srgbClr val="92D050"/>
              </a:solidFill>
              <a:effectLst>
                <a:outerShdw blurRad="38100" dist="38100" dir="2700000" algn="tl">
                  <a:srgbClr val="000000">
                    <a:alpha val="43137"/>
                  </a:srgbClr>
                </a:outerShdw>
              </a:effectLst>
            </a:endParaRPr>
          </a:p>
          <a:p>
            <a:r>
              <a:rPr lang="es-CO" sz="3200" b="1" baseline="30000" dirty="0">
                <a:solidFill>
                  <a:schemeClr val="bg1"/>
                </a:solidFill>
                <a:effectLst>
                  <a:outerShdw blurRad="38100" dist="38100" dir="2700000" algn="tl">
                    <a:srgbClr val="000000">
                      <a:alpha val="43137"/>
                    </a:srgbClr>
                  </a:outerShdw>
                </a:effectLst>
              </a:rPr>
              <a:t>13 </a:t>
            </a:r>
            <a:r>
              <a:rPr lang="es-CO" sz="3600" b="1" i="1" u="sng" dirty="0">
                <a:solidFill>
                  <a:schemeClr val="bg1"/>
                </a:solidFill>
                <a:effectLst>
                  <a:outerShdw blurRad="38100" dist="38100" dir="2700000" algn="tl">
                    <a:srgbClr val="000000">
                      <a:alpha val="43137"/>
                    </a:srgbClr>
                  </a:outerShdw>
                </a:effectLst>
              </a:rPr>
              <a:t>Si obedeciereis cuidadosamente a mis mandamientos </a:t>
            </a:r>
            <a:r>
              <a:rPr lang="es-CO" sz="3200" b="1" dirty="0">
                <a:solidFill>
                  <a:schemeClr val="bg1"/>
                </a:solidFill>
                <a:effectLst>
                  <a:outerShdw blurRad="38100" dist="38100" dir="2700000" algn="tl">
                    <a:srgbClr val="000000">
                      <a:alpha val="43137"/>
                    </a:srgbClr>
                  </a:outerShdw>
                </a:effectLst>
              </a:rPr>
              <a:t>que yo os prescribo hoy, amando a Jehová vuestro Dios, y sirviéndole con todo vuestro corazón, y con toda vuestra alma, </a:t>
            </a:r>
            <a:endParaRPr lang="es-CO" sz="3200" dirty="0">
              <a:solidFill>
                <a:schemeClr val="bg1"/>
              </a:solidFill>
              <a:effectLst>
                <a:outerShdw blurRad="38100" dist="38100" dir="2700000" algn="tl">
                  <a:srgbClr val="000000">
                    <a:alpha val="43137"/>
                  </a:srgbClr>
                </a:outerShdw>
              </a:effectLst>
            </a:endParaRPr>
          </a:p>
          <a:p>
            <a:r>
              <a:rPr lang="es-CO" sz="3200" b="1" baseline="30000" dirty="0">
                <a:solidFill>
                  <a:schemeClr val="bg1"/>
                </a:solidFill>
                <a:effectLst>
                  <a:outerShdw blurRad="38100" dist="38100" dir="2700000" algn="tl">
                    <a:srgbClr val="000000">
                      <a:alpha val="43137"/>
                    </a:srgbClr>
                  </a:outerShdw>
                </a:effectLst>
              </a:rPr>
              <a:t>14 </a:t>
            </a:r>
            <a:r>
              <a:rPr lang="es-CO" sz="3600" b="1" i="1" u="sng" dirty="0">
                <a:solidFill>
                  <a:schemeClr val="bg1"/>
                </a:solidFill>
                <a:effectLst>
                  <a:outerShdw blurRad="38100" dist="38100" dir="2700000" algn="tl">
                    <a:srgbClr val="000000">
                      <a:alpha val="43137"/>
                    </a:srgbClr>
                  </a:outerShdw>
                </a:effectLst>
              </a:rPr>
              <a:t>yo daré la lluvia de vuestra tierra a su tiempo, la temprana y la tardía</a:t>
            </a:r>
            <a:r>
              <a:rPr lang="es-CO" sz="3200" b="1" dirty="0">
                <a:solidFill>
                  <a:schemeClr val="bg1"/>
                </a:solidFill>
                <a:effectLst>
                  <a:outerShdw blurRad="38100" dist="38100" dir="2700000" algn="tl">
                    <a:srgbClr val="000000">
                      <a:alpha val="43137"/>
                    </a:srgbClr>
                  </a:outerShdw>
                </a:effectLst>
              </a:rPr>
              <a:t>; y recogerás tu grano, tu vino y tu aceite.</a:t>
            </a:r>
            <a:endParaRPr lang="es-CO" sz="3200" dirty="0">
              <a:solidFill>
                <a:schemeClr val="bg1"/>
              </a:solidFill>
              <a:effectLst>
                <a:outerShdw blurRad="38100" dist="38100" dir="2700000" algn="tl">
                  <a:srgbClr val="000000">
                    <a:alpha val="43137"/>
                  </a:srgbClr>
                </a:outerShdw>
              </a:effectLst>
            </a:endParaRPr>
          </a:p>
          <a:p>
            <a:endParaRPr lang="es-CO"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408296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66E4C6-DB26-DA40-97B7-F8804CDF5593}"/>
              </a:ext>
            </a:extLst>
          </p:cNvPr>
          <p:cNvSpPr>
            <a:spLocks noGrp="1"/>
          </p:cNvSpPr>
          <p:nvPr>
            <p:ph type="ctrTitle"/>
          </p:nvPr>
        </p:nvSpPr>
        <p:spPr>
          <a:xfrm>
            <a:off x="2488277" y="1512914"/>
            <a:ext cx="7553498" cy="3177454"/>
          </a:xfrm>
        </p:spPr>
        <p:txBody>
          <a:bodyPr>
            <a:normAutofit/>
          </a:bodyPr>
          <a:lstStyle/>
          <a:p>
            <a:r>
              <a:rPr lang="de-DE" b="1" dirty="0">
                <a:ln w="25400">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D. Sin el Espíritu la iglesia no resistirá la gran tribulación</a:t>
            </a:r>
            <a:endParaRPr lang="es-CO" dirty="0">
              <a:ln w="25400">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38667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
        <p:nvSpPr>
          <p:cNvPr id="2" name="Título 1">
            <a:extLst>
              <a:ext uri="{FF2B5EF4-FFF2-40B4-BE49-F238E27FC236}">
                <a16:creationId xmlns:a16="http://schemas.microsoft.com/office/drawing/2014/main" id="{D2468246-D2F1-5542-9C1A-EDC253EA1B83}"/>
              </a:ext>
            </a:extLst>
          </p:cNvPr>
          <p:cNvSpPr>
            <a:spLocks noGrp="1"/>
          </p:cNvSpPr>
          <p:nvPr>
            <p:ph type="title"/>
          </p:nvPr>
        </p:nvSpPr>
        <p:spPr>
          <a:xfrm>
            <a:off x="1394460" y="889144"/>
            <a:ext cx="9959340" cy="1048039"/>
          </a:xfrm>
        </p:spPr>
        <p:txBody>
          <a:bodyPr/>
          <a:lstStyle/>
          <a:p>
            <a:r>
              <a:rPr lang="es-CO" sz="6600" b="1" dirty="0">
                <a:ln w="25400">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La gran tribulación</a:t>
            </a:r>
          </a:p>
        </p:txBody>
      </p:sp>
      <p:sp>
        <p:nvSpPr>
          <p:cNvPr id="3" name="Marcador de contenido 2">
            <a:extLst>
              <a:ext uri="{FF2B5EF4-FFF2-40B4-BE49-F238E27FC236}">
                <a16:creationId xmlns:a16="http://schemas.microsoft.com/office/drawing/2014/main" id="{B7BD5516-1423-5C46-BA04-9B2FD21F77AA}"/>
              </a:ext>
            </a:extLst>
          </p:cNvPr>
          <p:cNvSpPr>
            <a:spLocks noGrp="1"/>
          </p:cNvSpPr>
          <p:nvPr>
            <p:ph idx="1"/>
          </p:nvPr>
        </p:nvSpPr>
        <p:spPr>
          <a:xfrm>
            <a:off x="1394460" y="2174759"/>
            <a:ext cx="9403080" cy="3145386"/>
          </a:xfrm>
        </p:spPr>
        <p:txBody>
          <a:bodyPr>
            <a:normAutofit/>
          </a:bodyPr>
          <a:lstStyle/>
          <a:p>
            <a:pPr marL="0" indent="0">
              <a:buNone/>
            </a:pPr>
            <a:r>
              <a:rPr lang="de-DE" sz="3600" dirty="0">
                <a:solidFill>
                  <a:schemeClr val="bg1"/>
                </a:solidFill>
                <a:effectLst>
                  <a:outerShdw blurRad="38100" dist="38100" dir="2700000" algn="tl">
                    <a:srgbClr val="000000">
                      <a:alpha val="43137"/>
                    </a:srgbClr>
                  </a:outerShdw>
                </a:effectLst>
              </a:rPr>
              <a:t> “En </a:t>
            </a:r>
            <a:r>
              <a:rPr lang="de-DE" sz="3600" dirty="0" err="1">
                <a:solidFill>
                  <a:schemeClr val="bg1"/>
                </a:solidFill>
                <a:effectLst>
                  <a:outerShdw blurRad="38100" dist="38100" dir="2700000" algn="tl">
                    <a:srgbClr val="000000">
                      <a:alpha val="43137"/>
                    </a:srgbClr>
                  </a:outerShdw>
                </a:effectLst>
              </a:rPr>
              <a:t>ese</a:t>
            </a:r>
            <a:r>
              <a:rPr lang="de-DE" sz="3600" dirty="0">
                <a:solidFill>
                  <a:schemeClr val="bg1"/>
                </a:solidFill>
                <a:effectLst>
                  <a:outerShdw blurRad="38100" dist="38100" dir="2700000" algn="tl">
                    <a:srgbClr val="000000">
                      <a:alpha val="43137"/>
                    </a:srgbClr>
                  </a:outerShdw>
                </a:effectLst>
              </a:rPr>
              <a:t> </a:t>
            </a:r>
            <a:r>
              <a:rPr lang="de-DE" sz="3600" dirty="0" err="1">
                <a:solidFill>
                  <a:schemeClr val="bg1"/>
                </a:solidFill>
                <a:effectLst>
                  <a:outerShdw blurRad="38100" dist="38100" dir="2700000" algn="tl">
                    <a:srgbClr val="000000">
                      <a:alpha val="43137"/>
                    </a:srgbClr>
                  </a:outerShdw>
                </a:effectLst>
              </a:rPr>
              <a:t>tiempo</a:t>
            </a:r>
            <a:r>
              <a:rPr lang="de-DE" sz="3600" dirty="0">
                <a:solidFill>
                  <a:schemeClr val="bg1"/>
                </a:solidFill>
                <a:effectLst>
                  <a:outerShdw blurRad="38100" dist="38100" dir="2700000" algn="tl">
                    <a:srgbClr val="000000">
                      <a:alpha val="43137"/>
                    </a:srgbClr>
                  </a:outerShdw>
                </a:effectLst>
              </a:rPr>
              <a:t>, </a:t>
            </a:r>
            <a:r>
              <a:rPr lang="de-DE" sz="3600" dirty="0" err="1">
                <a:solidFill>
                  <a:schemeClr val="bg1"/>
                </a:solidFill>
                <a:effectLst>
                  <a:outerShdw blurRad="38100" dist="38100" dir="2700000" algn="tl">
                    <a:srgbClr val="000000">
                      <a:alpha val="43137"/>
                    </a:srgbClr>
                  </a:outerShdw>
                </a:effectLst>
              </a:rPr>
              <a:t>descenderá</a:t>
            </a:r>
            <a:r>
              <a:rPr lang="de-DE" sz="3600" dirty="0">
                <a:solidFill>
                  <a:schemeClr val="bg1"/>
                </a:solidFill>
                <a:effectLst>
                  <a:outerShdw blurRad="38100" dist="38100" dir="2700000" algn="tl">
                    <a:srgbClr val="000000">
                      <a:alpha val="43137"/>
                    </a:srgbClr>
                  </a:outerShdw>
                </a:effectLst>
              </a:rPr>
              <a:t> la </a:t>
            </a:r>
            <a:r>
              <a:rPr lang="de-DE" sz="3600" dirty="0" err="1">
                <a:solidFill>
                  <a:schemeClr val="bg1"/>
                </a:solidFill>
                <a:effectLst>
                  <a:outerShdw blurRad="38100" dist="38100" dir="2700000" algn="tl">
                    <a:srgbClr val="000000">
                      <a:alpha val="43137"/>
                    </a:srgbClr>
                  </a:outerShdw>
                </a:effectLst>
              </a:rPr>
              <a:t>lluvia</a:t>
            </a:r>
            <a:r>
              <a:rPr lang="de-DE" sz="3600" dirty="0">
                <a:solidFill>
                  <a:schemeClr val="bg1"/>
                </a:solidFill>
                <a:effectLst>
                  <a:outerShdw blurRad="38100" dist="38100" dir="2700000" algn="tl">
                    <a:srgbClr val="000000">
                      <a:alpha val="43137"/>
                    </a:srgbClr>
                  </a:outerShdw>
                </a:effectLst>
              </a:rPr>
              <a:t> </a:t>
            </a:r>
            <a:r>
              <a:rPr lang="de-DE" sz="3600" dirty="0" err="1">
                <a:solidFill>
                  <a:schemeClr val="bg1"/>
                </a:solidFill>
                <a:effectLst>
                  <a:outerShdw blurRad="38100" dist="38100" dir="2700000" algn="tl">
                    <a:srgbClr val="000000">
                      <a:alpha val="43137"/>
                    </a:srgbClr>
                  </a:outerShdw>
                </a:effectLst>
              </a:rPr>
              <a:t>tardía</a:t>
            </a:r>
            <a:r>
              <a:rPr lang="de-DE" sz="3600" dirty="0">
                <a:solidFill>
                  <a:schemeClr val="bg1"/>
                </a:solidFill>
                <a:effectLst>
                  <a:outerShdw blurRad="38100" dist="38100" dir="2700000" algn="tl">
                    <a:srgbClr val="000000">
                      <a:alpha val="43137"/>
                    </a:srgbClr>
                  </a:outerShdw>
                </a:effectLst>
              </a:rPr>
              <a:t> o </a:t>
            </a:r>
            <a:r>
              <a:rPr lang="de-DE" sz="3600" dirty="0" err="1">
                <a:solidFill>
                  <a:schemeClr val="bg1"/>
                </a:solidFill>
                <a:effectLst>
                  <a:outerShdw blurRad="38100" dist="38100" dir="2700000" algn="tl">
                    <a:srgbClr val="000000">
                      <a:alpha val="43137"/>
                    </a:srgbClr>
                  </a:outerShdw>
                </a:effectLst>
              </a:rPr>
              <a:t>refrigerio</a:t>
            </a:r>
            <a:r>
              <a:rPr lang="de-DE" sz="3600" dirty="0">
                <a:solidFill>
                  <a:schemeClr val="bg1"/>
                </a:solidFill>
                <a:effectLst>
                  <a:outerShdw blurRad="38100" dist="38100" dir="2700000" algn="tl">
                    <a:srgbClr val="000000">
                      <a:alpha val="43137"/>
                    </a:srgbClr>
                  </a:outerShdw>
                </a:effectLst>
              </a:rPr>
              <a:t> de la </a:t>
            </a:r>
            <a:r>
              <a:rPr lang="de-DE" sz="3600" dirty="0" err="1">
                <a:solidFill>
                  <a:schemeClr val="bg1"/>
                </a:solidFill>
                <a:effectLst>
                  <a:outerShdw blurRad="38100" dist="38100" dir="2700000" algn="tl">
                    <a:srgbClr val="000000">
                      <a:alpha val="43137"/>
                    </a:srgbClr>
                  </a:outerShdw>
                </a:effectLst>
              </a:rPr>
              <a:t>presencia</a:t>
            </a:r>
            <a:r>
              <a:rPr lang="de-DE" sz="3600" dirty="0">
                <a:solidFill>
                  <a:schemeClr val="bg1"/>
                </a:solidFill>
                <a:effectLst>
                  <a:outerShdw blurRad="38100" dist="38100" dir="2700000" algn="tl">
                    <a:srgbClr val="000000">
                      <a:alpha val="43137"/>
                    </a:srgbClr>
                  </a:outerShdw>
                </a:effectLst>
              </a:rPr>
              <a:t> del Señor </a:t>
            </a:r>
            <a:r>
              <a:rPr lang="de-DE" sz="3600" dirty="0" err="1">
                <a:solidFill>
                  <a:schemeClr val="bg1"/>
                </a:solidFill>
                <a:effectLst>
                  <a:outerShdw blurRad="38100" dist="38100" dir="2700000" algn="tl">
                    <a:srgbClr val="000000">
                      <a:alpha val="43137"/>
                    </a:srgbClr>
                  </a:outerShdw>
                </a:effectLst>
              </a:rPr>
              <a:t>para</a:t>
            </a:r>
            <a:r>
              <a:rPr lang="de-DE" sz="3600" dirty="0">
                <a:solidFill>
                  <a:schemeClr val="bg1"/>
                </a:solidFill>
                <a:effectLst>
                  <a:outerShdw blurRad="38100" dist="38100" dir="2700000" algn="tl">
                    <a:srgbClr val="000000">
                      <a:alpha val="43137"/>
                    </a:srgbClr>
                  </a:outerShdw>
                </a:effectLst>
              </a:rPr>
              <a:t> dar </a:t>
            </a:r>
            <a:r>
              <a:rPr lang="de-DE" sz="3600" dirty="0" err="1">
                <a:solidFill>
                  <a:schemeClr val="bg1"/>
                </a:solidFill>
                <a:effectLst>
                  <a:outerShdw blurRad="38100" dist="38100" dir="2700000" algn="tl">
                    <a:srgbClr val="000000">
                      <a:alpha val="43137"/>
                    </a:srgbClr>
                  </a:outerShdw>
                </a:effectLst>
              </a:rPr>
              <a:t>poder</a:t>
            </a:r>
            <a:r>
              <a:rPr lang="de-DE" sz="3600" dirty="0">
                <a:solidFill>
                  <a:schemeClr val="bg1"/>
                </a:solidFill>
                <a:effectLst>
                  <a:outerShdw blurRad="38100" dist="38100" dir="2700000" algn="tl">
                    <a:srgbClr val="000000">
                      <a:alpha val="43137"/>
                    </a:srgbClr>
                  </a:outerShdw>
                </a:effectLst>
              </a:rPr>
              <a:t> a la </a:t>
            </a:r>
            <a:r>
              <a:rPr lang="de-DE" sz="3600" dirty="0" err="1">
                <a:solidFill>
                  <a:schemeClr val="bg1"/>
                </a:solidFill>
                <a:effectLst>
                  <a:outerShdw blurRad="38100" dist="38100" dir="2700000" algn="tl">
                    <a:srgbClr val="000000">
                      <a:alpha val="43137"/>
                    </a:srgbClr>
                  </a:outerShdw>
                </a:effectLst>
              </a:rPr>
              <a:t>voz</a:t>
            </a:r>
            <a:r>
              <a:rPr lang="de-DE" sz="3600" dirty="0">
                <a:solidFill>
                  <a:schemeClr val="bg1"/>
                </a:solidFill>
                <a:effectLst>
                  <a:outerShdw blurRad="38100" dist="38100" dir="2700000" algn="tl">
                    <a:srgbClr val="000000">
                      <a:alpha val="43137"/>
                    </a:srgbClr>
                  </a:outerShdw>
                </a:effectLst>
              </a:rPr>
              <a:t> </a:t>
            </a:r>
            <a:r>
              <a:rPr lang="de-DE" sz="3600" dirty="0" err="1">
                <a:solidFill>
                  <a:schemeClr val="bg1"/>
                </a:solidFill>
                <a:effectLst>
                  <a:outerShdw blurRad="38100" dist="38100" dir="2700000" algn="tl">
                    <a:srgbClr val="000000">
                      <a:alpha val="43137"/>
                    </a:srgbClr>
                  </a:outerShdw>
                </a:effectLst>
              </a:rPr>
              <a:t>fuerte</a:t>
            </a:r>
            <a:r>
              <a:rPr lang="de-DE" sz="3600" dirty="0">
                <a:solidFill>
                  <a:schemeClr val="bg1"/>
                </a:solidFill>
                <a:effectLst>
                  <a:outerShdw blurRad="38100" dist="38100" dir="2700000" algn="tl">
                    <a:srgbClr val="000000">
                      <a:alpha val="43137"/>
                    </a:srgbClr>
                  </a:outerShdw>
                </a:effectLst>
              </a:rPr>
              <a:t> del </a:t>
            </a:r>
            <a:r>
              <a:rPr lang="de-DE" sz="3600" dirty="0" err="1">
                <a:solidFill>
                  <a:schemeClr val="bg1"/>
                </a:solidFill>
                <a:effectLst>
                  <a:outerShdw blurRad="38100" dist="38100" dir="2700000" algn="tl">
                    <a:srgbClr val="000000">
                      <a:alpha val="43137"/>
                    </a:srgbClr>
                  </a:outerShdw>
                </a:effectLst>
              </a:rPr>
              <a:t>tercer</a:t>
            </a:r>
            <a:r>
              <a:rPr lang="de-DE" sz="3600" dirty="0">
                <a:solidFill>
                  <a:schemeClr val="bg1"/>
                </a:solidFill>
                <a:effectLst>
                  <a:outerShdw blurRad="38100" dist="38100" dir="2700000" algn="tl">
                    <a:srgbClr val="000000">
                      <a:alpha val="43137"/>
                    </a:srgbClr>
                  </a:outerShdw>
                </a:effectLst>
              </a:rPr>
              <a:t> </a:t>
            </a:r>
            <a:r>
              <a:rPr lang="de-DE" sz="3600" dirty="0" err="1">
                <a:solidFill>
                  <a:schemeClr val="bg1"/>
                </a:solidFill>
                <a:effectLst>
                  <a:outerShdw blurRad="38100" dist="38100" dir="2700000" algn="tl">
                    <a:srgbClr val="000000">
                      <a:alpha val="43137"/>
                    </a:srgbClr>
                  </a:outerShdw>
                </a:effectLst>
              </a:rPr>
              <a:t>ángel</a:t>
            </a:r>
            <a:r>
              <a:rPr lang="de-DE" sz="3600" dirty="0">
                <a:solidFill>
                  <a:schemeClr val="bg1"/>
                </a:solidFill>
                <a:effectLst>
                  <a:outerShdw blurRad="38100" dist="38100" dir="2700000" algn="tl">
                    <a:srgbClr val="000000">
                      <a:alpha val="43137"/>
                    </a:srgbClr>
                  </a:outerShdw>
                </a:effectLst>
              </a:rPr>
              <a:t>, </a:t>
            </a:r>
            <a:r>
              <a:rPr lang="de-DE" sz="3600" dirty="0" err="1">
                <a:solidFill>
                  <a:schemeClr val="bg1"/>
                </a:solidFill>
                <a:effectLst>
                  <a:outerShdw blurRad="38100" dist="38100" dir="2700000" algn="tl">
                    <a:srgbClr val="000000">
                      <a:alpha val="43137"/>
                    </a:srgbClr>
                  </a:outerShdw>
                </a:effectLst>
              </a:rPr>
              <a:t>y</a:t>
            </a:r>
            <a:r>
              <a:rPr lang="de-DE" sz="3600" dirty="0">
                <a:solidFill>
                  <a:schemeClr val="bg1"/>
                </a:solidFill>
                <a:effectLst>
                  <a:outerShdw blurRad="38100" dist="38100" dir="2700000" algn="tl">
                    <a:srgbClr val="000000">
                      <a:alpha val="43137"/>
                    </a:srgbClr>
                  </a:outerShdw>
                </a:effectLst>
              </a:rPr>
              <a:t> </a:t>
            </a:r>
            <a:r>
              <a:rPr lang="de-DE" sz="3600" dirty="0" err="1">
                <a:solidFill>
                  <a:schemeClr val="bg1"/>
                </a:solidFill>
                <a:effectLst>
                  <a:outerShdw blurRad="38100" dist="38100" dir="2700000" algn="tl">
                    <a:srgbClr val="000000">
                      <a:alpha val="43137"/>
                    </a:srgbClr>
                  </a:outerShdw>
                </a:effectLst>
              </a:rPr>
              <a:t>preparar</a:t>
            </a:r>
            <a:r>
              <a:rPr lang="de-DE" sz="3600" dirty="0">
                <a:solidFill>
                  <a:schemeClr val="bg1"/>
                </a:solidFill>
                <a:effectLst>
                  <a:outerShdw blurRad="38100" dist="38100" dir="2700000" algn="tl">
                    <a:srgbClr val="000000">
                      <a:alpha val="43137"/>
                    </a:srgbClr>
                  </a:outerShdw>
                </a:effectLst>
              </a:rPr>
              <a:t> a los </a:t>
            </a:r>
            <a:r>
              <a:rPr lang="de-DE" sz="3600" dirty="0" err="1">
                <a:solidFill>
                  <a:schemeClr val="bg1"/>
                </a:solidFill>
                <a:effectLst>
                  <a:outerShdw blurRad="38100" dist="38100" dir="2700000" algn="tl">
                    <a:srgbClr val="000000">
                      <a:alpha val="43137"/>
                    </a:srgbClr>
                  </a:outerShdw>
                </a:effectLst>
              </a:rPr>
              <a:t>santos</a:t>
            </a:r>
            <a:r>
              <a:rPr lang="de-DE" sz="3600" dirty="0">
                <a:solidFill>
                  <a:schemeClr val="bg1"/>
                </a:solidFill>
                <a:effectLst>
                  <a:outerShdw blurRad="38100" dist="38100" dir="2700000" algn="tl">
                    <a:srgbClr val="000000">
                      <a:alpha val="43137"/>
                    </a:srgbClr>
                  </a:outerShdw>
                </a:effectLst>
              </a:rPr>
              <a:t> </a:t>
            </a:r>
            <a:r>
              <a:rPr lang="de-DE" sz="3600" i="1" u="sng" dirty="0" err="1">
                <a:solidFill>
                  <a:schemeClr val="bg1"/>
                </a:solidFill>
                <a:effectLst>
                  <a:outerShdw blurRad="38100" dist="38100" dir="2700000" algn="tl">
                    <a:srgbClr val="000000">
                      <a:alpha val="43137"/>
                    </a:srgbClr>
                  </a:outerShdw>
                </a:effectLst>
              </a:rPr>
              <a:t>para</a:t>
            </a:r>
            <a:r>
              <a:rPr lang="de-DE" sz="3600" i="1" u="sng" dirty="0">
                <a:solidFill>
                  <a:schemeClr val="bg1"/>
                </a:solidFill>
                <a:effectLst>
                  <a:outerShdw blurRad="38100" dist="38100" dir="2700000" algn="tl">
                    <a:srgbClr val="000000">
                      <a:alpha val="43137"/>
                    </a:srgbClr>
                  </a:outerShdw>
                </a:effectLst>
              </a:rPr>
              <a:t> </a:t>
            </a:r>
            <a:r>
              <a:rPr lang="de-DE" sz="3600" i="1" u="sng" dirty="0" err="1">
                <a:solidFill>
                  <a:schemeClr val="bg1"/>
                </a:solidFill>
                <a:effectLst>
                  <a:outerShdw blurRad="38100" dist="38100" dir="2700000" algn="tl">
                    <a:srgbClr val="000000">
                      <a:alpha val="43137"/>
                    </a:srgbClr>
                  </a:outerShdw>
                </a:effectLst>
              </a:rPr>
              <a:t>que</a:t>
            </a:r>
            <a:r>
              <a:rPr lang="de-DE" sz="3600" i="1" u="sng" dirty="0">
                <a:solidFill>
                  <a:schemeClr val="bg1"/>
                </a:solidFill>
                <a:effectLst>
                  <a:outerShdw blurRad="38100" dist="38100" dir="2700000" algn="tl">
                    <a:srgbClr val="000000">
                      <a:alpha val="43137"/>
                    </a:srgbClr>
                  </a:outerShdw>
                </a:effectLst>
              </a:rPr>
              <a:t> </a:t>
            </a:r>
            <a:r>
              <a:rPr lang="de-DE" sz="3600" i="1" u="sng" dirty="0" err="1">
                <a:solidFill>
                  <a:schemeClr val="bg1"/>
                </a:solidFill>
                <a:effectLst>
                  <a:outerShdw blurRad="38100" dist="38100" dir="2700000" algn="tl">
                    <a:srgbClr val="000000">
                      <a:alpha val="43137"/>
                    </a:srgbClr>
                  </a:outerShdw>
                </a:effectLst>
              </a:rPr>
              <a:t>puedan</a:t>
            </a:r>
            <a:r>
              <a:rPr lang="de-DE" sz="3600" i="1" u="sng" dirty="0">
                <a:solidFill>
                  <a:schemeClr val="bg1"/>
                </a:solidFill>
                <a:effectLst>
                  <a:outerShdw blurRad="38100" dist="38100" dir="2700000" algn="tl">
                    <a:srgbClr val="000000">
                      <a:alpha val="43137"/>
                    </a:srgbClr>
                  </a:outerShdw>
                </a:effectLst>
              </a:rPr>
              <a:t> </a:t>
            </a:r>
            <a:r>
              <a:rPr lang="de-DE" sz="3600" i="1" u="sng" dirty="0" err="1">
                <a:solidFill>
                  <a:schemeClr val="bg1"/>
                </a:solidFill>
                <a:effectLst>
                  <a:outerShdw blurRad="38100" dist="38100" dir="2700000" algn="tl">
                    <a:srgbClr val="000000">
                      <a:alpha val="43137"/>
                    </a:srgbClr>
                  </a:outerShdw>
                </a:effectLst>
              </a:rPr>
              <a:t>subsistir</a:t>
            </a:r>
            <a:r>
              <a:rPr lang="de-DE" sz="3600" i="1" u="sng" dirty="0">
                <a:solidFill>
                  <a:schemeClr val="bg1"/>
                </a:solidFill>
                <a:effectLst>
                  <a:outerShdw blurRad="38100" dist="38100" dir="2700000" algn="tl">
                    <a:srgbClr val="000000">
                      <a:alpha val="43137"/>
                    </a:srgbClr>
                  </a:outerShdw>
                </a:effectLst>
              </a:rPr>
              <a:t> </a:t>
            </a:r>
            <a:r>
              <a:rPr lang="de-DE" sz="3600" i="1" u="sng" dirty="0" err="1">
                <a:solidFill>
                  <a:schemeClr val="bg1"/>
                </a:solidFill>
                <a:effectLst>
                  <a:outerShdw blurRad="38100" dist="38100" dir="2700000" algn="tl">
                    <a:srgbClr val="000000">
                      <a:alpha val="43137"/>
                    </a:srgbClr>
                  </a:outerShdw>
                </a:effectLst>
              </a:rPr>
              <a:t>durante</a:t>
            </a:r>
            <a:r>
              <a:rPr lang="de-DE" sz="3600" i="1" u="sng" dirty="0">
                <a:solidFill>
                  <a:schemeClr val="bg1"/>
                </a:solidFill>
                <a:effectLst>
                  <a:outerShdw blurRad="38100" dist="38100" dir="2700000" algn="tl">
                    <a:srgbClr val="000000">
                      <a:alpha val="43137"/>
                    </a:srgbClr>
                  </a:outerShdw>
                </a:effectLst>
              </a:rPr>
              <a:t> </a:t>
            </a:r>
            <a:r>
              <a:rPr lang="de-DE" sz="3600" i="1" u="sng" dirty="0" err="1">
                <a:solidFill>
                  <a:schemeClr val="bg1"/>
                </a:solidFill>
                <a:effectLst>
                  <a:outerShdw blurRad="38100" dist="38100" dir="2700000" algn="tl">
                    <a:srgbClr val="000000">
                      <a:alpha val="43137"/>
                    </a:srgbClr>
                  </a:outerShdw>
                </a:effectLst>
              </a:rPr>
              <a:t>el</a:t>
            </a:r>
            <a:r>
              <a:rPr lang="de-DE" sz="3600" i="1" u="sng" dirty="0">
                <a:solidFill>
                  <a:schemeClr val="bg1"/>
                </a:solidFill>
                <a:effectLst>
                  <a:outerShdw blurRad="38100" dist="38100" dir="2700000" algn="tl">
                    <a:srgbClr val="000000">
                      <a:alpha val="43137"/>
                    </a:srgbClr>
                  </a:outerShdw>
                </a:effectLst>
              </a:rPr>
              <a:t> </a:t>
            </a:r>
            <a:r>
              <a:rPr lang="de-DE" sz="3600" i="1" u="sng" dirty="0" err="1">
                <a:solidFill>
                  <a:schemeClr val="bg1"/>
                </a:solidFill>
                <a:effectLst>
                  <a:outerShdw blurRad="38100" dist="38100" dir="2700000" algn="tl">
                    <a:srgbClr val="000000">
                      <a:alpha val="43137"/>
                    </a:srgbClr>
                  </a:outerShdw>
                </a:effectLst>
              </a:rPr>
              <a:t>plazo</a:t>
            </a:r>
            <a:r>
              <a:rPr lang="de-DE" sz="3600" i="1" u="sng" dirty="0">
                <a:solidFill>
                  <a:schemeClr val="bg1"/>
                </a:solidFill>
                <a:effectLst>
                  <a:outerShdw blurRad="38100" dist="38100" dir="2700000" algn="tl">
                    <a:srgbClr val="000000">
                      <a:alpha val="43137"/>
                    </a:srgbClr>
                  </a:outerShdw>
                </a:effectLst>
              </a:rPr>
              <a:t> </a:t>
            </a:r>
            <a:r>
              <a:rPr lang="de-DE" sz="3600" i="1" u="sng" dirty="0" err="1">
                <a:solidFill>
                  <a:schemeClr val="bg1"/>
                </a:solidFill>
                <a:effectLst>
                  <a:outerShdw blurRad="38100" dist="38100" dir="2700000" algn="tl">
                    <a:srgbClr val="000000">
                      <a:alpha val="43137"/>
                    </a:srgbClr>
                  </a:outerShdw>
                </a:effectLst>
              </a:rPr>
              <a:t>cuando</a:t>
            </a:r>
            <a:r>
              <a:rPr lang="de-DE" sz="3600" i="1" u="sng" dirty="0">
                <a:solidFill>
                  <a:schemeClr val="bg1"/>
                </a:solidFill>
                <a:effectLst>
                  <a:outerShdw blurRad="38100" dist="38100" dir="2700000" algn="tl">
                    <a:srgbClr val="000000">
                      <a:alpha val="43137"/>
                    </a:srgbClr>
                  </a:outerShdw>
                </a:effectLst>
              </a:rPr>
              <a:t> las </a:t>
            </a:r>
            <a:r>
              <a:rPr lang="de-DE" sz="3600" i="1" u="sng" dirty="0" err="1">
                <a:solidFill>
                  <a:schemeClr val="bg1"/>
                </a:solidFill>
                <a:effectLst>
                  <a:outerShdw blurRad="38100" dist="38100" dir="2700000" algn="tl">
                    <a:srgbClr val="000000">
                      <a:alpha val="43137"/>
                    </a:srgbClr>
                  </a:outerShdw>
                </a:effectLst>
              </a:rPr>
              <a:t>siete</a:t>
            </a:r>
            <a:r>
              <a:rPr lang="de-DE" sz="3600" i="1" u="sng" dirty="0">
                <a:solidFill>
                  <a:schemeClr val="bg1"/>
                </a:solidFill>
                <a:effectLst>
                  <a:outerShdw blurRad="38100" dist="38100" dir="2700000" algn="tl">
                    <a:srgbClr val="000000">
                      <a:alpha val="43137"/>
                    </a:srgbClr>
                  </a:outerShdw>
                </a:effectLst>
              </a:rPr>
              <a:t> </a:t>
            </a:r>
            <a:r>
              <a:rPr lang="de-DE" sz="3600" i="1" u="sng" dirty="0" err="1">
                <a:solidFill>
                  <a:schemeClr val="bg1"/>
                </a:solidFill>
                <a:effectLst>
                  <a:outerShdw blurRad="38100" dist="38100" dir="2700000" algn="tl">
                    <a:srgbClr val="000000">
                      <a:alpha val="43137"/>
                    </a:srgbClr>
                  </a:outerShdw>
                </a:effectLst>
              </a:rPr>
              <a:t>plagas</a:t>
            </a:r>
            <a:r>
              <a:rPr lang="de-DE" sz="3600" i="1" u="sng" dirty="0">
                <a:solidFill>
                  <a:schemeClr val="bg1"/>
                </a:solidFill>
                <a:effectLst>
                  <a:outerShdw blurRad="38100" dist="38100" dir="2700000" algn="tl">
                    <a:srgbClr val="000000">
                      <a:alpha val="43137"/>
                    </a:srgbClr>
                  </a:outerShdw>
                </a:effectLst>
              </a:rPr>
              <a:t> </a:t>
            </a:r>
            <a:r>
              <a:rPr lang="de-DE" sz="3600" i="1" u="sng" dirty="0" err="1">
                <a:solidFill>
                  <a:schemeClr val="bg1"/>
                </a:solidFill>
                <a:effectLst>
                  <a:outerShdw blurRad="38100" dist="38100" dir="2700000" algn="tl">
                    <a:srgbClr val="000000">
                      <a:alpha val="43137"/>
                    </a:srgbClr>
                  </a:outerShdw>
                </a:effectLst>
              </a:rPr>
              <a:t>postreras</a:t>
            </a:r>
            <a:r>
              <a:rPr lang="de-DE" sz="3600" i="1" u="sng" dirty="0">
                <a:solidFill>
                  <a:schemeClr val="bg1"/>
                </a:solidFill>
                <a:effectLst>
                  <a:outerShdw blurRad="38100" dist="38100" dir="2700000" algn="tl">
                    <a:srgbClr val="000000">
                      <a:alpha val="43137"/>
                    </a:srgbClr>
                  </a:outerShdw>
                </a:effectLst>
              </a:rPr>
              <a:t> </a:t>
            </a:r>
            <a:r>
              <a:rPr lang="de-DE" sz="3600" i="1" u="sng" dirty="0" err="1">
                <a:solidFill>
                  <a:schemeClr val="bg1"/>
                </a:solidFill>
                <a:effectLst>
                  <a:outerShdw blurRad="38100" dist="38100" dir="2700000" algn="tl">
                    <a:srgbClr val="000000">
                      <a:alpha val="43137"/>
                    </a:srgbClr>
                  </a:outerShdw>
                </a:effectLst>
              </a:rPr>
              <a:t>serán</a:t>
            </a:r>
            <a:r>
              <a:rPr lang="de-DE" sz="3600" i="1" u="sng" dirty="0">
                <a:solidFill>
                  <a:schemeClr val="bg1"/>
                </a:solidFill>
                <a:effectLst>
                  <a:outerShdw blurRad="38100" dist="38100" dir="2700000" algn="tl">
                    <a:srgbClr val="000000">
                      <a:alpha val="43137"/>
                    </a:srgbClr>
                  </a:outerShdw>
                </a:effectLst>
              </a:rPr>
              <a:t> </a:t>
            </a:r>
            <a:r>
              <a:rPr lang="de-DE" sz="3600" i="1" u="sng" dirty="0" err="1">
                <a:solidFill>
                  <a:schemeClr val="bg1"/>
                </a:solidFill>
                <a:effectLst>
                  <a:outerShdw blurRad="38100" dist="38100" dir="2700000" algn="tl">
                    <a:srgbClr val="000000">
                      <a:alpha val="43137"/>
                    </a:srgbClr>
                  </a:outerShdw>
                </a:effectLst>
              </a:rPr>
              <a:t>derr</a:t>
            </a:r>
            <a:r>
              <a:rPr lang="de-DE" sz="3600" dirty="0" err="1">
                <a:solidFill>
                  <a:schemeClr val="bg1"/>
                </a:solidFill>
                <a:effectLst>
                  <a:outerShdw blurRad="38100" dist="38100" dir="2700000" algn="tl">
                    <a:srgbClr val="000000">
                      <a:alpha val="43137"/>
                    </a:srgbClr>
                  </a:outerShdw>
                </a:effectLst>
              </a:rPr>
              <a:t>amadas</a:t>
            </a:r>
            <a:r>
              <a:rPr lang="de-DE" sz="3600" dirty="0">
                <a:solidFill>
                  <a:schemeClr val="bg1"/>
                </a:solidFill>
                <a:effectLst>
                  <a:outerShdw blurRad="38100" dist="38100" dir="2700000" algn="tl">
                    <a:srgbClr val="000000">
                      <a:alpha val="43137"/>
                    </a:srgbClr>
                  </a:outerShdw>
                </a:effectLst>
              </a:rPr>
              <a:t>.“ </a:t>
            </a:r>
            <a:r>
              <a:rPr lang="de-DE" sz="3600" dirty="0">
                <a:solidFill>
                  <a:srgbClr val="92D050"/>
                </a:solidFill>
                <a:effectLst>
                  <a:outerShdw blurRad="38100" dist="38100" dir="2700000" algn="tl">
                    <a:srgbClr val="000000">
                      <a:alpha val="43137"/>
                    </a:srgbClr>
                  </a:outerShdw>
                </a:effectLst>
              </a:rPr>
              <a:t>PE. 120</a:t>
            </a:r>
            <a:r>
              <a:rPr lang="es-CO" sz="3600" dirty="0">
                <a:solidFill>
                  <a:srgbClr val="92D05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720547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B6CD69-C33D-D546-A1A6-E262B4F666A6}"/>
              </a:ext>
            </a:extLst>
          </p:cNvPr>
          <p:cNvSpPr>
            <a:spLocks noGrp="1"/>
          </p:cNvSpPr>
          <p:nvPr>
            <p:ph type="ctrTitle"/>
          </p:nvPr>
        </p:nvSpPr>
        <p:spPr>
          <a:xfrm>
            <a:off x="991985" y="1679170"/>
            <a:ext cx="10296697" cy="3967493"/>
          </a:xfrm>
        </p:spPr>
        <p:txBody>
          <a:bodyPr>
            <a:noAutofit/>
          </a:bodyPr>
          <a:lstStyle/>
          <a:p>
            <a:pPr marL="2327275" indent="-2327275" algn="l">
              <a:buSzPct val="200000"/>
              <a:buFont typeface="+mj-lt"/>
              <a:buAutoNum type="romanUcPeriod" startAt="3"/>
            </a:pPr>
            <a:r>
              <a:rPr lang="es-ES_tradnl" b="1" dirty="0">
                <a:ln w="25400">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SATANÁS TRATARÁ DE IMPEDIR QUE OBTENGAMOS EL ESPÍRITU SANTO</a:t>
            </a:r>
            <a:endParaRPr lang="es-CO" dirty="0">
              <a:ln w="25400">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942751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E770D8-C9B3-5B40-AD15-D813A8A9D8F9}"/>
              </a:ext>
            </a:extLst>
          </p:cNvPr>
          <p:cNvSpPr>
            <a:spLocks noGrp="1"/>
          </p:cNvSpPr>
          <p:nvPr>
            <p:ph type="title"/>
          </p:nvPr>
        </p:nvSpPr>
        <p:spPr>
          <a:xfrm>
            <a:off x="838199" y="922396"/>
            <a:ext cx="10515600" cy="1114540"/>
          </a:xfrm>
        </p:spPr>
        <p:txBody>
          <a:bodyPr/>
          <a:lstStyle/>
          <a:p>
            <a:pPr algn="ctr"/>
            <a:r>
              <a:rPr lang="es-CO" sz="7200" b="1" dirty="0">
                <a:ln w="28575">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Requiere trabajo</a:t>
            </a:r>
          </a:p>
        </p:txBody>
      </p:sp>
      <p:sp>
        <p:nvSpPr>
          <p:cNvPr id="3" name="Marcador de contenido 2">
            <a:extLst>
              <a:ext uri="{FF2B5EF4-FFF2-40B4-BE49-F238E27FC236}">
                <a16:creationId xmlns:a16="http://schemas.microsoft.com/office/drawing/2014/main" id="{EE374E40-FE68-B948-BB26-8E80D501E397}"/>
              </a:ext>
            </a:extLst>
          </p:cNvPr>
          <p:cNvSpPr>
            <a:spLocks noGrp="1"/>
          </p:cNvSpPr>
          <p:nvPr>
            <p:ph idx="1"/>
          </p:nvPr>
        </p:nvSpPr>
        <p:spPr>
          <a:xfrm>
            <a:off x="2541616" y="2341013"/>
            <a:ext cx="7108767" cy="3261764"/>
          </a:xfrm>
        </p:spPr>
        <p:txBody>
          <a:bodyPr>
            <a:normAutofit/>
          </a:bodyPr>
          <a:lstStyle/>
          <a:p>
            <a:pPr marL="0" indent="0">
              <a:buNone/>
            </a:pPr>
            <a:r>
              <a:rPr lang="es-ES_tradnl" sz="7200" dirty="0">
                <a:ln w="28575">
                  <a:noFill/>
                </a:ln>
                <a:solidFill>
                  <a:schemeClr val="bg1"/>
                </a:solidFill>
                <a:effectLst>
                  <a:outerShdw blurRad="38100" dist="38100" dir="2700000" algn="tl">
                    <a:srgbClr val="000000">
                      <a:alpha val="43137"/>
                    </a:srgbClr>
                  </a:outerShdw>
                </a:effectLst>
              </a:rPr>
              <a:t>“Procurarlo debería ser nuestro trabajo”</a:t>
            </a:r>
            <a:endParaRPr lang="es-CO" sz="7200" dirty="0">
              <a:ln w="28575">
                <a:no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466420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B8DA9F-7218-6648-B4E2-B3C7AFCB95F1}"/>
              </a:ext>
            </a:extLst>
          </p:cNvPr>
          <p:cNvSpPr>
            <a:spLocks noGrp="1"/>
          </p:cNvSpPr>
          <p:nvPr>
            <p:ph type="title"/>
          </p:nvPr>
        </p:nvSpPr>
        <p:spPr>
          <a:xfrm>
            <a:off x="838200" y="1027906"/>
            <a:ext cx="10515600" cy="1325563"/>
          </a:xfrm>
        </p:spPr>
        <p:txBody>
          <a:bodyPr/>
          <a:lstStyle/>
          <a:p>
            <a:pPr algn="ctr"/>
            <a:r>
              <a:rPr lang="es-CO" sz="8000" b="1" dirty="0">
                <a:ln w="28575">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Nuestro trabajo</a:t>
            </a:r>
          </a:p>
        </p:txBody>
      </p:sp>
      <p:sp>
        <p:nvSpPr>
          <p:cNvPr id="3" name="Marcador de contenido 2">
            <a:extLst>
              <a:ext uri="{FF2B5EF4-FFF2-40B4-BE49-F238E27FC236}">
                <a16:creationId xmlns:a16="http://schemas.microsoft.com/office/drawing/2014/main" id="{BD129C77-C294-D848-8AE0-D15DD6B3A06E}"/>
              </a:ext>
            </a:extLst>
          </p:cNvPr>
          <p:cNvSpPr>
            <a:spLocks noGrp="1"/>
          </p:cNvSpPr>
          <p:nvPr>
            <p:ph idx="1"/>
          </p:nvPr>
        </p:nvSpPr>
        <p:spPr>
          <a:xfrm>
            <a:off x="838200" y="2690148"/>
            <a:ext cx="10515600" cy="2879379"/>
          </a:xfrm>
        </p:spPr>
        <p:txBody>
          <a:bodyPr>
            <a:normAutofit lnSpcReduction="10000"/>
          </a:bodyPr>
          <a:lstStyle/>
          <a:p>
            <a:pPr lvl="0" algn="ctr" fontAlgn="base"/>
            <a:r>
              <a:rPr lang="es-ES_tradnl" sz="4400" dirty="0">
                <a:solidFill>
                  <a:schemeClr val="bg1"/>
                </a:solidFill>
                <a:effectLst>
                  <a:outerShdw blurRad="38100" dist="38100" dir="2700000" algn="tl">
                    <a:srgbClr val="000000">
                      <a:alpha val="43137"/>
                    </a:srgbClr>
                  </a:outerShdw>
                </a:effectLst>
              </a:rPr>
              <a:t>Confesión</a:t>
            </a:r>
            <a:endParaRPr lang="es-CO" sz="4400" dirty="0">
              <a:solidFill>
                <a:schemeClr val="bg1"/>
              </a:solidFill>
              <a:effectLst>
                <a:outerShdw blurRad="38100" dist="38100" dir="2700000" algn="tl">
                  <a:srgbClr val="000000">
                    <a:alpha val="43137"/>
                  </a:srgbClr>
                </a:outerShdw>
              </a:effectLst>
            </a:endParaRPr>
          </a:p>
          <a:p>
            <a:pPr lvl="0" algn="ctr" fontAlgn="base"/>
            <a:r>
              <a:rPr lang="es-ES_tradnl" sz="4400" dirty="0">
                <a:solidFill>
                  <a:schemeClr val="bg1"/>
                </a:solidFill>
                <a:effectLst>
                  <a:outerShdw blurRad="38100" dist="38100" dir="2700000" algn="tl">
                    <a:srgbClr val="000000">
                      <a:alpha val="43137"/>
                    </a:srgbClr>
                  </a:outerShdw>
                </a:effectLst>
              </a:rPr>
              <a:t>Humillación</a:t>
            </a:r>
            <a:endParaRPr lang="es-CO" sz="4400" dirty="0">
              <a:solidFill>
                <a:schemeClr val="bg1"/>
              </a:solidFill>
              <a:effectLst>
                <a:outerShdw blurRad="38100" dist="38100" dir="2700000" algn="tl">
                  <a:srgbClr val="000000">
                    <a:alpha val="43137"/>
                  </a:srgbClr>
                </a:outerShdw>
              </a:effectLst>
            </a:endParaRPr>
          </a:p>
          <a:p>
            <a:pPr lvl="0" algn="ctr" fontAlgn="base"/>
            <a:r>
              <a:rPr lang="es-ES_tradnl" sz="4400" dirty="0">
                <a:solidFill>
                  <a:schemeClr val="bg1"/>
                </a:solidFill>
                <a:effectLst>
                  <a:outerShdw blurRad="38100" dist="38100" dir="2700000" algn="tl">
                    <a:srgbClr val="000000">
                      <a:alpha val="43137"/>
                    </a:srgbClr>
                  </a:outerShdw>
                </a:effectLst>
              </a:rPr>
              <a:t>Arrepentimiento</a:t>
            </a:r>
            <a:endParaRPr lang="es-CO" sz="4400" dirty="0">
              <a:solidFill>
                <a:schemeClr val="bg1"/>
              </a:solidFill>
              <a:effectLst>
                <a:outerShdw blurRad="38100" dist="38100" dir="2700000" algn="tl">
                  <a:srgbClr val="000000">
                    <a:alpha val="43137"/>
                  </a:srgbClr>
                </a:outerShdw>
              </a:effectLst>
            </a:endParaRPr>
          </a:p>
          <a:p>
            <a:pPr lvl="0" algn="ctr" fontAlgn="base"/>
            <a:r>
              <a:rPr lang="es-ES_tradnl" sz="4400" dirty="0">
                <a:solidFill>
                  <a:schemeClr val="bg1"/>
                </a:solidFill>
                <a:effectLst>
                  <a:outerShdw blurRad="38100" dist="38100" dir="2700000" algn="tl">
                    <a:srgbClr val="000000">
                      <a:alpha val="43137"/>
                    </a:srgbClr>
                  </a:outerShdw>
                </a:effectLst>
              </a:rPr>
              <a:t>Oración ferviente</a:t>
            </a:r>
            <a:endParaRPr lang="es-CO" sz="4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578757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
        <p:nvSpPr>
          <p:cNvPr id="3" name="Marcador de contenido 2">
            <a:extLst>
              <a:ext uri="{FF2B5EF4-FFF2-40B4-BE49-F238E27FC236}">
                <a16:creationId xmlns:a16="http://schemas.microsoft.com/office/drawing/2014/main" id="{BD129C77-C294-D848-8AE0-D15DD6B3A06E}"/>
              </a:ext>
            </a:extLst>
          </p:cNvPr>
          <p:cNvSpPr>
            <a:spLocks noGrp="1"/>
          </p:cNvSpPr>
          <p:nvPr>
            <p:ph idx="1"/>
          </p:nvPr>
        </p:nvSpPr>
        <p:spPr>
          <a:xfrm>
            <a:off x="1586345" y="1426614"/>
            <a:ext cx="9153698" cy="4351338"/>
          </a:xfrm>
        </p:spPr>
        <p:txBody>
          <a:bodyPr>
            <a:normAutofit lnSpcReduction="10000"/>
          </a:bodyPr>
          <a:lstStyle/>
          <a:p>
            <a:pPr marL="0" indent="0">
              <a:buNone/>
            </a:pPr>
            <a:r>
              <a:rPr lang="es-ES_tradnl" sz="3600" dirty="0">
                <a:solidFill>
                  <a:schemeClr val="bg1"/>
                </a:solidFill>
                <a:effectLst>
                  <a:outerShdw blurRad="38100" dist="38100" dir="2700000" algn="tl">
                    <a:srgbClr val="000000">
                      <a:alpha val="43137"/>
                    </a:srgbClr>
                  </a:outerShdw>
                </a:effectLst>
              </a:rPr>
              <a:t>“Pero es nuestro trabajo </a:t>
            </a:r>
            <a:r>
              <a:rPr lang="es-ES_tradnl" sz="3600" b="1" dirty="0">
                <a:solidFill>
                  <a:schemeClr val="bg1"/>
                </a:solidFill>
                <a:effectLst>
                  <a:outerShdw blurRad="38100" dist="38100" dir="2700000" algn="tl">
                    <a:srgbClr val="000000">
                      <a:alpha val="43137"/>
                    </a:srgbClr>
                  </a:outerShdw>
                </a:effectLst>
              </a:rPr>
              <a:t>mediante </a:t>
            </a:r>
            <a:r>
              <a:rPr lang="es-ES_tradnl" sz="3600" b="1" i="1" u="sng" dirty="0">
                <a:solidFill>
                  <a:schemeClr val="bg1"/>
                </a:solidFill>
                <a:effectLst>
                  <a:outerShdw blurRad="38100" dist="38100" dir="2700000" algn="tl">
                    <a:srgbClr val="000000">
                      <a:alpha val="43137"/>
                    </a:srgbClr>
                  </a:outerShdw>
                </a:effectLst>
              </a:rPr>
              <a:t>la confesión, la humillación, el arrepentimiento y la oración ferviente.</a:t>
            </a:r>
            <a:r>
              <a:rPr lang="es-ES_tradnl" sz="3600" b="1" dirty="0">
                <a:solidFill>
                  <a:schemeClr val="bg1"/>
                </a:solidFill>
                <a:effectLst>
                  <a:outerShdw blurRad="38100" dist="38100" dir="2700000" algn="tl">
                    <a:srgbClr val="000000">
                      <a:alpha val="43137"/>
                    </a:srgbClr>
                  </a:outerShdw>
                </a:effectLst>
              </a:rPr>
              <a:t> Nos corresponde cumplir con las condiciones en virtud de las cuales ha prometido Dios concedernos su bendición.  Sólo en respuesta a la oración debe esperarse un reavivamiento” </a:t>
            </a:r>
            <a:r>
              <a:rPr lang="es-ES_tradnl" sz="3600" b="1" dirty="0">
                <a:solidFill>
                  <a:srgbClr val="92D050"/>
                </a:solidFill>
                <a:effectLst>
                  <a:outerShdw blurRad="38100" dist="38100" dir="2700000" algn="tl">
                    <a:srgbClr val="000000">
                      <a:alpha val="43137"/>
                    </a:srgbClr>
                  </a:outerShdw>
                </a:effectLst>
              </a:rPr>
              <a:t>(Mensajes selectos, tomo 1:141). </a:t>
            </a:r>
            <a:endParaRPr lang="es-CO" sz="3600" dirty="0">
              <a:solidFill>
                <a:srgbClr val="92D050"/>
              </a:solidFill>
              <a:effectLst>
                <a:outerShdw blurRad="38100" dist="38100" dir="2700000" algn="tl">
                  <a:srgbClr val="000000">
                    <a:alpha val="43137"/>
                  </a:srgbClr>
                </a:outerShdw>
              </a:effectLst>
            </a:endParaRPr>
          </a:p>
          <a:p>
            <a:endParaRPr lang="es-CO"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778729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02E395-1551-254C-9490-6DF39406B6A9}"/>
              </a:ext>
            </a:extLst>
          </p:cNvPr>
          <p:cNvSpPr>
            <a:spLocks noGrp="1"/>
          </p:cNvSpPr>
          <p:nvPr>
            <p:ph type="title"/>
          </p:nvPr>
        </p:nvSpPr>
        <p:spPr>
          <a:xfrm>
            <a:off x="1246908" y="1246910"/>
            <a:ext cx="10106891" cy="1158673"/>
          </a:xfrm>
        </p:spPr>
        <p:txBody>
          <a:bodyPr/>
          <a:lstStyle/>
          <a:p>
            <a:pPr algn="ctr"/>
            <a:r>
              <a:rPr lang="es-CO" sz="7200" b="1" dirty="0">
                <a:ln w="25400">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Ataque satánico</a:t>
            </a:r>
          </a:p>
        </p:txBody>
      </p:sp>
      <p:sp>
        <p:nvSpPr>
          <p:cNvPr id="3" name="Marcador de contenido 2">
            <a:extLst>
              <a:ext uri="{FF2B5EF4-FFF2-40B4-BE49-F238E27FC236}">
                <a16:creationId xmlns:a16="http://schemas.microsoft.com/office/drawing/2014/main" id="{D901D4C6-7EBB-2C49-A570-7BBCB1C297E6}"/>
              </a:ext>
            </a:extLst>
          </p:cNvPr>
          <p:cNvSpPr>
            <a:spLocks noGrp="1"/>
          </p:cNvSpPr>
          <p:nvPr>
            <p:ph idx="1"/>
          </p:nvPr>
        </p:nvSpPr>
        <p:spPr>
          <a:xfrm>
            <a:off x="1246908" y="2576944"/>
            <a:ext cx="10106891" cy="2975957"/>
          </a:xfrm>
        </p:spPr>
        <p:txBody>
          <a:bodyPr>
            <a:normAutofit/>
          </a:bodyPr>
          <a:lstStyle/>
          <a:p>
            <a:pPr marL="0" indent="0">
              <a:buNone/>
            </a:pPr>
            <a:r>
              <a:rPr lang="es-ES_tradnl" sz="3200" dirty="0">
                <a:solidFill>
                  <a:schemeClr val="bg1"/>
                </a:solidFill>
                <a:effectLst>
                  <a:outerShdw blurRad="38100" dist="38100" dir="2700000" algn="tl">
                    <a:srgbClr val="000000">
                      <a:alpha val="43137"/>
                    </a:srgbClr>
                  </a:outerShdw>
                </a:effectLst>
              </a:rPr>
              <a:t>“Antes que ocurran los acontecimientos finales de la obra de la apostasía, habrá una gran confusión en lo que concierne a la fe. </a:t>
            </a:r>
            <a:r>
              <a:rPr lang="es-ES_tradnl" sz="3200" i="1" u="sng" dirty="0">
                <a:solidFill>
                  <a:schemeClr val="bg1"/>
                </a:solidFill>
                <a:effectLst>
                  <a:outerShdw blurRad="38100" dist="38100" dir="2700000" algn="tl">
                    <a:srgbClr val="000000">
                      <a:alpha val="43137"/>
                    </a:srgbClr>
                  </a:outerShdw>
                </a:effectLst>
              </a:rPr>
              <a:t>No habrá conceptos claros con respecto al misterio de la divinidad</a:t>
            </a:r>
            <a:r>
              <a:rPr lang="es-ES_tradnl" sz="3200" dirty="0">
                <a:solidFill>
                  <a:schemeClr val="bg1"/>
                </a:solidFill>
                <a:effectLst>
                  <a:outerShdw blurRad="38100" dist="38100" dir="2700000" algn="tl">
                    <a:srgbClr val="000000">
                      <a:alpha val="43137"/>
                    </a:srgbClr>
                  </a:outerShdw>
                </a:effectLst>
              </a:rPr>
              <a:t>. Una verdad tras otra se irá corrompiendo” </a:t>
            </a:r>
            <a:r>
              <a:rPr lang="es-ES_tradnl" sz="3200" dirty="0">
                <a:solidFill>
                  <a:srgbClr val="92D050"/>
                </a:solidFill>
                <a:effectLst>
                  <a:outerShdw blurRad="38100" dist="38100" dir="2700000" algn="tl">
                    <a:srgbClr val="000000">
                      <a:alpha val="43137"/>
                    </a:srgbClr>
                  </a:outerShdw>
                </a:effectLst>
              </a:rPr>
              <a:t>(</a:t>
            </a:r>
            <a:r>
              <a:rPr lang="es-ES_tradnl" sz="3200" dirty="0" err="1">
                <a:solidFill>
                  <a:srgbClr val="92D050"/>
                </a:solidFill>
                <a:effectLst>
                  <a:outerShdw blurRad="38100" dist="38100" dir="2700000" algn="tl">
                    <a:srgbClr val="000000">
                      <a:alpha val="43137"/>
                    </a:srgbClr>
                  </a:outerShdw>
                </a:effectLst>
              </a:rPr>
              <a:t>Maranata</a:t>
            </a:r>
            <a:r>
              <a:rPr lang="es-ES_tradnl" sz="3200" dirty="0">
                <a:solidFill>
                  <a:srgbClr val="92D050"/>
                </a:solidFill>
                <a:effectLst>
                  <a:outerShdw blurRad="38100" dist="38100" dir="2700000" algn="tl">
                    <a:srgbClr val="000000">
                      <a:alpha val="43137"/>
                    </a:srgbClr>
                  </a:outerShdw>
                </a:effectLst>
              </a:rPr>
              <a:t> 190).</a:t>
            </a:r>
            <a:endParaRPr lang="es-CO" sz="3200" dirty="0">
              <a:solidFill>
                <a:srgbClr val="92D050"/>
              </a:solidFill>
              <a:effectLst>
                <a:outerShdw blurRad="38100" dist="38100" dir="2700000" algn="tl">
                  <a:srgbClr val="000000">
                    <a:alpha val="43137"/>
                  </a:srgbClr>
                </a:outerShdw>
              </a:effectLst>
            </a:endParaRPr>
          </a:p>
          <a:p>
            <a:endParaRPr lang="es-CO" sz="3200" dirty="0">
              <a:solidFill>
                <a:schemeClr val="bg1"/>
              </a:solidFill>
              <a:effectLst>
                <a:outerShdw blurRad="38100" dist="38100" dir="2700000" algn="tl">
                  <a:srgbClr val="000000">
                    <a:alpha val="43137"/>
                  </a:srgbClr>
                </a:outerShdw>
              </a:effectLst>
            </a:endParaRPr>
          </a:p>
        </p:txBody>
      </p:sp>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Tree>
    <p:extLst>
      <p:ext uri="{BB962C8B-B14F-4D97-AF65-F5344CB8AC3E}">
        <p14:creationId xmlns:p14="http://schemas.microsoft.com/office/powerpoint/2010/main" val="35778136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DE73C1-0608-F043-9A3D-01F698FF9C37}"/>
              </a:ext>
            </a:extLst>
          </p:cNvPr>
          <p:cNvSpPr>
            <a:spLocks noGrp="1"/>
          </p:cNvSpPr>
          <p:nvPr>
            <p:ph type="ctrTitle"/>
          </p:nvPr>
        </p:nvSpPr>
        <p:spPr>
          <a:xfrm>
            <a:off x="1524000" y="2094807"/>
            <a:ext cx="9144000" cy="2061556"/>
          </a:xfrm>
        </p:spPr>
        <p:txBody>
          <a:bodyPr>
            <a:normAutofit/>
          </a:bodyPr>
          <a:lstStyle/>
          <a:p>
            <a:r>
              <a:rPr lang="es-CO" dirty="0">
                <a:ln w="31750">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A. </a:t>
            </a:r>
            <a:r>
              <a:rPr lang="es-ES_tradnl" b="1" dirty="0">
                <a:ln w="31750">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No cumplir con nuestro trabajo:</a:t>
            </a:r>
            <a:endParaRPr lang="es-CO" dirty="0">
              <a:ln w="31750">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637193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6FB6C5-EBA0-3F43-A1B6-B294A07A5A6D}"/>
              </a:ext>
            </a:extLst>
          </p:cNvPr>
          <p:cNvSpPr>
            <a:spLocks noGrp="1"/>
          </p:cNvSpPr>
          <p:nvPr>
            <p:ph type="title"/>
          </p:nvPr>
        </p:nvSpPr>
        <p:spPr>
          <a:xfrm>
            <a:off x="1463040" y="856903"/>
            <a:ext cx="9890760" cy="1014788"/>
          </a:xfrm>
        </p:spPr>
        <p:txBody>
          <a:bodyPr/>
          <a:lstStyle/>
          <a:p>
            <a:r>
              <a:rPr lang="es-CO" sz="7200" b="1" dirty="0">
                <a:ln w="31750">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Descuido</a:t>
            </a:r>
          </a:p>
        </p:txBody>
      </p:sp>
      <p:sp>
        <p:nvSpPr>
          <p:cNvPr id="3" name="Marcador de contenido 2">
            <a:extLst>
              <a:ext uri="{FF2B5EF4-FFF2-40B4-BE49-F238E27FC236}">
                <a16:creationId xmlns:a16="http://schemas.microsoft.com/office/drawing/2014/main" id="{7670CE25-BFB5-3E4F-B56E-2C6D555AEF7C}"/>
              </a:ext>
            </a:extLst>
          </p:cNvPr>
          <p:cNvSpPr>
            <a:spLocks noGrp="1"/>
          </p:cNvSpPr>
          <p:nvPr>
            <p:ph idx="1"/>
          </p:nvPr>
        </p:nvSpPr>
        <p:spPr>
          <a:xfrm>
            <a:off x="1463040" y="2108258"/>
            <a:ext cx="9890760" cy="3827030"/>
          </a:xfrm>
        </p:spPr>
        <p:txBody>
          <a:bodyPr>
            <a:normAutofit lnSpcReduction="10000"/>
          </a:bodyPr>
          <a:lstStyle/>
          <a:p>
            <a:pPr marL="0" indent="0">
              <a:buNone/>
            </a:pPr>
            <a:r>
              <a:rPr lang="de-DE" sz="3200" dirty="0">
                <a:solidFill>
                  <a:schemeClr val="bg1"/>
                </a:solidFill>
                <a:effectLst>
                  <a:outerShdw blurRad="38100" dist="38100" dir="2700000" algn="tl">
                    <a:srgbClr val="000000">
                      <a:alpha val="43137"/>
                    </a:srgbClr>
                  </a:outerShdw>
                </a:effectLst>
              </a:rPr>
              <a:t>“</a:t>
            </a:r>
            <a:r>
              <a:rPr lang="de-DE" sz="3200" dirty="0" err="1">
                <a:solidFill>
                  <a:schemeClr val="bg1"/>
                </a:solidFill>
                <a:effectLst>
                  <a:outerShdw blurRad="38100" dist="38100" dir="2700000" algn="tl">
                    <a:srgbClr val="000000">
                      <a:alpha val="43137"/>
                    </a:srgbClr>
                  </a:outerShdw>
                </a:effectLst>
              </a:rPr>
              <a:t>Vi</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que</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muchos</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descuidaban</a:t>
            </a:r>
            <a:r>
              <a:rPr lang="de-DE" sz="3200" dirty="0">
                <a:solidFill>
                  <a:schemeClr val="bg1"/>
                </a:solidFill>
                <a:effectLst>
                  <a:outerShdw blurRad="38100" dist="38100" dir="2700000" algn="tl">
                    <a:srgbClr val="000000">
                      <a:alpha val="43137"/>
                    </a:srgbClr>
                  </a:outerShdw>
                </a:effectLst>
              </a:rPr>
              <a:t> la </a:t>
            </a:r>
            <a:r>
              <a:rPr lang="de-DE" sz="3200" dirty="0" err="1">
                <a:solidFill>
                  <a:schemeClr val="bg1"/>
                </a:solidFill>
                <a:effectLst>
                  <a:outerShdw blurRad="38100" dist="38100" dir="2700000" algn="tl">
                    <a:srgbClr val="000000">
                      <a:alpha val="43137"/>
                    </a:srgbClr>
                  </a:outerShdw>
                </a:effectLst>
              </a:rPr>
              <a:t>preparación</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necesaria</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esperando</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que</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el</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tiempo</a:t>
            </a:r>
            <a:r>
              <a:rPr lang="de-DE" sz="3200" dirty="0">
                <a:solidFill>
                  <a:schemeClr val="bg1"/>
                </a:solidFill>
                <a:effectLst>
                  <a:outerShdw blurRad="38100" dist="38100" dir="2700000" algn="tl">
                    <a:srgbClr val="000000">
                      <a:alpha val="43137"/>
                    </a:srgbClr>
                  </a:outerShdw>
                </a:effectLst>
              </a:rPr>
              <a:t> del “</a:t>
            </a:r>
            <a:r>
              <a:rPr lang="de-DE" sz="3200" dirty="0" err="1">
                <a:solidFill>
                  <a:schemeClr val="bg1"/>
                </a:solidFill>
                <a:effectLst>
                  <a:outerShdw blurRad="38100" dist="38100" dir="2700000" algn="tl">
                    <a:srgbClr val="000000">
                      <a:alpha val="43137"/>
                    </a:srgbClr>
                  </a:outerShdw>
                </a:effectLst>
              </a:rPr>
              <a:t>refrigerio</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y</a:t>
            </a:r>
            <a:r>
              <a:rPr lang="de-DE" sz="3200" dirty="0">
                <a:solidFill>
                  <a:schemeClr val="bg1"/>
                </a:solidFill>
                <a:effectLst>
                  <a:outerShdw blurRad="38100" dist="38100" dir="2700000" algn="tl">
                    <a:srgbClr val="000000">
                      <a:alpha val="43137"/>
                    </a:srgbClr>
                  </a:outerShdw>
                </a:effectLst>
              </a:rPr>
              <a:t> la “</a:t>
            </a:r>
            <a:r>
              <a:rPr lang="de-DE" sz="3200" dirty="0" err="1">
                <a:solidFill>
                  <a:schemeClr val="bg1"/>
                </a:solidFill>
                <a:effectLst>
                  <a:outerShdw blurRad="38100" dist="38100" dir="2700000" algn="tl">
                    <a:srgbClr val="000000">
                      <a:alpha val="43137"/>
                    </a:srgbClr>
                  </a:outerShdw>
                </a:effectLst>
              </a:rPr>
              <a:t>lluvia</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tardía</a:t>
            </a:r>
            <a:r>
              <a:rPr lang="de-DE" sz="3200" dirty="0">
                <a:solidFill>
                  <a:schemeClr val="bg1"/>
                </a:solidFill>
                <a:effectLst>
                  <a:outerShdw blurRad="38100" dist="38100" dir="2700000" algn="tl">
                    <a:srgbClr val="000000">
                      <a:alpha val="43137"/>
                    </a:srgbClr>
                  </a:outerShdw>
                </a:effectLst>
              </a:rPr>
              <a:t>” los </a:t>
            </a:r>
            <a:r>
              <a:rPr lang="de-DE" sz="3200" dirty="0" err="1">
                <a:solidFill>
                  <a:schemeClr val="bg1"/>
                </a:solidFill>
                <a:effectLst>
                  <a:outerShdw blurRad="38100" dist="38100" dir="2700000" algn="tl">
                    <a:srgbClr val="000000">
                      <a:alpha val="43137"/>
                    </a:srgbClr>
                  </a:outerShdw>
                </a:effectLst>
              </a:rPr>
              <a:t>preparasen</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para</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sostenerse</a:t>
            </a:r>
            <a:r>
              <a:rPr lang="de-DE" sz="3200" dirty="0">
                <a:solidFill>
                  <a:schemeClr val="bg1"/>
                </a:solidFill>
                <a:effectLst>
                  <a:outerShdw blurRad="38100" dist="38100" dir="2700000" algn="tl">
                    <a:srgbClr val="000000">
                      <a:alpha val="43137"/>
                    </a:srgbClr>
                  </a:outerShdw>
                </a:effectLst>
              </a:rPr>
              <a:t> en </a:t>
            </a:r>
            <a:r>
              <a:rPr lang="de-DE" sz="3200" dirty="0" err="1">
                <a:solidFill>
                  <a:schemeClr val="bg1"/>
                </a:solidFill>
                <a:effectLst>
                  <a:outerShdw blurRad="38100" dist="38100" dir="2700000" algn="tl">
                    <a:srgbClr val="000000">
                      <a:alpha val="43137"/>
                    </a:srgbClr>
                  </a:outerShdw>
                </a:effectLst>
              </a:rPr>
              <a:t>el</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día</a:t>
            </a:r>
            <a:r>
              <a:rPr lang="de-DE" sz="3200" dirty="0">
                <a:solidFill>
                  <a:schemeClr val="bg1"/>
                </a:solidFill>
                <a:effectLst>
                  <a:outerShdw blurRad="38100" dist="38100" dir="2700000" algn="tl">
                    <a:srgbClr val="000000">
                      <a:alpha val="43137"/>
                    </a:srgbClr>
                  </a:outerShdw>
                </a:effectLst>
              </a:rPr>
              <a:t> del Señor </a:t>
            </a:r>
            <a:r>
              <a:rPr lang="de-DE" sz="3200" dirty="0" err="1">
                <a:solidFill>
                  <a:schemeClr val="bg1"/>
                </a:solidFill>
                <a:effectLst>
                  <a:outerShdw blurRad="38100" dist="38100" dir="2700000" algn="tl">
                    <a:srgbClr val="000000">
                      <a:alpha val="43137"/>
                    </a:srgbClr>
                  </a:outerShdw>
                </a:effectLst>
              </a:rPr>
              <a:t>y</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vivir</a:t>
            </a:r>
            <a:r>
              <a:rPr lang="de-DE" sz="3200" dirty="0">
                <a:solidFill>
                  <a:schemeClr val="bg1"/>
                </a:solidFill>
                <a:effectLst>
                  <a:outerShdw blurRad="38100" dist="38100" dir="2700000" algn="tl">
                    <a:srgbClr val="000000">
                      <a:alpha val="43137"/>
                    </a:srgbClr>
                  </a:outerShdw>
                </a:effectLst>
              </a:rPr>
              <a:t> en </a:t>
            </a:r>
            <a:r>
              <a:rPr lang="de-DE" sz="3200" dirty="0" err="1">
                <a:solidFill>
                  <a:schemeClr val="bg1"/>
                </a:solidFill>
                <a:effectLst>
                  <a:outerShdw blurRad="38100" dist="38100" dir="2700000" algn="tl">
                    <a:srgbClr val="000000">
                      <a:alpha val="43137"/>
                    </a:srgbClr>
                  </a:outerShdw>
                </a:effectLst>
              </a:rPr>
              <a:t>su</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presencia</a:t>
            </a:r>
            <a:r>
              <a:rPr lang="de-DE" sz="3200" dirty="0">
                <a:solidFill>
                  <a:schemeClr val="bg1"/>
                </a:solidFill>
                <a:effectLst>
                  <a:outerShdw blurRad="38100" dist="38100" dir="2700000" algn="tl">
                    <a:srgbClr val="000000">
                      <a:alpha val="43137"/>
                    </a:srgbClr>
                  </a:outerShdw>
                </a:effectLst>
              </a:rPr>
              <a:t>. ¡Oh! ¡</a:t>
            </a:r>
            <a:r>
              <a:rPr lang="de-DE" sz="3200" i="1" u="sng" dirty="0" err="1">
                <a:solidFill>
                  <a:schemeClr val="bg1"/>
                </a:solidFill>
                <a:effectLst>
                  <a:outerShdw blurRad="38100" dist="38100" dir="2700000" algn="tl">
                    <a:srgbClr val="000000">
                      <a:alpha val="43137"/>
                    </a:srgbClr>
                  </a:outerShdw>
                </a:effectLst>
              </a:rPr>
              <a:t>Cuántos</a:t>
            </a:r>
            <a:r>
              <a:rPr lang="de-DE" sz="3200" i="1" u="sng" dirty="0">
                <a:solidFill>
                  <a:schemeClr val="bg1"/>
                </a:solidFill>
                <a:effectLst>
                  <a:outerShdw blurRad="38100" dist="38100" dir="2700000" algn="tl">
                    <a:srgbClr val="000000">
                      <a:alpha val="43137"/>
                    </a:srgbClr>
                  </a:outerShdw>
                </a:effectLst>
              </a:rPr>
              <a:t> vi sin </a:t>
            </a:r>
            <a:r>
              <a:rPr lang="de-DE" sz="3200" i="1" u="sng" dirty="0" err="1">
                <a:solidFill>
                  <a:schemeClr val="bg1"/>
                </a:solidFill>
                <a:effectLst>
                  <a:outerShdw blurRad="38100" dist="38100" dir="2700000" algn="tl">
                    <a:srgbClr val="000000">
                      <a:alpha val="43137"/>
                    </a:srgbClr>
                  </a:outerShdw>
                </a:effectLst>
              </a:rPr>
              <a:t>amparo</a:t>
            </a:r>
            <a:r>
              <a:rPr lang="de-DE" sz="3200" i="1" u="sng" dirty="0">
                <a:solidFill>
                  <a:schemeClr val="bg1"/>
                </a:solidFill>
                <a:effectLst>
                  <a:outerShdw blurRad="38100" dist="38100" dir="2700000" algn="tl">
                    <a:srgbClr val="000000">
                      <a:alpha val="43137"/>
                    </a:srgbClr>
                  </a:outerShdw>
                </a:effectLst>
              </a:rPr>
              <a:t> en </a:t>
            </a:r>
            <a:r>
              <a:rPr lang="de-DE" sz="3200" i="1" u="sng" dirty="0" err="1">
                <a:solidFill>
                  <a:schemeClr val="bg1"/>
                </a:solidFill>
                <a:effectLst>
                  <a:outerShdw blurRad="38100" dist="38100" dir="2700000" algn="tl">
                    <a:srgbClr val="000000">
                      <a:alpha val="43137"/>
                    </a:srgbClr>
                  </a:outerShdw>
                </a:effectLst>
              </a:rPr>
              <a:t>el</a:t>
            </a:r>
            <a:r>
              <a:rPr lang="de-DE" sz="3200" i="1" u="sng" dirty="0">
                <a:solidFill>
                  <a:schemeClr val="bg1"/>
                </a:solidFill>
                <a:effectLst>
                  <a:outerShdw blurRad="38100" dist="38100" dir="2700000" algn="tl">
                    <a:srgbClr val="000000">
                      <a:alpha val="43137"/>
                    </a:srgbClr>
                  </a:outerShdw>
                </a:effectLst>
              </a:rPr>
              <a:t> </a:t>
            </a:r>
            <a:r>
              <a:rPr lang="de-DE" sz="3200" i="1" u="sng" dirty="0" err="1">
                <a:solidFill>
                  <a:schemeClr val="bg1"/>
                </a:solidFill>
                <a:effectLst>
                  <a:outerShdw blurRad="38100" dist="38100" dir="2700000" algn="tl">
                    <a:srgbClr val="000000">
                      <a:alpha val="43137"/>
                    </a:srgbClr>
                  </a:outerShdw>
                </a:effectLst>
              </a:rPr>
              <a:t>tiempo</a:t>
            </a:r>
            <a:r>
              <a:rPr lang="de-DE" sz="3200" i="1" u="sng" dirty="0">
                <a:solidFill>
                  <a:schemeClr val="bg1"/>
                </a:solidFill>
                <a:effectLst>
                  <a:outerShdw blurRad="38100" dist="38100" dir="2700000" algn="tl">
                    <a:srgbClr val="000000">
                      <a:alpha val="43137"/>
                    </a:srgbClr>
                  </a:outerShdw>
                </a:effectLst>
              </a:rPr>
              <a:t> de </a:t>
            </a:r>
            <a:r>
              <a:rPr lang="de-DE" sz="3200" i="1" u="sng" dirty="0" err="1">
                <a:solidFill>
                  <a:schemeClr val="bg1"/>
                </a:solidFill>
                <a:effectLst>
                  <a:outerShdw blurRad="38100" dist="38100" dir="2700000" algn="tl">
                    <a:srgbClr val="000000">
                      <a:alpha val="43137"/>
                    </a:srgbClr>
                  </a:outerShdw>
                </a:effectLst>
              </a:rPr>
              <a:t>angustia</a:t>
            </a:r>
            <a:r>
              <a:rPr lang="de-DE" sz="3200" i="1" u="sng" dirty="0">
                <a:solidFill>
                  <a:schemeClr val="bg1"/>
                </a:solidFill>
                <a:effectLst>
                  <a:outerShdw blurRad="38100" dist="38100" dir="2700000" algn="tl">
                    <a:srgbClr val="000000">
                      <a:alpha val="43137"/>
                    </a:srgbClr>
                  </a:outerShdw>
                </a:effectLst>
              </a:rPr>
              <a:t>! </a:t>
            </a:r>
            <a:r>
              <a:rPr lang="de-DE" sz="3200" i="1" u="sng" dirty="0" err="1">
                <a:solidFill>
                  <a:schemeClr val="bg1"/>
                </a:solidFill>
                <a:effectLst>
                  <a:outerShdw blurRad="38100" dist="38100" dir="2700000" algn="tl">
                    <a:srgbClr val="000000">
                      <a:alpha val="43137"/>
                    </a:srgbClr>
                  </a:outerShdw>
                </a:effectLst>
              </a:rPr>
              <a:t>Habían</a:t>
            </a:r>
            <a:r>
              <a:rPr lang="de-DE" sz="3200" i="1" u="sng" dirty="0">
                <a:solidFill>
                  <a:schemeClr val="bg1"/>
                </a:solidFill>
                <a:effectLst>
                  <a:outerShdw blurRad="38100" dist="38100" dir="2700000" algn="tl">
                    <a:srgbClr val="000000">
                      <a:alpha val="43137"/>
                    </a:srgbClr>
                  </a:outerShdw>
                </a:effectLst>
              </a:rPr>
              <a:t> </a:t>
            </a:r>
            <a:r>
              <a:rPr lang="de-DE" sz="3200" i="1" u="sng" dirty="0" err="1">
                <a:solidFill>
                  <a:schemeClr val="bg1"/>
                </a:solidFill>
                <a:effectLst>
                  <a:outerShdw blurRad="38100" dist="38100" dir="2700000" algn="tl">
                    <a:srgbClr val="000000">
                      <a:alpha val="43137"/>
                    </a:srgbClr>
                  </a:outerShdw>
                </a:effectLst>
              </a:rPr>
              <a:t>descuidado</a:t>
            </a:r>
            <a:r>
              <a:rPr lang="de-DE" sz="3200" i="1" u="sng" dirty="0">
                <a:solidFill>
                  <a:schemeClr val="bg1"/>
                </a:solidFill>
                <a:effectLst>
                  <a:outerShdw blurRad="38100" dist="38100" dir="2700000" algn="tl">
                    <a:srgbClr val="000000">
                      <a:alpha val="43137"/>
                    </a:srgbClr>
                  </a:outerShdw>
                </a:effectLst>
              </a:rPr>
              <a:t> la </a:t>
            </a:r>
            <a:r>
              <a:rPr lang="de-DE" sz="3200" i="1" u="sng" dirty="0" err="1">
                <a:solidFill>
                  <a:schemeClr val="bg1"/>
                </a:solidFill>
                <a:effectLst>
                  <a:outerShdw blurRad="38100" dist="38100" dir="2700000" algn="tl">
                    <a:srgbClr val="000000">
                      <a:alpha val="43137"/>
                    </a:srgbClr>
                  </a:outerShdw>
                </a:effectLst>
              </a:rPr>
              <a:t>preparación</a:t>
            </a:r>
            <a:r>
              <a:rPr lang="de-DE" sz="3200" i="1" u="sng" dirty="0">
                <a:solidFill>
                  <a:schemeClr val="bg1"/>
                </a:solidFill>
                <a:effectLst>
                  <a:outerShdw blurRad="38100" dist="38100" dir="2700000" algn="tl">
                    <a:srgbClr val="000000">
                      <a:alpha val="43137"/>
                    </a:srgbClr>
                  </a:outerShdw>
                </a:effectLst>
              </a:rPr>
              <a:t> </a:t>
            </a:r>
            <a:r>
              <a:rPr lang="de-DE" sz="3200" i="1" u="sng" dirty="0" err="1">
                <a:solidFill>
                  <a:schemeClr val="bg1"/>
                </a:solidFill>
                <a:effectLst>
                  <a:outerShdw blurRad="38100" dist="38100" dir="2700000" algn="tl">
                    <a:srgbClr val="000000">
                      <a:alpha val="43137"/>
                    </a:srgbClr>
                  </a:outerShdw>
                </a:effectLst>
              </a:rPr>
              <a:t>necesaria</a:t>
            </a:r>
            <a:r>
              <a:rPr lang="de-DE" sz="3200" i="1" u="sng" dirty="0">
                <a:solidFill>
                  <a:schemeClr val="bg1"/>
                </a:solidFill>
                <a:effectLst>
                  <a:outerShdw blurRad="38100" dist="38100" dir="2700000" algn="tl">
                    <a:srgbClr val="000000">
                      <a:alpha val="43137"/>
                    </a:srgbClr>
                  </a:outerShdw>
                </a:effectLst>
              </a:rPr>
              <a:t>, </a:t>
            </a:r>
            <a:r>
              <a:rPr lang="de-DE" sz="3200" i="1" u="sng" dirty="0" err="1">
                <a:solidFill>
                  <a:schemeClr val="bg1"/>
                </a:solidFill>
                <a:effectLst>
                  <a:outerShdw blurRad="38100" dist="38100" dir="2700000" algn="tl">
                    <a:srgbClr val="000000">
                      <a:alpha val="43137"/>
                    </a:srgbClr>
                  </a:outerShdw>
                </a:effectLst>
              </a:rPr>
              <a:t>y</a:t>
            </a:r>
            <a:r>
              <a:rPr lang="de-DE" sz="3200" i="1" u="sng" dirty="0">
                <a:solidFill>
                  <a:schemeClr val="bg1"/>
                </a:solidFill>
                <a:effectLst>
                  <a:outerShdw blurRad="38100" dist="38100" dir="2700000" algn="tl">
                    <a:srgbClr val="000000">
                      <a:alpha val="43137"/>
                    </a:srgbClr>
                  </a:outerShdw>
                </a:effectLst>
              </a:rPr>
              <a:t> </a:t>
            </a:r>
            <a:r>
              <a:rPr lang="de-DE" sz="3200" i="1" u="sng" dirty="0" err="1">
                <a:solidFill>
                  <a:schemeClr val="bg1"/>
                </a:solidFill>
                <a:effectLst>
                  <a:outerShdw blurRad="38100" dist="38100" dir="2700000" algn="tl">
                    <a:srgbClr val="000000">
                      <a:alpha val="43137"/>
                    </a:srgbClr>
                  </a:outerShdw>
                </a:effectLst>
              </a:rPr>
              <a:t>por</a:t>
            </a:r>
            <a:r>
              <a:rPr lang="de-DE" sz="3200" i="1" u="sng" dirty="0">
                <a:solidFill>
                  <a:schemeClr val="bg1"/>
                </a:solidFill>
                <a:effectLst>
                  <a:outerShdw blurRad="38100" dist="38100" dir="2700000" algn="tl">
                    <a:srgbClr val="000000">
                      <a:alpha val="43137"/>
                    </a:srgbClr>
                  </a:outerShdw>
                </a:effectLst>
              </a:rPr>
              <a:t> </a:t>
            </a:r>
            <a:r>
              <a:rPr lang="de-DE" sz="3200" i="1" u="sng" dirty="0" err="1">
                <a:solidFill>
                  <a:schemeClr val="bg1"/>
                </a:solidFill>
                <a:effectLst>
                  <a:outerShdw blurRad="38100" dist="38100" dir="2700000" algn="tl">
                    <a:srgbClr val="000000">
                      <a:alpha val="43137"/>
                    </a:srgbClr>
                  </a:outerShdw>
                </a:effectLst>
              </a:rPr>
              <a:t>lo</a:t>
            </a:r>
            <a:r>
              <a:rPr lang="de-DE" sz="3200" i="1" u="sng" dirty="0">
                <a:solidFill>
                  <a:schemeClr val="bg1"/>
                </a:solidFill>
                <a:effectLst>
                  <a:outerShdw blurRad="38100" dist="38100" dir="2700000" algn="tl">
                    <a:srgbClr val="000000">
                      <a:alpha val="43137"/>
                    </a:srgbClr>
                  </a:outerShdw>
                </a:effectLst>
              </a:rPr>
              <a:t> </a:t>
            </a:r>
            <a:r>
              <a:rPr lang="de-DE" sz="3200" i="1" u="sng" dirty="0" err="1">
                <a:solidFill>
                  <a:schemeClr val="bg1"/>
                </a:solidFill>
                <a:effectLst>
                  <a:outerShdw blurRad="38100" dist="38100" dir="2700000" algn="tl">
                    <a:srgbClr val="000000">
                      <a:alpha val="43137"/>
                    </a:srgbClr>
                  </a:outerShdw>
                </a:effectLst>
              </a:rPr>
              <a:t>tanto</a:t>
            </a:r>
            <a:r>
              <a:rPr lang="de-DE" sz="3200" i="1" u="sng" dirty="0">
                <a:solidFill>
                  <a:schemeClr val="bg1"/>
                </a:solidFill>
                <a:effectLst>
                  <a:outerShdw blurRad="38100" dist="38100" dir="2700000" algn="tl">
                    <a:srgbClr val="000000">
                      <a:alpha val="43137"/>
                    </a:srgbClr>
                  </a:outerShdw>
                </a:effectLst>
              </a:rPr>
              <a:t> </a:t>
            </a:r>
            <a:r>
              <a:rPr lang="de-DE" sz="3200" i="1" u="sng" dirty="0" err="1">
                <a:solidFill>
                  <a:schemeClr val="bg1"/>
                </a:solidFill>
                <a:effectLst>
                  <a:outerShdw blurRad="38100" dist="38100" dir="2700000" algn="tl">
                    <a:srgbClr val="000000">
                      <a:alpha val="43137"/>
                    </a:srgbClr>
                  </a:outerShdw>
                </a:effectLst>
              </a:rPr>
              <a:t>no</a:t>
            </a:r>
            <a:r>
              <a:rPr lang="de-DE" sz="3200" i="1" u="sng" dirty="0">
                <a:solidFill>
                  <a:schemeClr val="bg1"/>
                </a:solidFill>
                <a:effectLst>
                  <a:outerShdw blurRad="38100" dist="38100" dir="2700000" algn="tl">
                    <a:srgbClr val="000000">
                      <a:alpha val="43137"/>
                    </a:srgbClr>
                  </a:outerShdw>
                </a:effectLst>
              </a:rPr>
              <a:t> </a:t>
            </a:r>
            <a:r>
              <a:rPr lang="de-DE" sz="3200" i="1" u="sng" dirty="0" err="1">
                <a:solidFill>
                  <a:schemeClr val="bg1"/>
                </a:solidFill>
                <a:effectLst>
                  <a:outerShdw blurRad="38100" dist="38100" dir="2700000" algn="tl">
                    <a:srgbClr val="000000">
                      <a:alpha val="43137"/>
                    </a:srgbClr>
                  </a:outerShdw>
                </a:effectLst>
              </a:rPr>
              <a:t>podían</a:t>
            </a:r>
            <a:r>
              <a:rPr lang="de-DE" sz="3200" i="1" u="sng" dirty="0">
                <a:solidFill>
                  <a:schemeClr val="bg1"/>
                </a:solidFill>
                <a:effectLst>
                  <a:outerShdw blurRad="38100" dist="38100" dir="2700000" algn="tl">
                    <a:srgbClr val="000000">
                      <a:alpha val="43137"/>
                    </a:srgbClr>
                  </a:outerShdw>
                </a:effectLst>
              </a:rPr>
              <a:t> </a:t>
            </a:r>
            <a:r>
              <a:rPr lang="de-DE" sz="3200" i="1" u="sng" dirty="0" err="1">
                <a:solidFill>
                  <a:schemeClr val="bg1"/>
                </a:solidFill>
                <a:effectLst>
                  <a:outerShdw blurRad="38100" dist="38100" dir="2700000" algn="tl">
                    <a:srgbClr val="000000">
                      <a:alpha val="43137"/>
                    </a:srgbClr>
                  </a:outerShdw>
                </a:effectLst>
              </a:rPr>
              <a:t>recibir</a:t>
            </a:r>
            <a:r>
              <a:rPr lang="de-DE" sz="3200" i="1" u="sng" dirty="0">
                <a:solidFill>
                  <a:schemeClr val="bg1"/>
                </a:solidFill>
                <a:effectLst>
                  <a:outerShdw blurRad="38100" dist="38100" dir="2700000" algn="tl">
                    <a:srgbClr val="000000">
                      <a:alpha val="43137"/>
                    </a:srgbClr>
                  </a:outerShdw>
                </a:effectLst>
              </a:rPr>
              <a:t> </a:t>
            </a:r>
            <a:r>
              <a:rPr lang="de-DE" sz="3200" i="1" u="sng" dirty="0" err="1">
                <a:solidFill>
                  <a:schemeClr val="bg1"/>
                </a:solidFill>
                <a:effectLst>
                  <a:outerShdw blurRad="38100" dist="38100" dir="2700000" algn="tl">
                    <a:srgbClr val="000000">
                      <a:alpha val="43137"/>
                    </a:srgbClr>
                  </a:outerShdw>
                </a:effectLst>
              </a:rPr>
              <a:t>el</a:t>
            </a:r>
            <a:r>
              <a:rPr lang="de-DE" sz="3200" i="1" u="sng" dirty="0">
                <a:solidFill>
                  <a:schemeClr val="bg1"/>
                </a:solidFill>
                <a:effectLst>
                  <a:outerShdw blurRad="38100" dist="38100" dir="2700000" algn="tl">
                    <a:srgbClr val="000000">
                      <a:alpha val="43137"/>
                    </a:srgbClr>
                  </a:outerShdw>
                </a:effectLst>
              </a:rPr>
              <a:t> </a:t>
            </a:r>
            <a:r>
              <a:rPr lang="de-DE" sz="3200" i="1" u="sng" dirty="0" err="1">
                <a:solidFill>
                  <a:schemeClr val="bg1"/>
                </a:solidFill>
                <a:effectLst>
                  <a:outerShdw blurRad="38100" dist="38100" dir="2700000" algn="tl">
                    <a:srgbClr val="000000">
                      <a:alpha val="43137"/>
                    </a:srgbClr>
                  </a:outerShdw>
                </a:effectLst>
              </a:rPr>
              <a:t>refrigerio</a:t>
            </a:r>
            <a:r>
              <a:rPr lang="de-DE" sz="3200" i="1" u="sng" dirty="0">
                <a:solidFill>
                  <a:schemeClr val="bg1"/>
                </a:solidFill>
                <a:effectLst>
                  <a:outerShdw blurRad="38100" dist="38100" dir="2700000" algn="tl">
                    <a:srgbClr val="000000">
                      <a:alpha val="43137"/>
                    </a:srgbClr>
                  </a:outerShdw>
                </a:effectLst>
              </a:rPr>
              <a:t> indispensable </a:t>
            </a:r>
            <a:r>
              <a:rPr lang="de-DE" sz="3200" i="1" u="sng" dirty="0" err="1">
                <a:solidFill>
                  <a:schemeClr val="bg1"/>
                </a:solidFill>
                <a:effectLst>
                  <a:outerShdw blurRad="38100" dist="38100" dir="2700000" algn="tl">
                    <a:srgbClr val="000000">
                      <a:alpha val="43137"/>
                    </a:srgbClr>
                  </a:outerShdw>
                </a:effectLst>
              </a:rPr>
              <a:t>para</a:t>
            </a:r>
            <a:r>
              <a:rPr lang="de-DE" sz="3200" i="1" u="sng" dirty="0">
                <a:solidFill>
                  <a:schemeClr val="bg1"/>
                </a:solidFill>
                <a:effectLst>
                  <a:outerShdw blurRad="38100" dist="38100" dir="2700000" algn="tl">
                    <a:srgbClr val="000000">
                      <a:alpha val="43137"/>
                    </a:srgbClr>
                  </a:outerShdw>
                </a:effectLst>
              </a:rPr>
              <a:t> </a:t>
            </a:r>
            <a:r>
              <a:rPr lang="de-DE" sz="3200" i="1" u="sng" dirty="0" err="1">
                <a:solidFill>
                  <a:schemeClr val="bg1"/>
                </a:solidFill>
                <a:effectLst>
                  <a:outerShdw blurRad="38100" dist="38100" dir="2700000" algn="tl">
                    <a:srgbClr val="000000">
                      <a:alpha val="43137"/>
                    </a:srgbClr>
                  </a:outerShdw>
                </a:effectLst>
              </a:rPr>
              <a:t>sobrevivir</a:t>
            </a:r>
            <a:r>
              <a:rPr lang="de-DE" sz="3200" i="1" u="sng" dirty="0">
                <a:solidFill>
                  <a:schemeClr val="bg1"/>
                </a:solidFill>
                <a:effectLst>
                  <a:outerShdw blurRad="38100" dist="38100" dir="2700000" algn="tl">
                    <a:srgbClr val="000000">
                      <a:alpha val="43137"/>
                    </a:srgbClr>
                  </a:outerShdw>
                </a:effectLst>
              </a:rPr>
              <a:t> a la </a:t>
            </a:r>
            <a:r>
              <a:rPr lang="de-DE" sz="3200" i="1" u="sng" dirty="0" err="1">
                <a:solidFill>
                  <a:schemeClr val="bg1"/>
                </a:solidFill>
                <a:effectLst>
                  <a:outerShdw blurRad="38100" dist="38100" dir="2700000" algn="tl">
                    <a:srgbClr val="000000">
                      <a:alpha val="43137"/>
                    </a:srgbClr>
                  </a:outerShdw>
                </a:effectLst>
              </a:rPr>
              <a:t>vista</a:t>
            </a:r>
            <a:r>
              <a:rPr lang="de-DE" sz="3200" i="1" u="sng" dirty="0">
                <a:solidFill>
                  <a:schemeClr val="bg1"/>
                </a:solidFill>
                <a:effectLst>
                  <a:outerShdw blurRad="38100" dist="38100" dir="2700000" algn="tl">
                    <a:srgbClr val="000000">
                      <a:alpha val="43137"/>
                    </a:srgbClr>
                  </a:outerShdw>
                </a:effectLst>
              </a:rPr>
              <a:t> de </a:t>
            </a:r>
            <a:r>
              <a:rPr lang="de-DE" sz="3200" i="1" u="sng" dirty="0" err="1">
                <a:solidFill>
                  <a:schemeClr val="bg1"/>
                </a:solidFill>
                <a:effectLst>
                  <a:outerShdw blurRad="38100" dist="38100" dir="2700000" algn="tl">
                    <a:srgbClr val="000000">
                      <a:alpha val="43137"/>
                    </a:srgbClr>
                  </a:outerShdw>
                </a:effectLst>
              </a:rPr>
              <a:t>un</a:t>
            </a:r>
            <a:r>
              <a:rPr lang="de-DE" sz="3200" i="1" u="sng" dirty="0">
                <a:solidFill>
                  <a:schemeClr val="bg1"/>
                </a:solidFill>
                <a:effectLst>
                  <a:outerShdw blurRad="38100" dist="38100" dir="2700000" algn="tl">
                    <a:srgbClr val="000000">
                      <a:alpha val="43137"/>
                    </a:srgbClr>
                  </a:outerShdw>
                </a:effectLst>
              </a:rPr>
              <a:t> Dios </a:t>
            </a:r>
            <a:r>
              <a:rPr lang="de-DE" sz="3200" i="1" u="sng" dirty="0" err="1">
                <a:solidFill>
                  <a:schemeClr val="bg1"/>
                </a:solidFill>
                <a:effectLst>
                  <a:outerShdw blurRad="38100" dist="38100" dir="2700000" algn="tl">
                    <a:srgbClr val="000000">
                      <a:alpha val="43137"/>
                    </a:srgbClr>
                  </a:outerShdw>
                </a:effectLst>
              </a:rPr>
              <a:t>santo</a:t>
            </a:r>
            <a:r>
              <a:rPr lang="de-DE" sz="3200" dirty="0">
                <a:solidFill>
                  <a:schemeClr val="bg1"/>
                </a:solidFill>
                <a:effectLst>
                  <a:outerShdw blurRad="38100" dist="38100" dir="2700000" algn="tl">
                    <a:srgbClr val="000000">
                      <a:alpha val="43137"/>
                    </a:srgbClr>
                  </a:outerShdw>
                </a:effectLst>
              </a:rPr>
              <a:t>” </a:t>
            </a:r>
          </a:p>
          <a:p>
            <a:pPr marL="0" indent="0">
              <a:buNone/>
            </a:pPr>
            <a:r>
              <a:rPr lang="de-DE" sz="3200" dirty="0" err="1">
                <a:solidFill>
                  <a:srgbClr val="92D050"/>
                </a:solidFill>
                <a:effectLst>
                  <a:outerShdw blurRad="38100" dist="38100" dir="2700000" algn="tl">
                    <a:srgbClr val="000000">
                      <a:alpha val="43137"/>
                    </a:srgbClr>
                  </a:outerShdw>
                </a:effectLst>
              </a:rPr>
              <a:t>Primeros</a:t>
            </a:r>
            <a:r>
              <a:rPr lang="de-DE" sz="3200" dirty="0">
                <a:solidFill>
                  <a:srgbClr val="92D050"/>
                </a:solidFill>
                <a:effectLst>
                  <a:outerShdw blurRad="38100" dist="38100" dir="2700000" algn="tl">
                    <a:srgbClr val="000000">
                      <a:alpha val="43137"/>
                    </a:srgbClr>
                  </a:outerShdw>
                </a:effectLst>
              </a:rPr>
              <a:t> </a:t>
            </a:r>
            <a:r>
              <a:rPr lang="de-DE" sz="3200" dirty="0" err="1">
                <a:solidFill>
                  <a:srgbClr val="92D050"/>
                </a:solidFill>
                <a:effectLst>
                  <a:outerShdw blurRad="38100" dist="38100" dir="2700000" algn="tl">
                    <a:srgbClr val="000000">
                      <a:alpha val="43137"/>
                    </a:srgbClr>
                  </a:outerShdw>
                </a:effectLst>
              </a:rPr>
              <a:t>Escritos</a:t>
            </a:r>
            <a:r>
              <a:rPr lang="de-DE" sz="3200" dirty="0">
                <a:solidFill>
                  <a:srgbClr val="92D050"/>
                </a:solidFill>
                <a:effectLst>
                  <a:outerShdw blurRad="38100" dist="38100" dir="2700000" algn="tl">
                    <a:srgbClr val="000000">
                      <a:alpha val="43137"/>
                    </a:srgbClr>
                  </a:outerShdw>
                </a:effectLst>
              </a:rPr>
              <a:t> </a:t>
            </a:r>
            <a:r>
              <a:rPr lang="de-DE" sz="3200" dirty="0" err="1">
                <a:solidFill>
                  <a:srgbClr val="92D050"/>
                </a:solidFill>
                <a:effectLst>
                  <a:outerShdw blurRad="38100" dist="38100" dir="2700000" algn="tl">
                    <a:srgbClr val="000000">
                      <a:alpha val="43137"/>
                    </a:srgbClr>
                  </a:outerShdw>
                </a:effectLst>
              </a:rPr>
              <a:t>Pág</a:t>
            </a:r>
            <a:r>
              <a:rPr lang="de-DE" sz="3200" dirty="0">
                <a:solidFill>
                  <a:srgbClr val="92D050"/>
                </a:solidFill>
                <a:effectLst>
                  <a:outerShdw blurRad="38100" dist="38100" dir="2700000" algn="tl">
                    <a:srgbClr val="000000">
                      <a:alpha val="43137"/>
                    </a:srgbClr>
                  </a:outerShdw>
                </a:effectLst>
              </a:rPr>
              <a:t>. 71</a:t>
            </a:r>
            <a:endParaRPr lang="es-CO" sz="3200" dirty="0">
              <a:solidFill>
                <a:srgbClr val="92D050"/>
              </a:solidFill>
              <a:effectLst>
                <a:outerShdw blurRad="38100" dist="38100" dir="2700000" algn="tl">
                  <a:srgbClr val="000000">
                    <a:alpha val="43137"/>
                  </a:srgbClr>
                </a:outerShdw>
              </a:effectLst>
            </a:endParaRPr>
          </a:p>
          <a:p>
            <a:endParaRPr lang="es-CO" sz="3200" dirty="0">
              <a:solidFill>
                <a:schemeClr val="bg1"/>
              </a:solidFill>
              <a:effectLst>
                <a:outerShdw blurRad="38100" dist="38100" dir="2700000" algn="tl">
                  <a:srgbClr val="000000">
                    <a:alpha val="43137"/>
                  </a:srgbClr>
                </a:outerShdw>
              </a:effectLst>
            </a:endParaRPr>
          </a:p>
        </p:txBody>
      </p:sp>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Tree>
    <p:extLst>
      <p:ext uri="{BB962C8B-B14F-4D97-AF65-F5344CB8AC3E}">
        <p14:creationId xmlns:p14="http://schemas.microsoft.com/office/powerpoint/2010/main" val="4548003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5C437F-9C2F-724F-AD3A-00FCFAA8A398}"/>
              </a:ext>
            </a:extLst>
          </p:cNvPr>
          <p:cNvSpPr>
            <a:spLocks noGrp="1"/>
          </p:cNvSpPr>
          <p:nvPr>
            <p:ph type="title"/>
          </p:nvPr>
        </p:nvSpPr>
        <p:spPr>
          <a:xfrm>
            <a:off x="1379912" y="1180089"/>
            <a:ext cx="9973887" cy="798657"/>
          </a:xfrm>
        </p:spPr>
        <p:txBody>
          <a:bodyPr/>
          <a:lstStyle/>
          <a:p>
            <a:r>
              <a:rPr lang="es-CO" sz="5400" b="1" dirty="0">
                <a:ln w="25400">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Solo para quienes se preparan</a:t>
            </a:r>
          </a:p>
        </p:txBody>
      </p:sp>
      <p:sp>
        <p:nvSpPr>
          <p:cNvPr id="3" name="Marcador de contenido 2">
            <a:extLst>
              <a:ext uri="{FF2B5EF4-FFF2-40B4-BE49-F238E27FC236}">
                <a16:creationId xmlns:a16="http://schemas.microsoft.com/office/drawing/2014/main" id="{56834F31-BBB5-844F-8269-A25374214C0A}"/>
              </a:ext>
            </a:extLst>
          </p:cNvPr>
          <p:cNvSpPr>
            <a:spLocks noGrp="1"/>
          </p:cNvSpPr>
          <p:nvPr>
            <p:ph idx="1"/>
          </p:nvPr>
        </p:nvSpPr>
        <p:spPr>
          <a:xfrm>
            <a:off x="1379912" y="2108257"/>
            <a:ext cx="9973887" cy="4351338"/>
          </a:xfrm>
        </p:spPr>
        <p:txBody>
          <a:bodyPr>
            <a:normAutofit/>
          </a:bodyPr>
          <a:lstStyle/>
          <a:p>
            <a:r>
              <a:rPr lang="de-DE" sz="3200" dirty="0" err="1">
                <a:solidFill>
                  <a:schemeClr val="bg1"/>
                </a:solidFill>
                <a:effectLst>
                  <a:outerShdw blurRad="38100" dist="38100" dir="2700000" algn="tl">
                    <a:srgbClr val="000000">
                      <a:alpha val="43137"/>
                    </a:srgbClr>
                  </a:outerShdw>
                </a:effectLst>
              </a:rPr>
              <a:t>Me</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fue</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mostrado</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que</a:t>
            </a:r>
            <a:r>
              <a:rPr lang="de-DE" sz="3200" dirty="0">
                <a:solidFill>
                  <a:schemeClr val="bg1"/>
                </a:solidFill>
                <a:effectLst>
                  <a:outerShdw blurRad="38100" dist="38100" dir="2700000" algn="tl">
                    <a:srgbClr val="000000">
                      <a:alpha val="43137"/>
                    </a:srgbClr>
                  </a:outerShdw>
                </a:effectLst>
              </a:rPr>
              <a:t> si los </a:t>
            </a:r>
            <a:r>
              <a:rPr lang="de-DE" sz="3200" dirty="0" err="1">
                <a:solidFill>
                  <a:schemeClr val="bg1"/>
                </a:solidFill>
                <a:effectLst>
                  <a:outerShdw blurRad="38100" dist="38100" dir="2700000" algn="tl">
                    <a:srgbClr val="000000">
                      <a:alpha val="43137"/>
                    </a:srgbClr>
                  </a:outerShdw>
                </a:effectLst>
              </a:rPr>
              <a:t>hijos</a:t>
            </a:r>
            <a:r>
              <a:rPr lang="de-DE" sz="3200" dirty="0">
                <a:solidFill>
                  <a:schemeClr val="bg1"/>
                </a:solidFill>
                <a:effectLst>
                  <a:outerShdw blurRad="38100" dist="38100" dir="2700000" algn="tl">
                    <a:srgbClr val="000000">
                      <a:alpha val="43137"/>
                    </a:srgbClr>
                  </a:outerShdw>
                </a:effectLst>
              </a:rPr>
              <a:t> de Dios </a:t>
            </a:r>
            <a:r>
              <a:rPr lang="de-DE" sz="3200" dirty="0" err="1">
                <a:solidFill>
                  <a:schemeClr val="bg1"/>
                </a:solidFill>
                <a:effectLst>
                  <a:outerShdw blurRad="38100" dist="38100" dir="2700000" algn="tl">
                    <a:srgbClr val="000000">
                      <a:alpha val="43137"/>
                    </a:srgbClr>
                  </a:outerShdw>
                </a:effectLst>
              </a:rPr>
              <a:t>no</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hacen</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un</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esfuerzo</a:t>
            </a:r>
            <a:r>
              <a:rPr lang="de-DE" sz="3200" dirty="0">
                <a:solidFill>
                  <a:schemeClr val="bg1"/>
                </a:solidFill>
                <a:effectLst>
                  <a:outerShdw blurRad="38100" dist="38100" dir="2700000" algn="tl">
                    <a:srgbClr val="000000">
                      <a:alpha val="43137"/>
                    </a:srgbClr>
                  </a:outerShdw>
                </a:effectLst>
              </a:rPr>
              <a:t> de </a:t>
            </a:r>
            <a:r>
              <a:rPr lang="de-DE" sz="3200" dirty="0" err="1">
                <a:solidFill>
                  <a:schemeClr val="bg1"/>
                </a:solidFill>
                <a:effectLst>
                  <a:outerShdw blurRad="38100" dist="38100" dir="2700000" algn="tl">
                    <a:srgbClr val="000000">
                      <a:alpha val="43137"/>
                    </a:srgbClr>
                  </a:outerShdw>
                </a:effectLst>
              </a:rPr>
              <a:t>su</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parte</a:t>
            </a:r>
            <a:r>
              <a:rPr lang="de-DE" sz="3200" b="1" dirty="0">
                <a:solidFill>
                  <a:schemeClr val="bg1"/>
                </a:solidFill>
                <a:effectLst>
                  <a:outerShdw blurRad="38100" dist="38100" dir="2700000" algn="tl">
                    <a:srgbClr val="000000">
                      <a:alpha val="43137"/>
                    </a:srgbClr>
                  </a:outerShdw>
                </a:effectLst>
              </a:rPr>
              <a:t>, … </a:t>
            </a:r>
            <a:r>
              <a:rPr lang="de-DE" sz="3200" b="1" i="1" u="sng" dirty="0" err="1">
                <a:solidFill>
                  <a:schemeClr val="bg1"/>
                </a:solidFill>
                <a:effectLst>
                  <a:outerShdw blurRad="38100" dist="38100" dir="2700000" algn="tl">
                    <a:srgbClr val="000000">
                      <a:alpha val="43137"/>
                    </a:srgbClr>
                  </a:outerShdw>
                </a:effectLst>
              </a:rPr>
              <a:t>El</a:t>
            </a:r>
            <a:r>
              <a:rPr lang="de-DE" sz="3200" b="1" i="1" u="sng" dirty="0">
                <a:solidFill>
                  <a:schemeClr val="bg1"/>
                </a:solidFill>
                <a:effectLst>
                  <a:outerShdw blurRad="38100" dist="38100" dir="2700000" algn="tl">
                    <a:srgbClr val="000000">
                      <a:alpha val="43137"/>
                    </a:srgbClr>
                  </a:outerShdw>
                </a:effectLst>
              </a:rPr>
              <a:t> </a:t>
            </a:r>
            <a:r>
              <a:rPr lang="de-DE" sz="3200" b="1" i="1" u="sng" dirty="0" err="1">
                <a:solidFill>
                  <a:schemeClr val="bg1"/>
                </a:solidFill>
                <a:effectLst>
                  <a:outerShdw blurRad="38100" dist="38100" dir="2700000" algn="tl">
                    <a:srgbClr val="000000">
                      <a:alpha val="43137"/>
                    </a:srgbClr>
                  </a:outerShdw>
                </a:effectLst>
              </a:rPr>
              <a:t>refrigerio</a:t>
            </a:r>
            <a:r>
              <a:rPr lang="de-DE" sz="3200" b="1" i="1" u="sng" dirty="0">
                <a:solidFill>
                  <a:schemeClr val="bg1"/>
                </a:solidFill>
                <a:effectLst>
                  <a:outerShdw blurRad="38100" dist="38100" dir="2700000" algn="tl">
                    <a:srgbClr val="000000">
                      <a:alpha val="43137"/>
                    </a:srgbClr>
                  </a:outerShdw>
                </a:effectLst>
              </a:rPr>
              <a:t> o </a:t>
            </a:r>
            <a:r>
              <a:rPr lang="de-DE" sz="3200" b="1" i="1" u="sng" dirty="0" err="1">
                <a:solidFill>
                  <a:schemeClr val="bg1"/>
                </a:solidFill>
                <a:effectLst>
                  <a:outerShdw blurRad="38100" dist="38100" dir="2700000" algn="tl">
                    <a:srgbClr val="000000">
                      <a:alpha val="43137"/>
                    </a:srgbClr>
                  </a:outerShdw>
                </a:effectLst>
              </a:rPr>
              <a:t>poder</a:t>
            </a:r>
            <a:r>
              <a:rPr lang="de-DE" sz="3200" b="1" i="1" u="sng" dirty="0">
                <a:solidFill>
                  <a:schemeClr val="bg1"/>
                </a:solidFill>
                <a:effectLst>
                  <a:outerShdw blurRad="38100" dist="38100" dir="2700000" algn="tl">
                    <a:srgbClr val="000000">
                      <a:alpha val="43137"/>
                    </a:srgbClr>
                  </a:outerShdw>
                </a:effectLst>
              </a:rPr>
              <a:t> de Dios </a:t>
            </a:r>
            <a:r>
              <a:rPr lang="de-DE" sz="3200" b="1" i="1" u="sng" dirty="0" err="1">
                <a:solidFill>
                  <a:schemeClr val="bg1"/>
                </a:solidFill>
                <a:effectLst>
                  <a:outerShdw blurRad="38100" dist="38100" dir="2700000" algn="tl">
                    <a:srgbClr val="000000">
                      <a:alpha val="43137"/>
                    </a:srgbClr>
                  </a:outerShdw>
                </a:effectLst>
              </a:rPr>
              <a:t>desciende</a:t>
            </a:r>
            <a:r>
              <a:rPr lang="de-DE" sz="3200" b="1" i="1" u="sng" dirty="0">
                <a:solidFill>
                  <a:schemeClr val="bg1"/>
                </a:solidFill>
                <a:effectLst>
                  <a:outerShdw blurRad="38100" dist="38100" dir="2700000" algn="tl">
                    <a:srgbClr val="000000">
                      <a:alpha val="43137"/>
                    </a:srgbClr>
                  </a:outerShdw>
                </a:effectLst>
              </a:rPr>
              <a:t> </a:t>
            </a:r>
            <a:r>
              <a:rPr lang="de-DE" sz="3200" b="1" i="1" u="sng" dirty="0" err="1">
                <a:solidFill>
                  <a:schemeClr val="bg1"/>
                </a:solidFill>
                <a:effectLst>
                  <a:outerShdw blurRad="38100" dist="38100" dir="2700000" algn="tl">
                    <a:srgbClr val="000000">
                      <a:alpha val="43137"/>
                    </a:srgbClr>
                  </a:outerShdw>
                </a:effectLst>
              </a:rPr>
              <a:t>únicamente</a:t>
            </a:r>
            <a:r>
              <a:rPr lang="de-DE" sz="3200" b="1" i="1" u="sng" dirty="0">
                <a:solidFill>
                  <a:schemeClr val="bg1"/>
                </a:solidFill>
                <a:effectLst>
                  <a:outerShdw blurRad="38100" dist="38100" dir="2700000" algn="tl">
                    <a:srgbClr val="000000">
                      <a:alpha val="43137"/>
                    </a:srgbClr>
                  </a:outerShdw>
                </a:effectLst>
              </a:rPr>
              <a:t> </a:t>
            </a:r>
            <a:r>
              <a:rPr lang="de-DE" sz="3200" b="1" i="1" u="sng" dirty="0" err="1">
                <a:solidFill>
                  <a:schemeClr val="bg1"/>
                </a:solidFill>
                <a:effectLst>
                  <a:outerShdw blurRad="38100" dist="38100" dir="2700000" algn="tl">
                    <a:srgbClr val="000000">
                      <a:alpha val="43137"/>
                    </a:srgbClr>
                  </a:outerShdw>
                </a:effectLst>
              </a:rPr>
              <a:t>sobre</a:t>
            </a:r>
            <a:r>
              <a:rPr lang="de-DE" sz="3200" b="1" i="1" u="sng" dirty="0">
                <a:solidFill>
                  <a:schemeClr val="bg1"/>
                </a:solidFill>
                <a:effectLst>
                  <a:outerShdw blurRad="38100" dist="38100" dir="2700000" algn="tl">
                    <a:srgbClr val="000000">
                      <a:alpha val="43137"/>
                    </a:srgbClr>
                  </a:outerShdw>
                </a:effectLst>
              </a:rPr>
              <a:t> </a:t>
            </a:r>
            <a:r>
              <a:rPr lang="de-DE" sz="3200" b="1" i="1" u="sng" dirty="0" err="1">
                <a:solidFill>
                  <a:schemeClr val="bg1"/>
                </a:solidFill>
                <a:effectLst>
                  <a:outerShdw blurRad="38100" dist="38100" dir="2700000" algn="tl">
                    <a:srgbClr val="000000">
                      <a:alpha val="43137"/>
                    </a:srgbClr>
                  </a:outerShdw>
                </a:effectLst>
              </a:rPr>
              <a:t>aquellos</a:t>
            </a:r>
            <a:r>
              <a:rPr lang="de-DE" sz="3200" b="1" i="1" u="sng" dirty="0">
                <a:solidFill>
                  <a:schemeClr val="bg1"/>
                </a:solidFill>
                <a:effectLst>
                  <a:outerShdw blurRad="38100" dist="38100" dir="2700000" algn="tl">
                    <a:srgbClr val="000000">
                      <a:alpha val="43137"/>
                    </a:srgbClr>
                  </a:outerShdw>
                </a:effectLst>
              </a:rPr>
              <a:t> </a:t>
            </a:r>
            <a:r>
              <a:rPr lang="de-DE" sz="3200" b="1" i="1" u="sng" dirty="0" err="1">
                <a:solidFill>
                  <a:schemeClr val="bg1"/>
                </a:solidFill>
                <a:effectLst>
                  <a:outerShdw blurRad="38100" dist="38100" dir="2700000" algn="tl">
                    <a:srgbClr val="000000">
                      <a:alpha val="43137"/>
                    </a:srgbClr>
                  </a:outerShdw>
                </a:effectLst>
              </a:rPr>
              <a:t>que</a:t>
            </a:r>
            <a:r>
              <a:rPr lang="de-DE" sz="3200" b="1" i="1" u="sng" dirty="0">
                <a:solidFill>
                  <a:schemeClr val="bg1"/>
                </a:solidFill>
                <a:effectLst>
                  <a:outerShdw blurRad="38100" dist="38100" dir="2700000" algn="tl">
                    <a:srgbClr val="000000">
                      <a:alpha val="43137"/>
                    </a:srgbClr>
                  </a:outerShdw>
                </a:effectLst>
              </a:rPr>
              <a:t> se </a:t>
            </a:r>
            <a:r>
              <a:rPr lang="de-DE" sz="3200" b="1" i="1" u="sng" dirty="0" err="1">
                <a:solidFill>
                  <a:schemeClr val="bg1"/>
                </a:solidFill>
                <a:effectLst>
                  <a:outerShdw blurRad="38100" dist="38100" dir="2700000" algn="tl">
                    <a:srgbClr val="000000">
                      <a:alpha val="43137"/>
                    </a:srgbClr>
                  </a:outerShdw>
                </a:effectLst>
              </a:rPr>
              <a:t>han</a:t>
            </a:r>
            <a:r>
              <a:rPr lang="de-DE" sz="3200" b="1" i="1" u="sng" dirty="0">
                <a:solidFill>
                  <a:schemeClr val="bg1"/>
                </a:solidFill>
                <a:effectLst>
                  <a:outerShdw blurRad="38100" dist="38100" dir="2700000" algn="tl">
                    <a:srgbClr val="000000">
                      <a:alpha val="43137"/>
                    </a:srgbClr>
                  </a:outerShdw>
                </a:effectLst>
              </a:rPr>
              <a:t> </a:t>
            </a:r>
            <a:r>
              <a:rPr lang="de-DE" sz="3200" b="1" i="1" u="sng" dirty="0" err="1">
                <a:solidFill>
                  <a:schemeClr val="bg1"/>
                </a:solidFill>
                <a:effectLst>
                  <a:outerShdw blurRad="38100" dist="38100" dir="2700000" algn="tl">
                    <a:srgbClr val="000000">
                      <a:alpha val="43137"/>
                    </a:srgbClr>
                  </a:outerShdw>
                </a:effectLst>
              </a:rPr>
              <a:t>preparado</a:t>
            </a:r>
            <a:r>
              <a:rPr lang="de-DE" sz="3200" b="1" i="1" u="sng" dirty="0">
                <a:solidFill>
                  <a:schemeClr val="bg1"/>
                </a:solidFill>
                <a:effectLst>
                  <a:outerShdw blurRad="38100" dist="38100" dir="2700000" algn="tl">
                    <a:srgbClr val="000000">
                      <a:alpha val="43137"/>
                    </a:srgbClr>
                  </a:outerShdw>
                </a:effectLst>
              </a:rPr>
              <a:t> </a:t>
            </a:r>
            <a:r>
              <a:rPr lang="de-DE" sz="3200" b="1" i="1" u="sng" dirty="0" err="1">
                <a:solidFill>
                  <a:schemeClr val="bg1"/>
                </a:solidFill>
                <a:effectLst>
                  <a:outerShdw blurRad="38100" dist="38100" dir="2700000" algn="tl">
                    <a:srgbClr val="000000">
                      <a:alpha val="43137"/>
                    </a:srgbClr>
                  </a:outerShdw>
                </a:effectLst>
              </a:rPr>
              <a:t>para</a:t>
            </a:r>
            <a:r>
              <a:rPr lang="de-DE" sz="3200" b="1" i="1" u="sng" dirty="0">
                <a:solidFill>
                  <a:schemeClr val="bg1"/>
                </a:solidFill>
                <a:effectLst>
                  <a:outerShdw blurRad="38100" dist="38100" dir="2700000" algn="tl">
                    <a:srgbClr val="000000">
                      <a:alpha val="43137"/>
                    </a:srgbClr>
                  </a:outerShdw>
                </a:effectLst>
              </a:rPr>
              <a:t> </a:t>
            </a:r>
            <a:r>
              <a:rPr lang="de-DE" sz="3200" b="1" i="1" u="sng" dirty="0" err="1">
                <a:solidFill>
                  <a:schemeClr val="bg1"/>
                </a:solidFill>
                <a:effectLst>
                  <a:outerShdw blurRad="38100" dist="38100" dir="2700000" algn="tl">
                    <a:srgbClr val="000000">
                      <a:alpha val="43137"/>
                    </a:srgbClr>
                  </a:outerShdw>
                </a:effectLst>
              </a:rPr>
              <a:t>ello</a:t>
            </a:r>
            <a:r>
              <a:rPr lang="de-DE" sz="3200" b="1" i="1" u="sng" dirty="0">
                <a:solidFill>
                  <a:schemeClr val="bg1"/>
                </a:solidFill>
                <a:effectLst>
                  <a:outerShdw blurRad="38100" dist="38100" dir="2700000" algn="tl">
                    <a:srgbClr val="000000">
                      <a:alpha val="43137"/>
                    </a:srgbClr>
                  </a:outerShdw>
                </a:effectLst>
              </a:rPr>
              <a:t> </a:t>
            </a:r>
            <a:r>
              <a:rPr lang="de-DE" sz="3200" b="1" i="1" u="sng" dirty="0" err="1">
                <a:solidFill>
                  <a:schemeClr val="bg1"/>
                </a:solidFill>
                <a:effectLst>
                  <a:outerShdw blurRad="38100" dist="38100" dir="2700000" algn="tl">
                    <a:srgbClr val="000000">
                      <a:alpha val="43137"/>
                    </a:srgbClr>
                  </a:outerShdw>
                </a:effectLst>
              </a:rPr>
              <a:t>haciendo</a:t>
            </a:r>
            <a:r>
              <a:rPr lang="de-DE" sz="3200" b="1" i="1" u="sng" dirty="0">
                <a:solidFill>
                  <a:schemeClr val="bg1"/>
                </a:solidFill>
                <a:effectLst>
                  <a:outerShdw blurRad="38100" dist="38100" dir="2700000" algn="tl">
                    <a:srgbClr val="000000">
                      <a:alpha val="43137"/>
                    </a:srgbClr>
                  </a:outerShdw>
                </a:effectLst>
              </a:rPr>
              <a:t> la </a:t>
            </a:r>
            <a:r>
              <a:rPr lang="de-DE" sz="3200" b="1" i="1" u="sng" dirty="0" err="1">
                <a:solidFill>
                  <a:schemeClr val="bg1"/>
                </a:solidFill>
                <a:effectLst>
                  <a:outerShdw blurRad="38100" dist="38100" dir="2700000" algn="tl">
                    <a:srgbClr val="000000">
                      <a:alpha val="43137"/>
                    </a:srgbClr>
                  </a:outerShdw>
                </a:effectLst>
              </a:rPr>
              <a:t>obra</a:t>
            </a:r>
            <a:r>
              <a:rPr lang="de-DE" sz="3200" b="1" i="1" u="sng" dirty="0">
                <a:solidFill>
                  <a:schemeClr val="bg1"/>
                </a:solidFill>
                <a:effectLst>
                  <a:outerShdw blurRad="38100" dist="38100" dir="2700000" algn="tl">
                    <a:srgbClr val="000000">
                      <a:alpha val="43137"/>
                    </a:srgbClr>
                  </a:outerShdw>
                </a:effectLst>
              </a:rPr>
              <a:t> </a:t>
            </a:r>
            <a:r>
              <a:rPr lang="de-DE" sz="3200" b="1" i="1" u="sng" dirty="0" err="1">
                <a:solidFill>
                  <a:schemeClr val="bg1"/>
                </a:solidFill>
                <a:effectLst>
                  <a:outerShdw blurRad="38100" dist="38100" dir="2700000" algn="tl">
                    <a:srgbClr val="000000">
                      <a:alpha val="43137"/>
                    </a:srgbClr>
                  </a:outerShdw>
                </a:effectLst>
              </a:rPr>
              <a:t>que</a:t>
            </a:r>
            <a:r>
              <a:rPr lang="de-DE" sz="3200" b="1" i="1" u="sng" dirty="0">
                <a:solidFill>
                  <a:schemeClr val="bg1"/>
                </a:solidFill>
                <a:effectLst>
                  <a:outerShdw blurRad="38100" dist="38100" dir="2700000" algn="tl">
                    <a:srgbClr val="000000">
                      <a:alpha val="43137"/>
                    </a:srgbClr>
                  </a:outerShdw>
                </a:effectLst>
              </a:rPr>
              <a:t> Dios les </a:t>
            </a:r>
            <a:r>
              <a:rPr lang="de-DE" sz="3200" b="1" i="1" u="sng" dirty="0" err="1">
                <a:solidFill>
                  <a:schemeClr val="bg1"/>
                </a:solidFill>
                <a:effectLst>
                  <a:outerShdw blurRad="38100" dist="38100" dir="2700000" algn="tl">
                    <a:srgbClr val="000000">
                      <a:alpha val="43137"/>
                    </a:srgbClr>
                  </a:outerShdw>
                </a:effectLst>
              </a:rPr>
              <a:t>invita</a:t>
            </a:r>
            <a:r>
              <a:rPr lang="de-DE" sz="3200" b="1" i="1" u="sng" dirty="0">
                <a:solidFill>
                  <a:schemeClr val="bg1"/>
                </a:solidFill>
                <a:effectLst>
                  <a:outerShdw blurRad="38100" dist="38100" dir="2700000" algn="tl">
                    <a:srgbClr val="000000">
                      <a:alpha val="43137"/>
                    </a:srgbClr>
                  </a:outerShdw>
                </a:effectLst>
              </a:rPr>
              <a:t> a  </a:t>
            </a:r>
            <a:r>
              <a:rPr lang="de-DE" sz="3200" b="1" i="1" u="sng" dirty="0" err="1">
                <a:solidFill>
                  <a:schemeClr val="bg1"/>
                </a:solidFill>
                <a:effectLst>
                  <a:outerShdw blurRad="38100" dist="38100" dir="2700000" algn="tl">
                    <a:srgbClr val="000000">
                      <a:alpha val="43137"/>
                    </a:srgbClr>
                  </a:outerShdw>
                </a:effectLst>
              </a:rPr>
              <a:t>hacer</a:t>
            </a:r>
            <a:r>
              <a:rPr lang="de-DE" sz="3200" b="1" i="1" u="sng" dirty="0">
                <a:solidFill>
                  <a:schemeClr val="bg1"/>
                </a:solidFill>
                <a:effectLst>
                  <a:outerShdw blurRad="38100" dist="38100" dir="2700000" algn="tl">
                    <a:srgbClr val="000000">
                      <a:alpha val="43137"/>
                    </a:srgbClr>
                  </a:outerShdw>
                </a:effectLst>
              </a:rPr>
              <a:t>, </a:t>
            </a:r>
            <a:r>
              <a:rPr lang="de-DE" sz="3200" b="1" i="1" u="sng" dirty="0" err="1">
                <a:solidFill>
                  <a:schemeClr val="bg1"/>
                </a:solidFill>
                <a:effectLst>
                  <a:outerShdw blurRad="38100" dist="38100" dir="2700000" algn="tl">
                    <a:srgbClr val="000000">
                      <a:alpha val="43137"/>
                    </a:srgbClr>
                  </a:outerShdw>
                </a:effectLst>
              </a:rPr>
              <a:t>que</a:t>
            </a:r>
            <a:r>
              <a:rPr lang="de-DE" sz="3200" b="1" i="1" u="sng" dirty="0">
                <a:solidFill>
                  <a:schemeClr val="bg1"/>
                </a:solidFill>
                <a:effectLst>
                  <a:outerShdw blurRad="38100" dist="38100" dir="2700000" algn="tl">
                    <a:srgbClr val="000000">
                      <a:alpha val="43137"/>
                    </a:srgbClr>
                  </a:outerShdw>
                </a:effectLst>
              </a:rPr>
              <a:t> </a:t>
            </a:r>
            <a:r>
              <a:rPr lang="de-DE" sz="3200" b="1" i="1" u="sng" dirty="0" err="1">
                <a:solidFill>
                  <a:schemeClr val="bg1"/>
                </a:solidFill>
                <a:effectLst>
                  <a:outerShdw blurRad="38100" dist="38100" dir="2700000" algn="tl">
                    <a:srgbClr val="000000">
                      <a:alpha val="43137"/>
                    </a:srgbClr>
                  </a:outerShdw>
                </a:effectLst>
              </a:rPr>
              <a:t>consiste</a:t>
            </a:r>
            <a:r>
              <a:rPr lang="de-DE" sz="3200" b="1" i="1" u="sng" dirty="0">
                <a:solidFill>
                  <a:schemeClr val="bg1"/>
                </a:solidFill>
                <a:effectLst>
                  <a:outerShdw blurRad="38100" dist="38100" dir="2700000" algn="tl">
                    <a:srgbClr val="000000">
                      <a:alpha val="43137"/>
                    </a:srgbClr>
                  </a:outerShdw>
                </a:effectLst>
              </a:rPr>
              <a:t> en </a:t>
            </a:r>
            <a:r>
              <a:rPr lang="de-DE" sz="3200" b="1" i="1" u="sng" dirty="0" err="1">
                <a:solidFill>
                  <a:schemeClr val="bg1"/>
                </a:solidFill>
                <a:effectLst>
                  <a:outerShdw blurRad="38100" dist="38100" dir="2700000" algn="tl">
                    <a:srgbClr val="000000">
                      <a:alpha val="43137"/>
                    </a:srgbClr>
                  </a:outerShdw>
                </a:effectLst>
              </a:rPr>
              <a:t>purificarse</a:t>
            </a:r>
            <a:r>
              <a:rPr lang="de-DE" sz="3200" b="1" i="1" u="sng" dirty="0">
                <a:solidFill>
                  <a:schemeClr val="bg1"/>
                </a:solidFill>
                <a:effectLst>
                  <a:outerShdw blurRad="38100" dist="38100" dir="2700000" algn="tl">
                    <a:srgbClr val="000000">
                      <a:alpha val="43137"/>
                    </a:srgbClr>
                  </a:outerShdw>
                </a:effectLst>
              </a:rPr>
              <a:t> de </a:t>
            </a:r>
            <a:r>
              <a:rPr lang="de-DE" sz="3200" b="1" i="1" u="sng" dirty="0" err="1">
                <a:solidFill>
                  <a:schemeClr val="bg1"/>
                </a:solidFill>
                <a:effectLst>
                  <a:outerShdw blurRad="38100" dist="38100" dir="2700000" algn="tl">
                    <a:srgbClr val="000000">
                      <a:alpha val="43137"/>
                    </a:srgbClr>
                  </a:outerShdw>
                </a:effectLst>
              </a:rPr>
              <a:t>toda</a:t>
            </a:r>
            <a:r>
              <a:rPr lang="de-DE" sz="3200" b="1" i="1" u="sng" dirty="0">
                <a:solidFill>
                  <a:schemeClr val="bg1"/>
                </a:solidFill>
                <a:effectLst>
                  <a:outerShdw blurRad="38100" dist="38100" dir="2700000" algn="tl">
                    <a:srgbClr val="000000">
                      <a:alpha val="43137"/>
                    </a:srgbClr>
                  </a:outerShdw>
                </a:effectLst>
              </a:rPr>
              <a:t> </a:t>
            </a:r>
            <a:r>
              <a:rPr lang="de-DE" sz="3200" b="1" i="1" u="sng" dirty="0" err="1">
                <a:solidFill>
                  <a:schemeClr val="bg1"/>
                </a:solidFill>
                <a:effectLst>
                  <a:outerShdw blurRad="38100" dist="38100" dir="2700000" algn="tl">
                    <a:srgbClr val="000000">
                      <a:alpha val="43137"/>
                    </a:srgbClr>
                  </a:outerShdw>
                </a:effectLst>
              </a:rPr>
              <a:t>inmundicia</a:t>
            </a:r>
            <a:r>
              <a:rPr lang="de-DE" sz="3200" b="1" dirty="0">
                <a:solidFill>
                  <a:schemeClr val="bg1"/>
                </a:solidFill>
                <a:effectLst>
                  <a:outerShdw blurRad="38100" dist="38100" dir="2700000" algn="tl">
                    <a:srgbClr val="000000">
                      <a:alpha val="43137"/>
                    </a:srgbClr>
                  </a:outerShdw>
                </a:effectLst>
              </a:rPr>
              <a:t> </a:t>
            </a:r>
            <a:r>
              <a:rPr lang="de-DE" sz="3200" dirty="0">
                <a:solidFill>
                  <a:schemeClr val="bg1"/>
                </a:solidFill>
                <a:effectLst>
                  <a:outerShdw blurRad="38100" dist="38100" dir="2700000" algn="tl">
                    <a:srgbClr val="000000">
                      <a:alpha val="43137"/>
                    </a:srgbClr>
                  </a:outerShdw>
                </a:effectLst>
              </a:rPr>
              <a:t>de la </a:t>
            </a:r>
            <a:r>
              <a:rPr lang="de-DE" sz="3200" dirty="0" err="1">
                <a:solidFill>
                  <a:schemeClr val="bg1"/>
                </a:solidFill>
                <a:effectLst>
                  <a:outerShdw blurRad="38100" dist="38100" dir="2700000" algn="tl">
                    <a:srgbClr val="000000">
                      <a:alpha val="43137"/>
                    </a:srgbClr>
                  </a:outerShdw>
                </a:effectLst>
              </a:rPr>
              <a:t>carne</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y</a:t>
            </a:r>
            <a:r>
              <a:rPr lang="de-DE" sz="3200" dirty="0">
                <a:solidFill>
                  <a:schemeClr val="bg1"/>
                </a:solidFill>
                <a:effectLst>
                  <a:outerShdw blurRad="38100" dist="38100" dir="2700000" algn="tl">
                    <a:srgbClr val="000000">
                      <a:alpha val="43137"/>
                    </a:srgbClr>
                  </a:outerShdw>
                </a:effectLst>
              </a:rPr>
              <a:t> del </a:t>
            </a:r>
            <a:r>
              <a:rPr lang="de-DE" sz="3200" dirty="0" err="1">
                <a:solidFill>
                  <a:schemeClr val="bg1"/>
                </a:solidFill>
                <a:effectLst>
                  <a:outerShdw blurRad="38100" dist="38100" dir="2700000" algn="tl">
                    <a:srgbClr val="000000">
                      <a:alpha val="43137"/>
                    </a:srgbClr>
                  </a:outerShdw>
                </a:effectLst>
              </a:rPr>
              <a:t>espíritu</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y</a:t>
            </a:r>
            <a:r>
              <a:rPr lang="de-DE" sz="3200" dirty="0">
                <a:solidFill>
                  <a:schemeClr val="bg1"/>
                </a:solidFill>
                <a:effectLst>
                  <a:outerShdw blurRad="38100" dist="38100" dir="2700000" algn="tl">
                    <a:srgbClr val="000000">
                      <a:alpha val="43137"/>
                    </a:srgbClr>
                  </a:outerShdw>
                </a:effectLst>
              </a:rPr>
              <a:t> en </a:t>
            </a:r>
            <a:r>
              <a:rPr lang="de-DE" sz="3200" dirty="0" err="1">
                <a:solidFill>
                  <a:schemeClr val="bg1"/>
                </a:solidFill>
                <a:effectLst>
                  <a:outerShdw blurRad="38100" dist="38100" dir="2700000" algn="tl">
                    <a:srgbClr val="000000">
                      <a:alpha val="43137"/>
                    </a:srgbClr>
                  </a:outerShdw>
                </a:effectLst>
              </a:rPr>
              <a:t>perfeccionar</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su</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santidad</a:t>
            </a:r>
            <a:r>
              <a:rPr lang="de-DE" sz="3200" dirty="0">
                <a:solidFill>
                  <a:schemeClr val="bg1"/>
                </a:solidFill>
                <a:effectLst>
                  <a:outerShdw blurRad="38100" dist="38100" dir="2700000" algn="tl">
                    <a:srgbClr val="000000">
                      <a:alpha val="43137"/>
                    </a:srgbClr>
                  </a:outerShdw>
                </a:effectLst>
              </a:rPr>
              <a:t> en </a:t>
            </a:r>
            <a:r>
              <a:rPr lang="de-DE" sz="3200" dirty="0" err="1">
                <a:solidFill>
                  <a:schemeClr val="bg1"/>
                </a:solidFill>
                <a:effectLst>
                  <a:outerShdw blurRad="38100" dist="38100" dir="2700000" algn="tl">
                    <a:srgbClr val="000000">
                      <a:alpha val="43137"/>
                    </a:srgbClr>
                  </a:outerShdw>
                </a:effectLst>
              </a:rPr>
              <a:t>el</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temor</a:t>
            </a:r>
            <a:r>
              <a:rPr lang="de-DE" sz="3200" dirty="0">
                <a:solidFill>
                  <a:schemeClr val="bg1"/>
                </a:solidFill>
                <a:effectLst>
                  <a:outerShdw blurRad="38100" dist="38100" dir="2700000" algn="tl">
                    <a:srgbClr val="000000">
                      <a:alpha val="43137"/>
                    </a:srgbClr>
                  </a:outerShdw>
                </a:effectLst>
              </a:rPr>
              <a:t> de Dios. </a:t>
            </a:r>
            <a:r>
              <a:rPr lang="de-DE" sz="3200" dirty="0" err="1">
                <a:solidFill>
                  <a:srgbClr val="92D050"/>
                </a:solidFill>
                <a:effectLst>
                  <a:outerShdw blurRad="38100" dist="38100" dir="2700000" algn="tl">
                    <a:srgbClr val="000000">
                      <a:alpha val="43137"/>
                    </a:srgbClr>
                  </a:outerShdw>
                </a:effectLst>
              </a:rPr>
              <a:t>Joyas</a:t>
            </a:r>
            <a:r>
              <a:rPr lang="de-DE" sz="3200" dirty="0">
                <a:solidFill>
                  <a:srgbClr val="92D050"/>
                </a:solidFill>
                <a:effectLst>
                  <a:outerShdw blurRad="38100" dist="38100" dir="2700000" algn="tl">
                    <a:srgbClr val="000000">
                      <a:alpha val="43137"/>
                    </a:srgbClr>
                  </a:outerShdw>
                </a:effectLst>
              </a:rPr>
              <a:t> de los </a:t>
            </a:r>
            <a:r>
              <a:rPr lang="de-DE" sz="3200" dirty="0" err="1">
                <a:solidFill>
                  <a:srgbClr val="92D050"/>
                </a:solidFill>
                <a:effectLst>
                  <a:outerShdw blurRad="38100" dist="38100" dir="2700000" algn="tl">
                    <a:srgbClr val="000000">
                      <a:alpha val="43137"/>
                    </a:srgbClr>
                  </a:outerShdw>
                </a:effectLst>
              </a:rPr>
              <a:t>Testimonios</a:t>
            </a:r>
            <a:r>
              <a:rPr lang="de-DE" sz="3200" dirty="0">
                <a:solidFill>
                  <a:srgbClr val="92D050"/>
                </a:solidFill>
                <a:effectLst>
                  <a:outerShdw blurRad="38100" dist="38100" dir="2700000" algn="tl">
                    <a:srgbClr val="000000">
                      <a:alpha val="43137"/>
                    </a:srgbClr>
                  </a:outerShdw>
                </a:effectLst>
              </a:rPr>
              <a:t> 3 </a:t>
            </a:r>
            <a:r>
              <a:rPr lang="de-DE" sz="3200" dirty="0" err="1">
                <a:solidFill>
                  <a:srgbClr val="92D050"/>
                </a:solidFill>
                <a:effectLst>
                  <a:outerShdw blurRad="38100" dist="38100" dir="2700000" algn="tl">
                    <a:srgbClr val="000000">
                      <a:alpha val="43137"/>
                    </a:srgbClr>
                  </a:outerShdw>
                </a:effectLst>
              </a:rPr>
              <a:t>Pág</a:t>
            </a:r>
            <a:r>
              <a:rPr lang="de-DE" sz="3200" dirty="0">
                <a:solidFill>
                  <a:srgbClr val="92D050"/>
                </a:solidFill>
                <a:effectLst>
                  <a:outerShdw blurRad="38100" dist="38100" dir="2700000" algn="tl">
                    <a:srgbClr val="000000">
                      <a:alpha val="43137"/>
                    </a:srgbClr>
                  </a:outerShdw>
                </a:effectLst>
              </a:rPr>
              <a:t>. 209</a:t>
            </a:r>
            <a:endParaRPr lang="es-CO" sz="3200" dirty="0">
              <a:solidFill>
                <a:srgbClr val="92D050"/>
              </a:solidFill>
              <a:effectLst>
                <a:outerShdw blurRad="38100" dist="38100" dir="2700000" algn="tl">
                  <a:srgbClr val="000000">
                    <a:alpha val="43137"/>
                  </a:srgbClr>
                </a:outerShdw>
              </a:effectLst>
            </a:endParaRPr>
          </a:p>
          <a:p>
            <a:endParaRPr lang="es-CO" sz="3200" dirty="0">
              <a:solidFill>
                <a:schemeClr val="bg1"/>
              </a:solidFill>
              <a:effectLst>
                <a:outerShdw blurRad="38100" dist="38100" dir="2700000" algn="tl">
                  <a:srgbClr val="000000">
                    <a:alpha val="43137"/>
                  </a:srgbClr>
                </a:outerShdw>
              </a:effectLst>
            </a:endParaRPr>
          </a:p>
        </p:txBody>
      </p:sp>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Tree>
    <p:extLst>
      <p:ext uri="{BB962C8B-B14F-4D97-AF65-F5344CB8AC3E}">
        <p14:creationId xmlns:p14="http://schemas.microsoft.com/office/powerpoint/2010/main" val="2622795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66F948-D817-8144-98A6-998259F9CE19}"/>
              </a:ext>
            </a:extLst>
          </p:cNvPr>
          <p:cNvSpPr>
            <a:spLocks noGrp="1"/>
          </p:cNvSpPr>
          <p:nvPr>
            <p:ph type="title"/>
          </p:nvPr>
        </p:nvSpPr>
        <p:spPr>
          <a:xfrm>
            <a:off x="838200" y="934864"/>
            <a:ext cx="10515600" cy="1325563"/>
          </a:xfrm>
        </p:spPr>
        <p:txBody>
          <a:bodyPr/>
          <a:lstStyle/>
          <a:p>
            <a:r>
              <a:rPr lang="es-CO" sz="7200" b="1" dirty="0">
                <a:ln w="28575">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Lluvia temprana:</a:t>
            </a:r>
            <a:endParaRPr lang="es-CO" sz="7200" dirty="0">
              <a:ln w="28575">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id="{89B9F2F3-344A-DD4A-B9C5-40CF6FBAA617}"/>
              </a:ext>
            </a:extLst>
          </p:cNvPr>
          <p:cNvSpPr>
            <a:spLocks noGrp="1"/>
          </p:cNvSpPr>
          <p:nvPr>
            <p:ph idx="1"/>
          </p:nvPr>
        </p:nvSpPr>
        <p:spPr>
          <a:xfrm>
            <a:off x="838200" y="2227811"/>
            <a:ext cx="10515600" cy="3225338"/>
          </a:xfrm>
        </p:spPr>
        <p:txBody>
          <a:bodyPr>
            <a:normAutofit/>
          </a:bodyPr>
          <a:lstStyle/>
          <a:p>
            <a:r>
              <a:rPr lang="es-CO" sz="4000" dirty="0">
                <a:solidFill>
                  <a:schemeClr val="bg1"/>
                </a:solidFill>
                <a:effectLst>
                  <a:outerShdw blurRad="38100" dist="38100" dir="2700000" algn="tl">
                    <a:srgbClr val="000000">
                      <a:alpha val="43137"/>
                    </a:srgbClr>
                  </a:outerShdw>
                </a:effectLst>
              </a:rPr>
              <a:t>Caía entre </a:t>
            </a:r>
            <a:r>
              <a:rPr lang="es-CO" sz="4000" b="1" dirty="0">
                <a:solidFill>
                  <a:schemeClr val="bg1"/>
                </a:solidFill>
                <a:effectLst>
                  <a:outerShdw blurRad="38100" dist="38100" dir="2700000" algn="tl">
                    <a:srgbClr val="000000">
                      <a:alpha val="43137"/>
                    </a:srgbClr>
                  </a:outerShdw>
                </a:effectLst>
              </a:rPr>
              <a:t>Octubre y Noviembre</a:t>
            </a:r>
            <a:r>
              <a:rPr lang="es-CO" sz="4000" dirty="0">
                <a:solidFill>
                  <a:schemeClr val="bg1"/>
                </a:solidFill>
                <a:effectLst>
                  <a:outerShdw blurRad="38100" dist="38100" dir="2700000" algn="tl">
                    <a:srgbClr val="000000">
                      <a:alpha val="43137"/>
                    </a:srgbClr>
                  </a:outerShdw>
                </a:effectLst>
              </a:rPr>
              <a:t>, duraba varios días, a veces hasta una semana. Ablandaban el terreno que se había endurecido en el verano. </a:t>
            </a:r>
            <a:r>
              <a:rPr lang="es-CO" sz="4800" b="1" i="1" u="sng" dirty="0">
                <a:solidFill>
                  <a:schemeClr val="bg1"/>
                </a:solidFill>
                <a:effectLst>
                  <a:outerShdw blurRad="38100" dist="38100" dir="2700000" algn="tl">
                    <a:srgbClr val="000000">
                      <a:alpha val="43137"/>
                    </a:srgbClr>
                  </a:outerShdw>
                </a:effectLst>
              </a:rPr>
              <a:t>Permitía el comienzo de la siembra.</a:t>
            </a:r>
            <a:endParaRPr lang="es-CO" sz="4000" b="1" i="1" u="sng" dirty="0">
              <a:solidFill>
                <a:schemeClr val="bg1"/>
              </a:solidFill>
              <a:effectLst>
                <a:outerShdw blurRad="38100" dist="38100" dir="2700000" algn="tl">
                  <a:srgbClr val="000000">
                    <a:alpha val="43137"/>
                  </a:srgbClr>
                </a:outerShdw>
              </a:effectLst>
            </a:endParaRPr>
          </a:p>
          <a:p>
            <a:endParaRPr lang="es-CO" sz="4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49410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
        <p:nvSpPr>
          <p:cNvPr id="2" name="Título 1">
            <a:extLst>
              <a:ext uri="{FF2B5EF4-FFF2-40B4-BE49-F238E27FC236}">
                <a16:creationId xmlns:a16="http://schemas.microsoft.com/office/drawing/2014/main" id="{2E2CA461-F19C-C344-9F13-05EA3ABF3647}"/>
              </a:ext>
            </a:extLst>
          </p:cNvPr>
          <p:cNvSpPr>
            <a:spLocks noGrp="1"/>
          </p:cNvSpPr>
          <p:nvPr>
            <p:ph type="title"/>
          </p:nvPr>
        </p:nvSpPr>
        <p:spPr>
          <a:xfrm>
            <a:off x="1313410" y="1046769"/>
            <a:ext cx="10040389" cy="1089632"/>
          </a:xfrm>
        </p:spPr>
        <p:txBody>
          <a:bodyPr/>
          <a:lstStyle/>
          <a:p>
            <a:r>
              <a:rPr lang="es-CO" sz="6000" b="1" dirty="0">
                <a:ln w="28575">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Una obra mayor</a:t>
            </a:r>
          </a:p>
        </p:txBody>
      </p:sp>
      <p:sp>
        <p:nvSpPr>
          <p:cNvPr id="3" name="Marcador de contenido 2">
            <a:extLst>
              <a:ext uri="{FF2B5EF4-FFF2-40B4-BE49-F238E27FC236}">
                <a16:creationId xmlns:a16="http://schemas.microsoft.com/office/drawing/2014/main" id="{56B2F92E-82F5-FD4E-9474-6EB73195EFD4}"/>
              </a:ext>
            </a:extLst>
          </p:cNvPr>
          <p:cNvSpPr>
            <a:spLocks noGrp="1"/>
          </p:cNvSpPr>
          <p:nvPr>
            <p:ph idx="1"/>
          </p:nvPr>
        </p:nvSpPr>
        <p:spPr>
          <a:xfrm>
            <a:off x="1313410" y="2136400"/>
            <a:ext cx="10040389" cy="3694026"/>
          </a:xfrm>
        </p:spPr>
        <p:txBody>
          <a:bodyPr>
            <a:normAutofit/>
          </a:bodyPr>
          <a:lstStyle/>
          <a:p>
            <a:r>
              <a:rPr lang="de-DE" sz="3600" i="1" u="sng" dirty="0" err="1">
                <a:solidFill>
                  <a:schemeClr val="bg1"/>
                </a:solidFill>
                <a:effectLst>
                  <a:outerShdw blurRad="38100" dist="38100" dir="2700000" algn="tl">
                    <a:srgbClr val="000000">
                      <a:alpha val="43137"/>
                    </a:srgbClr>
                  </a:outerShdw>
                </a:effectLst>
              </a:rPr>
              <a:t>Por</a:t>
            </a:r>
            <a:r>
              <a:rPr lang="de-DE" sz="3600" i="1" u="sng" dirty="0">
                <a:solidFill>
                  <a:schemeClr val="bg1"/>
                </a:solidFill>
                <a:effectLst>
                  <a:outerShdw blurRad="38100" dist="38100" dir="2700000" algn="tl">
                    <a:srgbClr val="000000">
                      <a:alpha val="43137"/>
                    </a:srgbClr>
                  </a:outerShdw>
                </a:effectLst>
              </a:rPr>
              <a:t> medio de la </a:t>
            </a:r>
            <a:r>
              <a:rPr lang="de-DE" sz="3600" i="1" u="sng" dirty="0" err="1">
                <a:solidFill>
                  <a:schemeClr val="bg1"/>
                </a:solidFill>
                <a:effectLst>
                  <a:outerShdw blurRad="38100" dist="38100" dir="2700000" algn="tl">
                    <a:srgbClr val="000000">
                      <a:alpha val="43137"/>
                    </a:srgbClr>
                  </a:outerShdw>
                </a:effectLst>
              </a:rPr>
              <a:t>confesión</a:t>
            </a:r>
            <a:r>
              <a:rPr lang="de-DE" sz="3600" i="1" u="sng" dirty="0">
                <a:solidFill>
                  <a:schemeClr val="bg1"/>
                </a:solidFill>
                <a:effectLst>
                  <a:outerShdw blurRad="38100" dist="38100" dir="2700000" algn="tl">
                    <a:srgbClr val="000000">
                      <a:alpha val="43137"/>
                    </a:srgbClr>
                  </a:outerShdw>
                </a:effectLst>
              </a:rPr>
              <a:t> </a:t>
            </a:r>
            <a:r>
              <a:rPr lang="de-DE" sz="3600" i="1" u="sng" dirty="0" err="1">
                <a:solidFill>
                  <a:schemeClr val="bg1"/>
                </a:solidFill>
                <a:effectLst>
                  <a:outerShdw blurRad="38100" dist="38100" dir="2700000" algn="tl">
                    <a:srgbClr val="000000">
                      <a:alpha val="43137"/>
                    </a:srgbClr>
                  </a:outerShdw>
                </a:effectLst>
              </a:rPr>
              <a:t>y</a:t>
            </a:r>
            <a:r>
              <a:rPr lang="de-DE" sz="3600" i="1" u="sng" dirty="0">
                <a:solidFill>
                  <a:schemeClr val="bg1"/>
                </a:solidFill>
                <a:effectLst>
                  <a:outerShdw blurRad="38100" dist="38100" dir="2700000" algn="tl">
                    <a:srgbClr val="000000">
                      <a:alpha val="43137"/>
                    </a:srgbClr>
                  </a:outerShdw>
                </a:effectLst>
              </a:rPr>
              <a:t> </a:t>
            </a:r>
            <a:r>
              <a:rPr lang="de-DE" sz="3600" i="1" u="sng" dirty="0" err="1">
                <a:solidFill>
                  <a:schemeClr val="bg1"/>
                </a:solidFill>
                <a:effectLst>
                  <a:outerShdw blurRad="38100" dist="38100" dir="2700000" algn="tl">
                    <a:srgbClr val="000000">
                      <a:alpha val="43137"/>
                    </a:srgbClr>
                  </a:outerShdw>
                </a:effectLst>
              </a:rPr>
              <a:t>el</a:t>
            </a:r>
            <a:r>
              <a:rPr lang="de-DE" sz="3600" i="1" u="sng" dirty="0">
                <a:solidFill>
                  <a:schemeClr val="bg1"/>
                </a:solidFill>
                <a:effectLst>
                  <a:outerShdw blurRad="38100" dist="38100" dir="2700000" algn="tl">
                    <a:srgbClr val="000000">
                      <a:alpha val="43137"/>
                    </a:srgbClr>
                  </a:outerShdw>
                </a:effectLst>
              </a:rPr>
              <a:t> </a:t>
            </a:r>
            <a:r>
              <a:rPr lang="de-DE" sz="3600" i="1" u="sng" dirty="0" err="1">
                <a:solidFill>
                  <a:schemeClr val="bg1"/>
                </a:solidFill>
                <a:effectLst>
                  <a:outerShdw blurRad="38100" dist="38100" dir="2700000" algn="tl">
                    <a:srgbClr val="000000">
                      <a:alpha val="43137"/>
                    </a:srgbClr>
                  </a:outerShdw>
                </a:effectLst>
              </a:rPr>
              <a:t>abandono</a:t>
            </a:r>
            <a:r>
              <a:rPr lang="de-DE" sz="3600" i="1" u="sng" dirty="0">
                <a:solidFill>
                  <a:schemeClr val="bg1"/>
                </a:solidFill>
                <a:effectLst>
                  <a:outerShdw blurRad="38100" dist="38100" dir="2700000" algn="tl">
                    <a:srgbClr val="000000">
                      <a:alpha val="43137"/>
                    </a:srgbClr>
                  </a:outerShdw>
                </a:effectLst>
              </a:rPr>
              <a:t> del </a:t>
            </a:r>
            <a:r>
              <a:rPr lang="de-DE" sz="3600" i="1" u="sng" dirty="0" err="1">
                <a:solidFill>
                  <a:schemeClr val="bg1"/>
                </a:solidFill>
                <a:effectLst>
                  <a:outerShdw blurRad="38100" dist="38100" dir="2700000" algn="tl">
                    <a:srgbClr val="000000">
                      <a:alpha val="43137"/>
                    </a:srgbClr>
                  </a:outerShdw>
                </a:effectLst>
              </a:rPr>
              <a:t>pecado</a:t>
            </a:r>
            <a:r>
              <a:rPr lang="de-DE" sz="3600" i="1" u="sng" dirty="0">
                <a:solidFill>
                  <a:schemeClr val="bg1"/>
                </a:solidFill>
                <a:effectLst>
                  <a:outerShdw blurRad="38100" dist="38100" dir="2700000" algn="tl">
                    <a:srgbClr val="000000">
                      <a:alpha val="43137"/>
                    </a:srgbClr>
                  </a:outerShdw>
                </a:effectLst>
              </a:rPr>
              <a:t>, </a:t>
            </a:r>
            <a:r>
              <a:rPr lang="de-DE" sz="3600" i="1" u="sng" dirty="0" err="1">
                <a:solidFill>
                  <a:schemeClr val="bg1"/>
                </a:solidFill>
                <a:effectLst>
                  <a:outerShdw blurRad="38100" dist="38100" dir="2700000" algn="tl">
                    <a:srgbClr val="000000">
                      <a:alpha val="43137"/>
                    </a:srgbClr>
                  </a:outerShdw>
                </a:effectLst>
              </a:rPr>
              <a:t>por</a:t>
            </a:r>
            <a:r>
              <a:rPr lang="de-DE" sz="3600" i="1" u="sng" dirty="0">
                <a:solidFill>
                  <a:schemeClr val="bg1"/>
                </a:solidFill>
                <a:effectLst>
                  <a:outerShdw blurRad="38100" dist="38100" dir="2700000" algn="tl">
                    <a:srgbClr val="000000">
                      <a:alpha val="43137"/>
                    </a:srgbClr>
                  </a:outerShdw>
                </a:effectLst>
              </a:rPr>
              <a:t> medio de la </a:t>
            </a:r>
            <a:r>
              <a:rPr lang="de-DE" sz="3600" i="1" u="sng" dirty="0" err="1">
                <a:solidFill>
                  <a:schemeClr val="bg1"/>
                </a:solidFill>
                <a:effectLst>
                  <a:outerShdw blurRad="38100" dist="38100" dir="2700000" algn="tl">
                    <a:srgbClr val="000000">
                      <a:alpha val="43137"/>
                    </a:srgbClr>
                  </a:outerShdw>
                </a:effectLst>
              </a:rPr>
              <a:t>oración</a:t>
            </a:r>
            <a:r>
              <a:rPr lang="de-DE" sz="3600" i="1" u="sng" dirty="0">
                <a:solidFill>
                  <a:schemeClr val="bg1"/>
                </a:solidFill>
                <a:effectLst>
                  <a:outerShdw blurRad="38100" dist="38100" dir="2700000" algn="tl">
                    <a:srgbClr val="000000">
                      <a:alpha val="43137"/>
                    </a:srgbClr>
                  </a:outerShdw>
                </a:effectLst>
              </a:rPr>
              <a:t> </a:t>
            </a:r>
            <a:r>
              <a:rPr lang="de-DE" sz="3600" i="1" u="sng" dirty="0" err="1">
                <a:solidFill>
                  <a:schemeClr val="bg1"/>
                </a:solidFill>
                <a:effectLst>
                  <a:outerShdw blurRad="38100" dist="38100" dir="2700000" algn="tl">
                    <a:srgbClr val="000000">
                      <a:alpha val="43137"/>
                    </a:srgbClr>
                  </a:outerShdw>
                </a:effectLst>
              </a:rPr>
              <a:t>ferviente</a:t>
            </a:r>
            <a:r>
              <a:rPr lang="de-DE" sz="3600" i="1" u="sng" dirty="0">
                <a:solidFill>
                  <a:schemeClr val="bg1"/>
                </a:solidFill>
                <a:effectLst>
                  <a:outerShdw blurRad="38100" dist="38100" dir="2700000" algn="tl">
                    <a:srgbClr val="000000">
                      <a:alpha val="43137"/>
                    </a:srgbClr>
                  </a:outerShdw>
                </a:effectLst>
              </a:rPr>
              <a:t> </a:t>
            </a:r>
            <a:r>
              <a:rPr lang="de-DE" sz="3600" i="1" u="sng" dirty="0" err="1">
                <a:solidFill>
                  <a:schemeClr val="bg1"/>
                </a:solidFill>
                <a:effectLst>
                  <a:outerShdw blurRad="38100" dist="38100" dir="2700000" algn="tl">
                    <a:srgbClr val="000000">
                      <a:alpha val="43137"/>
                    </a:srgbClr>
                  </a:outerShdw>
                </a:effectLst>
              </a:rPr>
              <a:t>y</a:t>
            </a:r>
            <a:r>
              <a:rPr lang="de-DE" sz="3600" i="1" u="sng" dirty="0">
                <a:solidFill>
                  <a:schemeClr val="bg1"/>
                </a:solidFill>
                <a:effectLst>
                  <a:outerShdw blurRad="38100" dist="38100" dir="2700000" algn="tl">
                    <a:srgbClr val="000000">
                      <a:alpha val="43137"/>
                    </a:srgbClr>
                  </a:outerShdw>
                </a:effectLst>
              </a:rPr>
              <a:t> la </a:t>
            </a:r>
            <a:r>
              <a:rPr lang="de-DE" sz="3600" i="1" u="sng" dirty="0" err="1">
                <a:solidFill>
                  <a:schemeClr val="bg1"/>
                </a:solidFill>
                <a:effectLst>
                  <a:outerShdw blurRad="38100" dist="38100" dir="2700000" algn="tl">
                    <a:srgbClr val="000000">
                      <a:alpha val="43137"/>
                    </a:srgbClr>
                  </a:outerShdw>
                </a:effectLst>
              </a:rPr>
              <a:t>consagración</a:t>
            </a:r>
            <a:r>
              <a:rPr lang="de-DE" sz="3600" i="1" u="sng" dirty="0">
                <a:solidFill>
                  <a:schemeClr val="bg1"/>
                </a:solidFill>
                <a:effectLst>
                  <a:outerShdw blurRad="38100" dist="38100" dir="2700000" algn="tl">
                    <a:srgbClr val="000000">
                      <a:alpha val="43137"/>
                    </a:srgbClr>
                  </a:outerShdw>
                </a:effectLst>
              </a:rPr>
              <a:t> a Dios</a:t>
            </a:r>
            <a:r>
              <a:rPr lang="de-DE" sz="3600" dirty="0">
                <a:solidFill>
                  <a:schemeClr val="bg1"/>
                </a:solidFill>
                <a:effectLst>
                  <a:outerShdw blurRad="38100" dist="38100" dir="2700000" algn="tl">
                    <a:srgbClr val="000000">
                      <a:alpha val="43137"/>
                    </a:srgbClr>
                  </a:outerShdw>
                </a:effectLst>
              </a:rPr>
              <a:t>, los </a:t>
            </a:r>
            <a:r>
              <a:rPr lang="de-DE" sz="3600" dirty="0" err="1">
                <a:solidFill>
                  <a:schemeClr val="bg1"/>
                </a:solidFill>
                <a:effectLst>
                  <a:outerShdw blurRad="38100" dist="38100" dir="2700000" algn="tl">
                    <a:srgbClr val="000000">
                      <a:alpha val="43137"/>
                    </a:srgbClr>
                  </a:outerShdw>
                </a:effectLst>
              </a:rPr>
              <a:t>primeros</a:t>
            </a:r>
            <a:r>
              <a:rPr lang="de-DE" sz="3600" dirty="0">
                <a:solidFill>
                  <a:schemeClr val="bg1"/>
                </a:solidFill>
                <a:effectLst>
                  <a:outerShdw blurRad="38100" dist="38100" dir="2700000" algn="tl">
                    <a:srgbClr val="000000">
                      <a:alpha val="43137"/>
                    </a:srgbClr>
                  </a:outerShdw>
                </a:effectLst>
              </a:rPr>
              <a:t> </a:t>
            </a:r>
            <a:r>
              <a:rPr lang="de-DE" sz="3600" dirty="0" err="1">
                <a:solidFill>
                  <a:schemeClr val="bg1"/>
                </a:solidFill>
                <a:effectLst>
                  <a:outerShdw blurRad="38100" dist="38100" dir="2700000" algn="tl">
                    <a:srgbClr val="000000">
                      <a:alpha val="43137"/>
                    </a:srgbClr>
                  </a:outerShdw>
                </a:effectLst>
              </a:rPr>
              <a:t>discípulos</a:t>
            </a:r>
            <a:r>
              <a:rPr lang="de-DE" sz="3600" dirty="0">
                <a:solidFill>
                  <a:schemeClr val="bg1"/>
                </a:solidFill>
                <a:effectLst>
                  <a:outerShdw blurRad="38100" dist="38100" dir="2700000" algn="tl">
                    <a:srgbClr val="000000">
                      <a:alpha val="43137"/>
                    </a:srgbClr>
                  </a:outerShdw>
                </a:effectLst>
              </a:rPr>
              <a:t> se </a:t>
            </a:r>
            <a:r>
              <a:rPr lang="de-DE" sz="3600" dirty="0" err="1">
                <a:solidFill>
                  <a:schemeClr val="bg1"/>
                </a:solidFill>
                <a:effectLst>
                  <a:outerShdw blurRad="38100" dist="38100" dir="2700000" algn="tl">
                    <a:srgbClr val="000000">
                      <a:alpha val="43137"/>
                    </a:srgbClr>
                  </a:outerShdw>
                </a:effectLst>
              </a:rPr>
              <a:t>prepararon</a:t>
            </a:r>
            <a:r>
              <a:rPr lang="de-DE" sz="3600" dirty="0">
                <a:solidFill>
                  <a:schemeClr val="bg1"/>
                </a:solidFill>
                <a:effectLst>
                  <a:outerShdw blurRad="38100" dist="38100" dir="2700000" algn="tl">
                    <a:srgbClr val="000000">
                      <a:alpha val="43137"/>
                    </a:srgbClr>
                  </a:outerShdw>
                </a:effectLst>
              </a:rPr>
              <a:t> </a:t>
            </a:r>
            <a:r>
              <a:rPr lang="de-DE" sz="3600" dirty="0" err="1">
                <a:solidFill>
                  <a:schemeClr val="bg1"/>
                </a:solidFill>
                <a:effectLst>
                  <a:outerShdw blurRad="38100" dist="38100" dir="2700000" algn="tl">
                    <a:srgbClr val="000000">
                      <a:alpha val="43137"/>
                    </a:srgbClr>
                  </a:outerShdw>
                </a:effectLst>
              </a:rPr>
              <a:t>para</a:t>
            </a:r>
            <a:r>
              <a:rPr lang="de-DE" sz="3600" dirty="0">
                <a:solidFill>
                  <a:schemeClr val="bg1"/>
                </a:solidFill>
                <a:effectLst>
                  <a:outerShdw blurRad="38100" dist="38100" dir="2700000" algn="tl">
                    <a:srgbClr val="000000">
                      <a:alpha val="43137"/>
                    </a:srgbClr>
                  </a:outerShdw>
                </a:effectLst>
              </a:rPr>
              <a:t> </a:t>
            </a:r>
            <a:r>
              <a:rPr lang="de-DE" sz="3600" dirty="0" err="1">
                <a:solidFill>
                  <a:schemeClr val="bg1"/>
                </a:solidFill>
                <a:effectLst>
                  <a:outerShdw blurRad="38100" dist="38100" dir="2700000" algn="tl">
                    <a:srgbClr val="000000">
                      <a:alpha val="43137"/>
                    </a:srgbClr>
                  </a:outerShdw>
                </a:effectLst>
              </a:rPr>
              <a:t>el</a:t>
            </a:r>
            <a:r>
              <a:rPr lang="de-DE" sz="3600" dirty="0">
                <a:solidFill>
                  <a:schemeClr val="bg1"/>
                </a:solidFill>
                <a:effectLst>
                  <a:outerShdw blurRad="38100" dist="38100" dir="2700000" algn="tl">
                    <a:srgbClr val="000000">
                      <a:alpha val="43137"/>
                    </a:srgbClr>
                  </a:outerShdw>
                </a:effectLst>
              </a:rPr>
              <a:t> </a:t>
            </a:r>
            <a:r>
              <a:rPr lang="de-DE" sz="3600" dirty="0" err="1">
                <a:solidFill>
                  <a:schemeClr val="bg1"/>
                </a:solidFill>
                <a:effectLst>
                  <a:outerShdw blurRad="38100" dist="38100" dir="2700000" algn="tl">
                    <a:srgbClr val="000000">
                      <a:alpha val="43137"/>
                    </a:srgbClr>
                  </a:outerShdw>
                </a:effectLst>
              </a:rPr>
              <a:t>derramamiento</a:t>
            </a:r>
            <a:r>
              <a:rPr lang="de-DE" sz="3600" dirty="0">
                <a:solidFill>
                  <a:schemeClr val="bg1"/>
                </a:solidFill>
                <a:effectLst>
                  <a:outerShdw blurRad="38100" dist="38100" dir="2700000" algn="tl">
                    <a:srgbClr val="000000">
                      <a:alpha val="43137"/>
                    </a:srgbClr>
                  </a:outerShdw>
                </a:effectLst>
              </a:rPr>
              <a:t> del </a:t>
            </a:r>
            <a:r>
              <a:rPr lang="de-DE" sz="3600" dirty="0" err="1">
                <a:solidFill>
                  <a:schemeClr val="bg1"/>
                </a:solidFill>
                <a:effectLst>
                  <a:outerShdw blurRad="38100" dist="38100" dir="2700000" algn="tl">
                    <a:srgbClr val="000000">
                      <a:alpha val="43137"/>
                    </a:srgbClr>
                  </a:outerShdw>
                </a:effectLst>
              </a:rPr>
              <a:t>Espíritu</a:t>
            </a:r>
            <a:r>
              <a:rPr lang="de-DE" sz="3600" dirty="0">
                <a:solidFill>
                  <a:schemeClr val="bg1"/>
                </a:solidFill>
                <a:effectLst>
                  <a:outerShdw blurRad="38100" dist="38100" dir="2700000" algn="tl">
                    <a:srgbClr val="000000">
                      <a:alpha val="43137"/>
                    </a:srgbClr>
                  </a:outerShdw>
                </a:effectLst>
              </a:rPr>
              <a:t> Santo en </a:t>
            </a:r>
            <a:r>
              <a:rPr lang="de-DE" sz="3600" dirty="0" err="1">
                <a:solidFill>
                  <a:schemeClr val="bg1"/>
                </a:solidFill>
                <a:effectLst>
                  <a:outerShdw blurRad="38100" dist="38100" dir="2700000" algn="tl">
                    <a:srgbClr val="000000">
                      <a:alpha val="43137"/>
                    </a:srgbClr>
                  </a:outerShdw>
                </a:effectLst>
              </a:rPr>
              <a:t>el</a:t>
            </a:r>
            <a:r>
              <a:rPr lang="de-DE" sz="3600" dirty="0">
                <a:solidFill>
                  <a:schemeClr val="bg1"/>
                </a:solidFill>
                <a:effectLst>
                  <a:outerShdw blurRad="38100" dist="38100" dir="2700000" algn="tl">
                    <a:srgbClr val="000000">
                      <a:alpha val="43137"/>
                    </a:srgbClr>
                  </a:outerShdw>
                </a:effectLst>
              </a:rPr>
              <a:t> </a:t>
            </a:r>
            <a:r>
              <a:rPr lang="de-DE" sz="3600" dirty="0" err="1">
                <a:solidFill>
                  <a:schemeClr val="bg1"/>
                </a:solidFill>
                <a:effectLst>
                  <a:outerShdw blurRad="38100" dist="38100" dir="2700000" algn="tl">
                    <a:srgbClr val="000000">
                      <a:alpha val="43137"/>
                    </a:srgbClr>
                  </a:outerShdw>
                </a:effectLst>
              </a:rPr>
              <a:t>día</a:t>
            </a:r>
            <a:r>
              <a:rPr lang="de-DE" sz="3600" dirty="0">
                <a:solidFill>
                  <a:schemeClr val="bg1"/>
                </a:solidFill>
                <a:effectLst>
                  <a:outerShdw blurRad="38100" dist="38100" dir="2700000" algn="tl">
                    <a:srgbClr val="000000">
                      <a:alpha val="43137"/>
                    </a:srgbClr>
                  </a:outerShdw>
                </a:effectLst>
              </a:rPr>
              <a:t> de </a:t>
            </a:r>
            <a:r>
              <a:rPr lang="de-DE" sz="3600" dirty="0" err="1">
                <a:solidFill>
                  <a:schemeClr val="bg1"/>
                </a:solidFill>
                <a:effectLst>
                  <a:outerShdw blurRad="38100" dist="38100" dir="2700000" algn="tl">
                    <a:srgbClr val="000000">
                      <a:alpha val="43137"/>
                    </a:srgbClr>
                  </a:outerShdw>
                </a:effectLst>
              </a:rPr>
              <a:t>Pentecostés</a:t>
            </a:r>
            <a:r>
              <a:rPr lang="de-DE" sz="3600" i="1" u="sng" dirty="0">
                <a:solidFill>
                  <a:schemeClr val="bg1"/>
                </a:solidFill>
                <a:effectLst>
                  <a:outerShdw blurRad="38100" dist="38100" dir="2700000" algn="tl">
                    <a:srgbClr val="000000">
                      <a:alpha val="43137"/>
                    </a:srgbClr>
                  </a:outerShdw>
                </a:effectLst>
              </a:rPr>
              <a:t>.  La </a:t>
            </a:r>
            <a:r>
              <a:rPr lang="de-DE" sz="3600" i="1" u="sng" dirty="0" err="1">
                <a:solidFill>
                  <a:schemeClr val="bg1"/>
                </a:solidFill>
                <a:effectLst>
                  <a:outerShdw blurRad="38100" dist="38100" dir="2700000" algn="tl">
                    <a:srgbClr val="000000">
                      <a:alpha val="43137"/>
                    </a:srgbClr>
                  </a:outerShdw>
                </a:effectLst>
              </a:rPr>
              <a:t>misma</a:t>
            </a:r>
            <a:r>
              <a:rPr lang="de-DE" sz="3600" i="1" u="sng" dirty="0">
                <a:solidFill>
                  <a:schemeClr val="bg1"/>
                </a:solidFill>
                <a:effectLst>
                  <a:outerShdw blurRad="38100" dist="38100" dir="2700000" algn="tl">
                    <a:srgbClr val="000000">
                      <a:alpha val="43137"/>
                    </a:srgbClr>
                  </a:outerShdw>
                </a:effectLst>
              </a:rPr>
              <a:t> </a:t>
            </a:r>
            <a:r>
              <a:rPr lang="de-DE" sz="3600" i="1" u="sng" dirty="0" err="1">
                <a:solidFill>
                  <a:schemeClr val="bg1"/>
                </a:solidFill>
                <a:effectLst>
                  <a:outerShdw blurRad="38100" dist="38100" dir="2700000" algn="tl">
                    <a:srgbClr val="000000">
                      <a:alpha val="43137"/>
                    </a:srgbClr>
                  </a:outerShdw>
                </a:effectLst>
              </a:rPr>
              <a:t>obra</a:t>
            </a:r>
            <a:r>
              <a:rPr lang="de-DE" sz="3600" i="1" u="sng" dirty="0">
                <a:solidFill>
                  <a:schemeClr val="bg1"/>
                </a:solidFill>
                <a:effectLst>
                  <a:outerShdw blurRad="38100" dist="38100" dir="2700000" algn="tl">
                    <a:srgbClr val="000000">
                      <a:alpha val="43137"/>
                    </a:srgbClr>
                  </a:outerShdw>
                </a:effectLst>
              </a:rPr>
              <a:t>, </a:t>
            </a:r>
            <a:r>
              <a:rPr lang="de-DE" sz="3600" i="1" u="sng" dirty="0" err="1">
                <a:solidFill>
                  <a:schemeClr val="bg1"/>
                </a:solidFill>
                <a:effectLst>
                  <a:outerShdw blurRad="38100" dist="38100" dir="2700000" algn="tl">
                    <a:srgbClr val="000000">
                      <a:alpha val="43137"/>
                    </a:srgbClr>
                  </a:outerShdw>
                </a:effectLst>
              </a:rPr>
              <a:t>sólo</a:t>
            </a:r>
            <a:r>
              <a:rPr lang="de-DE" sz="3600" i="1" u="sng" dirty="0">
                <a:solidFill>
                  <a:schemeClr val="bg1"/>
                </a:solidFill>
                <a:effectLst>
                  <a:outerShdw blurRad="38100" dist="38100" dir="2700000" algn="tl">
                    <a:srgbClr val="000000">
                      <a:alpha val="43137"/>
                    </a:srgbClr>
                  </a:outerShdw>
                </a:effectLst>
              </a:rPr>
              <a:t> </a:t>
            </a:r>
            <a:r>
              <a:rPr lang="de-DE" sz="3600" i="1" u="sng" dirty="0" err="1">
                <a:solidFill>
                  <a:schemeClr val="bg1"/>
                </a:solidFill>
                <a:effectLst>
                  <a:outerShdw blurRad="38100" dist="38100" dir="2700000" algn="tl">
                    <a:srgbClr val="000000">
                      <a:alpha val="43137"/>
                    </a:srgbClr>
                  </a:outerShdw>
                </a:effectLst>
              </a:rPr>
              <a:t>que</a:t>
            </a:r>
            <a:r>
              <a:rPr lang="de-DE" sz="3600" i="1" u="sng" dirty="0">
                <a:solidFill>
                  <a:schemeClr val="bg1"/>
                </a:solidFill>
                <a:effectLst>
                  <a:outerShdw blurRad="38100" dist="38100" dir="2700000" algn="tl">
                    <a:srgbClr val="000000">
                      <a:alpha val="43137"/>
                    </a:srgbClr>
                  </a:outerShdw>
                </a:effectLst>
              </a:rPr>
              <a:t> en </a:t>
            </a:r>
            <a:r>
              <a:rPr lang="de-DE" sz="3600" i="1" u="sng" dirty="0" err="1">
                <a:solidFill>
                  <a:schemeClr val="bg1"/>
                </a:solidFill>
                <a:effectLst>
                  <a:outerShdw blurRad="38100" dist="38100" dir="2700000" algn="tl">
                    <a:srgbClr val="000000">
                      <a:alpha val="43137"/>
                    </a:srgbClr>
                  </a:outerShdw>
                </a:effectLst>
              </a:rPr>
              <a:t>mayor</a:t>
            </a:r>
            <a:r>
              <a:rPr lang="de-DE" sz="3600" i="1" u="sng" dirty="0">
                <a:solidFill>
                  <a:schemeClr val="bg1"/>
                </a:solidFill>
                <a:effectLst>
                  <a:outerShdw blurRad="38100" dist="38100" dir="2700000" algn="tl">
                    <a:srgbClr val="000000">
                      <a:alpha val="43137"/>
                    </a:srgbClr>
                  </a:outerShdw>
                </a:effectLst>
              </a:rPr>
              <a:t> </a:t>
            </a:r>
            <a:r>
              <a:rPr lang="de-DE" sz="3600" i="1" u="sng" dirty="0" err="1">
                <a:solidFill>
                  <a:schemeClr val="bg1"/>
                </a:solidFill>
                <a:effectLst>
                  <a:outerShdw blurRad="38100" dist="38100" dir="2700000" algn="tl">
                    <a:srgbClr val="000000">
                      <a:alpha val="43137"/>
                    </a:srgbClr>
                  </a:outerShdw>
                </a:effectLst>
              </a:rPr>
              <a:t>medida</a:t>
            </a:r>
            <a:r>
              <a:rPr lang="de-DE" sz="3600" i="1" u="sng" dirty="0">
                <a:solidFill>
                  <a:schemeClr val="bg1"/>
                </a:solidFill>
                <a:effectLst>
                  <a:outerShdw blurRad="38100" dist="38100" dir="2700000" algn="tl">
                    <a:srgbClr val="000000">
                      <a:alpha val="43137"/>
                    </a:srgbClr>
                  </a:outerShdw>
                </a:effectLst>
              </a:rPr>
              <a:t>, </a:t>
            </a:r>
            <a:r>
              <a:rPr lang="de-DE" sz="3600" i="1" u="sng" dirty="0" err="1">
                <a:solidFill>
                  <a:schemeClr val="bg1"/>
                </a:solidFill>
                <a:effectLst>
                  <a:outerShdw blurRad="38100" dist="38100" dir="2700000" algn="tl">
                    <a:srgbClr val="000000">
                      <a:alpha val="43137"/>
                    </a:srgbClr>
                  </a:outerShdw>
                </a:effectLst>
              </a:rPr>
              <a:t>debe</a:t>
            </a:r>
            <a:r>
              <a:rPr lang="de-DE" sz="3600" i="1" u="sng" dirty="0">
                <a:solidFill>
                  <a:schemeClr val="bg1"/>
                </a:solidFill>
                <a:effectLst>
                  <a:outerShdw blurRad="38100" dist="38100" dir="2700000" algn="tl">
                    <a:srgbClr val="000000">
                      <a:alpha val="43137"/>
                    </a:srgbClr>
                  </a:outerShdw>
                </a:effectLst>
              </a:rPr>
              <a:t> </a:t>
            </a:r>
            <a:r>
              <a:rPr lang="de-DE" sz="3600" i="1" u="sng" dirty="0" err="1">
                <a:solidFill>
                  <a:schemeClr val="bg1"/>
                </a:solidFill>
                <a:effectLst>
                  <a:outerShdw blurRad="38100" dist="38100" dir="2700000" algn="tl">
                    <a:srgbClr val="000000">
                      <a:alpha val="43137"/>
                    </a:srgbClr>
                  </a:outerShdw>
                </a:effectLst>
              </a:rPr>
              <a:t>realizarse</a:t>
            </a:r>
            <a:r>
              <a:rPr lang="de-DE" sz="3600" i="1" u="sng" dirty="0">
                <a:solidFill>
                  <a:schemeClr val="bg1"/>
                </a:solidFill>
                <a:effectLst>
                  <a:outerShdw blurRad="38100" dist="38100" dir="2700000" algn="tl">
                    <a:srgbClr val="000000">
                      <a:alpha val="43137"/>
                    </a:srgbClr>
                  </a:outerShdw>
                </a:effectLst>
              </a:rPr>
              <a:t> </a:t>
            </a:r>
            <a:r>
              <a:rPr lang="de-DE" sz="3600" i="1" u="sng" dirty="0" err="1">
                <a:solidFill>
                  <a:schemeClr val="bg1"/>
                </a:solidFill>
                <a:effectLst>
                  <a:outerShdw blurRad="38100" dist="38100" dir="2700000" algn="tl">
                    <a:srgbClr val="000000">
                      <a:alpha val="43137"/>
                    </a:srgbClr>
                  </a:outerShdw>
                </a:effectLst>
              </a:rPr>
              <a:t>ahora</a:t>
            </a:r>
            <a:r>
              <a:rPr lang="de-DE" sz="3600" i="1" u="sng" dirty="0">
                <a:solidFill>
                  <a:schemeClr val="bg1"/>
                </a:solidFill>
                <a:effectLst>
                  <a:outerShdw blurRad="38100" dist="38100" dir="2700000" algn="tl">
                    <a:srgbClr val="000000">
                      <a:alpha val="43137"/>
                    </a:srgbClr>
                  </a:outerShdw>
                </a:effectLst>
              </a:rPr>
              <a:t>.</a:t>
            </a:r>
            <a:r>
              <a:rPr lang="de-DE" sz="3600" dirty="0">
                <a:solidFill>
                  <a:schemeClr val="bg1"/>
                </a:solidFill>
                <a:effectLst>
                  <a:outerShdw blurRad="38100" dist="38100" dir="2700000" algn="tl">
                    <a:srgbClr val="000000">
                      <a:alpha val="43137"/>
                    </a:srgbClr>
                  </a:outerShdw>
                </a:effectLst>
              </a:rPr>
              <a:t>” </a:t>
            </a:r>
            <a:r>
              <a:rPr lang="de-DE" sz="3600" dirty="0" err="1">
                <a:solidFill>
                  <a:srgbClr val="92D050"/>
                </a:solidFill>
                <a:effectLst>
                  <a:outerShdw blurRad="38100" dist="38100" dir="2700000" algn="tl">
                    <a:srgbClr val="000000">
                      <a:alpha val="43137"/>
                    </a:srgbClr>
                  </a:outerShdw>
                </a:effectLst>
              </a:rPr>
              <a:t>Testimonios</a:t>
            </a:r>
            <a:r>
              <a:rPr lang="de-DE" sz="3600" dirty="0">
                <a:solidFill>
                  <a:srgbClr val="92D050"/>
                </a:solidFill>
                <a:effectLst>
                  <a:outerShdw blurRad="38100" dist="38100" dir="2700000" algn="tl">
                    <a:srgbClr val="000000">
                      <a:alpha val="43137"/>
                    </a:srgbClr>
                  </a:outerShdw>
                </a:effectLst>
              </a:rPr>
              <a:t> </a:t>
            </a:r>
            <a:r>
              <a:rPr lang="de-DE" sz="3600" dirty="0" err="1">
                <a:solidFill>
                  <a:srgbClr val="92D050"/>
                </a:solidFill>
                <a:effectLst>
                  <a:outerShdw blurRad="38100" dist="38100" dir="2700000" algn="tl">
                    <a:srgbClr val="000000">
                      <a:alpha val="43137"/>
                    </a:srgbClr>
                  </a:outerShdw>
                </a:effectLst>
              </a:rPr>
              <a:t>para</a:t>
            </a:r>
            <a:r>
              <a:rPr lang="de-DE" sz="3600" dirty="0">
                <a:solidFill>
                  <a:srgbClr val="92D050"/>
                </a:solidFill>
                <a:effectLst>
                  <a:outerShdw blurRad="38100" dist="38100" dir="2700000" algn="tl">
                    <a:srgbClr val="000000">
                      <a:alpha val="43137"/>
                    </a:srgbClr>
                  </a:outerShdw>
                </a:effectLst>
              </a:rPr>
              <a:t> los </a:t>
            </a:r>
            <a:r>
              <a:rPr lang="de-DE" sz="3600" dirty="0" err="1">
                <a:solidFill>
                  <a:srgbClr val="92D050"/>
                </a:solidFill>
                <a:effectLst>
                  <a:outerShdw blurRad="38100" dist="38100" dir="2700000" algn="tl">
                    <a:srgbClr val="000000">
                      <a:alpha val="43137"/>
                    </a:srgbClr>
                  </a:outerShdw>
                </a:effectLst>
              </a:rPr>
              <a:t>Ministros</a:t>
            </a:r>
            <a:r>
              <a:rPr lang="de-DE" sz="3600" dirty="0">
                <a:solidFill>
                  <a:srgbClr val="92D050"/>
                </a:solidFill>
                <a:effectLst>
                  <a:outerShdw blurRad="38100" dist="38100" dir="2700000" algn="tl">
                    <a:srgbClr val="000000">
                      <a:alpha val="43137"/>
                    </a:srgbClr>
                  </a:outerShdw>
                </a:effectLst>
              </a:rPr>
              <a:t>, </a:t>
            </a:r>
            <a:r>
              <a:rPr lang="de-DE" sz="3600" dirty="0" err="1">
                <a:solidFill>
                  <a:srgbClr val="92D050"/>
                </a:solidFill>
                <a:effectLst>
                  <a:outerShdw blurRad="38100" dist="38100" dir="2700000" algn="tl">
                    <a:srgbClr val="000000">
                      <a:alpha val="43137"/>
                    </a:srgbClr>
                  </a:outerShdw>
                </a:effectLst>
              </a:rPr>
              <a:t>pág</a:t>
            </a:r>
            <a:r>
              <a:rPr lang="de-DE" sz="3600" dirty="0">
                <a:solidFill>
                  <a:srgbClr val="92D050"/>
                </a:solidFill>
                <a:effectLst>
                  <a:outerShdw blurRad="38100" dist="38100" dir="2700000" algn="tl">
                    <a:srgbClr val="000000">
                      <a:alpha val="43137"/>
                    </a:srgbClr>
                  </a:outerShdw>
                </a:effectLst>
              </a:rPr>
              <a:t>. 507</a:t>
            </a:r>
            <a:endParaRPr lang="es-CO" sz="3600" dirty="0">
              <a:solidFill>
                <a:srgbClr val="92D050"/>
              </a:solidFill>
              <a:effectLst>
                <a:outerShdw blurRad="38100" dist="38100" dir="2700000" algn="tl">
                  <a:srgbClr val="000000">
                    <a:alpha val="43137"/>
                  </a:srgbClr>
                </a:outerShdw>
              </a:effectLst>
            </a:endParaRPr>
          </a:p>
          <a:p>
            <a:endParaRPr lang="es-CO"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17088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94D115-DAF3-C24F-A647-499B1150D51C}"/>
              </a:ext>
            </a:extLst>
          </p:cNvPr>
          <p:cNvSpPr>
            <a:spLocks noGrp="1"/>
          </p:cNvSpPr>
          <p:nvPr>
            <p:ph type="ctrTitle"/>
          </p:nvPr>
        </p:nvSpPr>
        <p:spPr>
          <a:xfrm>
            <a:off x="1374371" y="2751658"/>
            <a:ext cx="9144000" cy="2387600"/>
          </a:xfrm>
        </p:spPr>
        <p:txBody>
          <a:bodyPr/>
          <a:lstStyle/>
          <a:p>
            <a:r>
              <a:rPr lang="es-ES_tradnl" b="1" dirty="0">
                <a:ln w="38100">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B. Distorsionando esta verdad</a:t>
            </a:r>
            <a:br>
              <a:rPr lang="es-CO" b="1" dirty="0">
                <a:ln w="38100">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br>
            <a:endParaRPr lang="es-CO" b="1" dirty="0">
              <a:ln w="38100">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907024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796709-2923-FC42-A482-50CD7D81CF7F}"/>
              </a:ext>
            </a:extLst>
          </p:cNvPr>
          <p:cNvSpPr>
            <a:spLocks noGrp="1"/>
          </p:cNvSpPr>
          <p:nvPr>
            <p:ph type="ctrTitle"/>
          </p:nvPr>
        </p:nvSpPr>
        <p:spPr>
          <a:xfrm>
            <a:off x="1524000" y="2460568"/>
            <a:ext cx="9144000" cy="1830792"/>
          </a:xfrm>
        </p:spPr>
        <p:txBody>
          <a:bodyPr/>
          <a:lstStyle/>
          <a:p>
            <a:r>
              <a:rPr lang="es-ES_tradnl" sz="6600" b="1" dirty="0">
                <a:ln w="38100">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C. Impulsándonos a ignorarlo</a:t>
            </a:r>
            <a:endParaRPr lang="es-CO" sz="6600" b="1" dirty="0">
              <a:ln w="38100">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213876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885DD5-7AED-AF45-8958-1DCB0C1A9D42}"/>
              </a:ext>
            </a:extLst>
          </p:cNvPr>
          <p:cNvSpPr>
            <a:spLocks noGrp="1"/>
          </p:cNvSpPr>
          <p:nvPr>
            <p:ph type="ctrTitle"/>
          </p:nvPr>
        </p:nvSpPr>
        <p:spPr>
          <a:xfrm>
            <a:off x="1524000" y="1346661"/>
            <a:ext cx="9144000" cy="4189615"/>
          </a:xfrm>
        </p:spPr>
        <p:txBody>
          <a:bodyPr>
            <a:noAutofit/>
          </a:bodyPr>
          <a:lstStyle/>
          <a:p>
            <a:pPr marL="2144713" indent="-2144713" algn="l">
              <a:buSzPct val="200000"/>
              <a:buFont typeface="+mj-lt"/>
              <a:buAutoNum type="romanUcPeriod" startAt="4"/>
            </a:pPr>
            <a:r>
              <a:rPr lang="de-DE" b="1" dirty="0">
                <a:ln w="25400">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LA LLUVIA TEMPRANA Y TARDÍA EN LA IGLESIA Y EL INDIVIDUO</a:t>
            </a:r>
            <a:endParaRPr lang="es-CO" dirty="0">
              <a:ln w="25400">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442232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3A9BC9-E3CC-5C4F-BEC6-33B7015B6426}"/>
              </a:ext>
            </a:extLst>
          </p:cNvPr>
          <p:cNvSpPr>
            <a:spLocks noGrp="1"/>
          </p:cNvSpPr>
          <p:nvPr>
            <p:ph type="ctrTitle"/>
          </p:nvPr>
        </p:nvSpPr>
        <p:spPr>
          <a:xfrm>
            <a:off x="1524000" y="2527069"/>
            <a:ext cx="9144000" cy="982894"/>
          </a:xfrm>
        </p:spPr>
        <p:txBody>
          <a:bodyPr/>
          <a:lstStyle/>
          <a:p>
            <a:r>
              <a:rPr lang="de-DE" b="1" dirty="0">
                <a:ln w="25400">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A. La Iglesia en conjunto:</a:t>
            </a:r>
            <a:endParaRPr lang="es-CO" dirty="0">
              <a:ln w="25400">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930587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30493C-244A-A546-A631-457F81D7611B}"/>
              </a:ext>
            </a:extLst>
          </p:cNvPr>
          <p:cNvSpPr>
            <a:spLocks noGrp="1"/>
          </p:cNvSpPr>
          <p:nvPr>
            <p:ph type="ctrTitle"/>
          </p:nvPr>
        </p:nvSpPr>
        <p:spPr>
          <a:xfrm>
            <a:off x="1524000" y="2111433"/>
            <a:ext cx="9144000" cy="1729046"/>
          </a:xfrm>
        </p:spPr>
        <p:txBody>
          <a:bodyPr>
            <a:normAutofit fontScale="90000"/>
          </a:bodyPr>
          <a:lstStyle/>
          <a:p>
            <a:r>
              <a:rPr lang="de-DE" b="1" dirty="0">
                <a:ln w="31750">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a. La LLuvia temprana en la iglesia:</a:t>
            </a:r>
            <a:endParaRPr lang="es-CO" dirty="0">
              <a:ln w="31750">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294552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
        <p:nvSpPr>
          <p:cNvPr id="2" name="Título 1">
            <a:extLst>
              <a:ext uri="{FF2B5EF4-FFF2-40B4-BE49-F238E27FC236}">
                <a16:creationId xmlns:a16="http://schemas.microsoft.com/office/drawing/2014/main" id="{730F4732-F276-094E-98FD-FFD0D51411AB}"/>
              </a:ext>
            </a:extLst>
          </p:cNvPr>
          <p:cNvSpPr>
            <a:spLocks noGrp="1"/>
          </p:cNvSpPr>
          <p:nvPr>
            <p:ph type="title"/>
          </p:nvPr>
        </p:nvSpPr>
        <p:spPr>
          <a:xfrm>
            <a:off x="1729048" y="1198331"/>
            <a:ext cx="9624752" cy="1325563"/>
          </a:xfrm>
        </p:spPr>
        <p:txBody>
          <a:bodyPr/>
          <a:lstStyle/>
          <a:p>
            <a:r>
              <a:rPr lang="es-CO" sz="6000" b="1" dirty="0">
                <a:ln w="28575">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Unidad perfecta</a:t>
            </a:r>
          </a:p>
        </p:txBody>
      </p:sp>
      <p:sp>
        <p:nvSpPr>
          <p:cNvPr id="3" name="Marcador de contenido 2">
            <a:extLst>
              <a:ext uri="{FF2B5EF4-FFF2-40B4-BE49-F238E27FC236}">
                <a16:creationId xmlns:a16="http://schemas.microsoft.com/office/drawing/2014/main" id="{2977283D-4106-8644-990A-DFF74BB53710}"/>
              </a:ext>
            </a:extLst>
          </p:cNvPr>
          <p:cNvSpPr>
            <a:spLocks noGrp="1"/>
          </p:cNvSpPr>
          <p:nvPr>
            <p:ph idx="1"/>
          </p:nvPr>
        </p:nvSpPr>
        <p:spPr>
          <a:xfrm>
            <a:off x="1862050" y="2523894"/>
            <a:ext cx="8345979" cy="3178637"/>
          </a:xfrm>
        </p:spPr>
        <p:txBody>
          <a:bodyPr>
            <a:normAutofit fontScale="92500"/>
          </a:bodyPr>
          <a:lstStyle/>
          <a:p>
            <a:pPr marL="0" indent="0">
              <a:buNone/>
            </a:pPr>
            <a:r>
              <a:rPr lang="de-DE" sz="4400" dirty="0">
                <a:solidFill>
                  <a:schemeClr val="bg1"/>
                </a:solidFill>
                <a:effectLst>
                  <a:outerShdw blurRad="38100" dist="38100" dir="2700000" algn="tl">
                    <a:srgbClr val="000000">
                      <a:alpha val="43137"/>
                    </a:srgbClr>
                  </a:outerShdw>
                </a:effectLst>
              </a:rPr>
              <a:t>El Espíritu fue derramado después que los discípulos hubieron llegado a la </a:t>
            </a:r>
            <a:r>
              <a:rPr lang="de-DE" sz="4400" i="1" u="sng" dirty="0">
                <a:solidFill>
                  <a:schemeClr val="bg1"/>
                </a:solidFill>
                <a:effectLst>
                  <a:outerShdw blurRad="38100" dist="38100" dir="2700000" algn="tl">
                    <a:srgbClr val="000000">
                      <a:alpha val="43137"/>
                    </a:srgbClr>
                  </a:outerShdw>
                </a:effectLst>
              </a:rPr>
              <a:t>unidad perfecta</a:t>
            </a:r>
            <a:r>
              <a:rPr lang="de-DE" sz="4400" dirty="0">
                <a:solidFill>
                  <a:schemeClr val="bg1"/>
                </a:solidFill>
                <a:effectLst>
                  <a:outerShdw blurRad="38100" dist="38100" dir="2700000" algn="tl">
                    <a:srgbClr val="000000">
                      <a:alpha val="43137"/>
                    </a:srgbClr>
                  </a:outerShdw>
                </a:effectLst>
              </a:rPr>
              <a:t>, </a:t>
            </a:r>
            <a:r>
              <a:rPr lang="de-DE" sz="4400" i="1" u="sng" dirty="0">
                <a:solidFill>
                  <a:schemeClr val="bg1"/>
                </a:solidFill>
                <a:effectLst>
                  <a:outerShdw blurRad="38100" dist="38100" dir="2700000" algn="tl">
                    <a:srgbClr val="000000">
                      <a:alpha val="43137"/>
                    </a:srgbClr>
                  </a:outerShdw>
                </a:effectLst>
              </a:rPr>
              <a:t>cuando ya no contendían por el puesto más elevado"</a:t>
            </a:r>
            <a:r>
              <a:rPr lang="de-DE" sz="4400" dirty="0">
                <a:solidFill>
                  <a:schemeClr val="bg1"/>
                </a:solidFill>
                <a:effectLst>
                  <a:outerShdw blurRad="38100" dist="38100" dir="2700000" algn="tl">
                    <a:srgbClr val="000000">
                      <a:alpha val="43137"/>
                    </a:srgbClr>
                  </a:outerShdw>
                </a:effectLst>
              </a:rPr>
              <a:t> </a:t>
            </a:r>
            <a:r>
              <a:rPr lang="de-DE" sz="4400" dirty="0">
                <a:solidFill>
                  <a:srgbClr val="92D050"/>
                </a:solidFill>
                <a:effectLst>
                  <a:outerShdw blurRad="38100" dist="38100" dir="2700000" algn="tl">
                    <a:srgbClr val="000000">
                      <a:alpha val="43137"/>
                    </a:srgbClr>
                  </a:outerShdw>
                </a:effectLst>
              </a:rPr>
              <a:t>TI. 8, 27.</a:t>
            </a:r>
            <a:endParaRPr lang="es-CO" sz="4400" dirty="0">
              <a:solidFill>
                <a:srgbClr val="92D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4635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272827-5E10-4440-A15B-A94B4059A9FE}"/>
              </a:ext>
            </a:extLst>
          </p:cNvPr>
          <p:cNvSpPr>
            <a:spLocks noGrp="1"/>
          </p:cNvSpPr>
          <p:nvPr>
            <p:ph type="title"/>
          </p:nvPr>
        </p:nvSpPr>
        <p:spPr>
          <a:xfrm>
            <a:off x="2484119" y="913767"/>
            <a:ext cx="6659881" cy="1014788"/>
          </a:xfrm>
        </p:spPr>
        <p:txBody>
          <a:bodyPr/>
          <a:lstStyle/>
          <a:p>
            <a:r>
              <a:rPr lang="es-CO" sz="7200" b="1" dirty="0">
                <a:ln w="31750">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El trabajo</a:t>
            </a:r>
          </a:p>
        </p:txBody>
      </p:sp>
      <p:sp>
        <p:nvSpPr>
          <p:cNvPr id="3" name="Marcador de contenido 2">
            <a:extLst>
              <a:ext uri="{FF2B5EF4-FFF2-40B4-BE49-F238E27FC236}">
                <a16:creationId xmlns:a16="http://schemas.microsoft.com/office/drawing/2014/main" id="{3FC7019A-8D34-764B-8636-300E3C071CF6}"/>
              </a:ext>
            </a:extLst>
          </p:cNvPr>
          <p:cNvSpPr>
            <a:spLocks noGrp="1"/>
          </p:cNvSpPr>
          <p:nvPr>
            <p:ph idx="1"/>
          </p:nvPr>
        </p:nvSpPr>
        <p:spPr>
          <a:xfrm>
            <a:off x="2484120" y="2229458"/>
            <a:ext cx="7248700" cy="3727277"/>
          </a:xfrm>
        </p:spPr>
        <p:txBody>
          <a:bodyPr>
            <a:normAutofit lnSpcReduction="10000"/>
          </a:bodyPr>
          <a:lstStyle/>
          <a:p>
            <a:pPr marL="180000" indent="-180000">
              <a:spcBef>
                <a:spcPts val="600"/>
              </a:spcBef>
            </a:pPr>
            <a:r>
              <a:rPr lang="de-DE" sz="3200" dirty="0" err="1">
                <a:solidFill>
                  <a:schemeClr val="bg1"/>
                </a:solidFill>
                <a:effectLst>
                  <a:outerShdw blurRad="38100" dist="38100" dir="2700000" algn="tl">
                    <a:srgbClr val="000000">
                      <a:alpha val="43137"/>
                    </a:srgbClr>
                  </a:outerShdw>
                </a:effectLst>
              </a:rPr>
              <a:t>Humillaron</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sus</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corazones</a:t>
            </a:r>
            <a:endParaRPr lang="es-CO" sz="3200" dirty="0">
              <a:solidFill>
                <a:schemeClr val="bg1"/>
              </a:solidFill>
              <a:effectLst>
                <a:outerShdw blurRad="38100" dist="38100" dir="2700000" algn="tl">
                  <a:srgbClr val="000000">
                    <a:alpha val="43137"/>
                  </a:srgbClr>
                </a:outerShdw>
              </a:effectLst>
            </a:endParaRPr>
          </a:p>
          <a:p>
            <a:pPr marL="180000" indent="-180000">
              <a:spcBef>
                <a:spcPts val="600"/>
              </a:spcBef>
            </a:pPr>
            <a:r>
              <a:rPr lang="de-DE" sz="3200" dirty="0" err="1">
                <a:solidFill>
                  <a:schemeClr val="bg1"/>
                </a:solidFill>
                <a:effectLst>
                  <a:outerShdw blurRad="38100" dist="38100" dir="2700000" algn="tl">
                    <a:srgbClr val="000000">
                      <a:alpha val="43137"/>
                    </a:srgbClr>
                  </a:outerShdw>
                </a:effectLst>
              </a:rPr>
              <a:t>Verdadero</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arrepentimiento</a:t>
            </a:r>
            <a:endParaRPr lang="es-CO" sz="3200" dirty="0">
              <a:solidFill>
                <a:schemeClr val="bg1"/>
              </a:solidFill>
              <a:effectLst>
                <a:outerShdw blurRad="38100" dist="38100" dir="2700000" algn="tl">
                  <a:srgbClr val="000000">
                    <a:alpha val="43137"/>
                  </a:srgbClr>
                </a:outerShdw>
              </a:effectLst>
            </a:endParaRPr>
          </a:p>
          <a:p>
            <a:pPr marL="180000" indent="-180000">
              <a:spcBef>
                <a:spcPts val="600"/>
              </a:spcBef>
            </a:pPr>
            <a:r>
              <a:rPr lang="de-DE" sz="3200" dirty="0" err="1">
                <a:solidFill>
                  <a:schemeClr val="bg1"/>
                </a:solidFill>
                <a:effectLst>
                  <a:outerShdw blurRad="38100" dist="38100" dir="2700000" algn="tl">
                    <a:srgbClr val="000000">
                      <a:alpha val="43137"/>
                    </a:srgbClr>
                  </a:outerShdw>
                </a:effectLst>
              </a:rPr>
              <a:t>Confesaron</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su</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incredulidad</a:t>
            </a:r>
            <a:endParaRPr lang="es-CO" sz="3200" dirty="0">
              <a:solidFill>
                <a:schemeClr val="bg1"/>
              </a:solidFill>
              <a:effectLst>
                <a:outerShdw blurRad="38100" dist="38100" dir="2700000" algn="tl">
                  <a:srgbClr val="000000">
                    <a:alpha val="43137"/>
                  </a:srgbClr>
                </a:outerShdw>
              </a:effectLst>
            </a:endParaRPr>
          </a:p>
          <a:p>
            <a:pPr marL="180000" indent="-180000">
              <a:spcBef>
                <a:spcPts val="600"/>
              </a:spcBef>
            </a:pPr>
            <a:r>
              <a:rPr lang="de-DE" sz="3200" dirty="0" err="1">
                <a:solidFill>
                  <a:schemeClr val="bg1"/>
                </a:solidFill>
                <a:effectLst>
                  <a:outerShdw blurRad="38100" dist="38100" dir="2700000" algn="tl">
                    <a:srgbClr val="000000">
                      <a:alpha val="43137"/>
                    </a:srgbClr>
                  </a:outerShdw>
                </a:effectLst>
              </a:rPr>
              <a:t>Oraron</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con</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intenso</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fervor</a:t>
            </a:r>
            <a:endParaRPr lang="es-CO" sz="3200" dirty="0">
              <a:solidFill>
                <a:schemeClr val="bg1"/>
              </a:solidFill>
              <a:effectLst>
                <a:outerShdw blurRad="38100" dist="38100" dir="2700000" algn="tl">
                  <a:srgbClr val="000000">
                    <a:alpha val="43137"/>
                  </a:srgbClr>
                </a:outerShdw>
              </a:effectLst>
            </a:endParaRPr>
          </a:p>
          <a:p>
            <a:pPr marL="180000" indent="-180000">
              <a:spcBef>
                <a:spcPts val="600"/>
              </a:spcBef>
            </a:pPr>
            <a:r>
              <a:rPr lang="de-DE" sz="3200" dirty="0" err="1">
                <a:solidFill>
                  <a:schemeClr val="bg1"/>
                </a:solidFill>
                <a:effectLst>
                  <a:outerShdw blurRad="38100" dist="38100" dir="2700000" algn="tl">
                    <a:srgbClr val="000000">
                      <a:alpha val="43137"/>
                    </a:srgbClr>
                  </a:outerShdw>
                </a:effectLst>
              </a:rPr>
              <a:t>Pusieron</a:t>
            </a:r>
            <a:r>
              <a:rPr lang="de-DE" sz="3200" dirty="0">
                <a:solidFill>
                  <a:schemeClr val="bg1"/>
                </a:solidFill>
                <a:effectLst>
                  <a:outerShdw blurRad="38100" dist="38100" dir="2700000" algn="tl">
                    <a:srgbClr val="000000">
                      <a:alpha val="43137"/>
                    </a:srgbClr>
                  </a:outerShdw>
                </a:effectLst>
              </a:rPr>
              <a:t> aparte </a:t>
            </a:r>
            <a:r>
              <a:rPr lang="de-DE" sz="3200" dirty="0" err="1">
                <a:solidFill>
                  <a:schemeClr val="bg1"/>
                </a:solidFill>
                <a:effectLst>
                  <a:outerShdw blurRad="38100" dist="38100" dir="2700000" algn="tl">
                    <a:srgbClr val="000000">
                      <a:alpha val="43137"/>
                    </a:srgbClr>
                  </a:outerShdw>
                </a:effectLst>
              </a:rPr>
              <a:t>toda</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diferencia</a:t>
            </a:r>
            <a:endParaRPr lang="es-CO" sz="3200" dirty="0">
              <a:solidFill>
                <a:schemeClr val="bg1"/>
              </a:solidFill>
              <a:effectLst>
                <a:outerShdw blurRad="38100" dist="38100" dir="2700000" algn="tl">
                  <a:srgbClr val="000000">
                    <a:alpha val="43137"/>
                  </a:srgbClr>
                </a:outerShdw>
              </a:effectLst>
            </a:endParaRPr>
          </a:p>
          <a:p>
            <a:pPr marL="180000" indent="-180000">
              <a:spcBef>
                <a:spcPts val="600"/>
              </a:spcBef>
            </a:pPr>
            <a:r>
              <a:rPr lang="de-DE" sz="3200" dirty="0" err="1">
                <a:solidFill>
                  <a:schemeClr val="bg1"/>
                </a:solidFill>
                <a:effectLst>
                  <a:outerShdw blurRad="38100" dist="38100" dir="2700000" algn="tl">
                    <a:srgbClr val="000000">
                      <a:alpha val="43137"/>
                    </a:srgbClr>
                  </a:outerShdw>
                </a:effectLst>
              </a:rPr>
              <a:t>Todo</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deseo</a:t>
            </a:r>
            <a:r>
              <a:rPr lang="de-DE" sz="3200" dirty="0">
                <a:solidFill>
                  <a:schemeClr val="bg1"/>
                </a:solidFill>
                <a:effectLst>
                  <a:outerShdw blurRad="38100" dist="38100" dir="2700000" algn="tl">
                    <a:srgbClr val="000000">
                      <a:alpha val="43137"/>
                    </a:srgbClr>
                  </a:outerShdw>
                </a:effectLst>
              </a:rPr>
              <a:t> de </a:t>
            </a:r>
            <a:r>
              <a:rPr lang="de-DE" sz="3200" dirty="0" err="1">
                <a:solidFill>
                  <a:schemeClr val="bg1"/>
                </a:solidFill>
                <a:effectLst>
                  <a:outerShdw blurRad="38100" dist="38100" dir="2700000" algn="tl">
                    <a:srgbClr val="000000">
                      <a:alpha val="43137"/>
                    </a:srgbClr>
                  </a:outerShdw>
                </a:effectLst>
              </a:rPr>
              <a:t>supremacía</a:t>
            </a:r>
            <a:endParaRPr lang="es-CO" sz="3200" dirty="0">
              <a:solidFill>
                <a:schemeClr val="bg1"/>
              </a:solidFill>
              <a:effectLst>
                <a:outerShdw blurRad="38100" dist="38100" dir="2700000" algn="tl">
                  <a:srgbClr val="000000">
                    <a:alpha val="43137"/>
                  </a:srgbClr>
                </a:outerShdw>
              </a:effectLst>
            </a:endParaRPr>
          </a:p>
          <a:p>
            <a:pPr marL="180000" indent="-180000">
              <a:spcBef>
                <a:spcPts val="600"/>
              </a:spcBef>
            </a:pPr>
            <a:r>
              <a:rPr lang="de-DE" sz="3200" dirty="0">
                <a:solidFill>
                  <a:schemeClr val="bg1"/>
                </a:solidFill>
                <a:effectLst>
                  <a:outerShdw blurRad="38100" dist="38100" dir="2700000" algn="tl">
                    <a:srgbClr val="000000">
                      <a:alpha val="43137"/>
                    </a:srgbClr>
                  </a:outerShdw>
                </a:effectLst>
              </a:rPr>
              <a:t>Se </a:t>
            </a:r>
            <a:r>
              <a:rPr lang="de-DE" sz="3200" dirty="0" err="1">
                <a:solidFill>
                  <a:schemeClr val="bg1"/>
                </a:solidFill>
                <a:effectLst>
                  <a:outerShdw blurRad="38100" dist="38100" dir="2700000" algn="tl">
                    <a:srgbClr val="000000">
                      <a:alpha val="43137"/>
                    </a:srgbClr>
                  </a:outerShdw>
                </a:effectLst>
              </a:rPr>
              <a:t>unieron</a:t>
            </a:r>
            <a:r>
              <a:rPr lang="de-DE" sz="3200" dirty="0">
                <a:solidFill>
                  <a:schemeClr val="bg1"/>
                </a:solidFill>
                <a:effectLst>
                  <a:outerShdw blurRad="38100" dist="38100" dir="2700000" algn="tl">
                    <a:srgbClr val="000000">
                      <a:alpha val="43137"/>
                    </a:srgbClr>
                  </a:outerShdw>
                </a:effectLst>
              </a:rPr>
              <a:t> en </a:t>
            </a:r>
            <a:r>
              <a:rPr lang="de-DE" sz="3200" dirty="0" err="1">
                <a:solidFill>
                  <a:schemeClr val="bg1"/>
                </a:solidFill>
                <a:effectLst>
                  <a:outerShdw blurRad="38100" dist="38100" dir="2700000" algn="tl">
                    <a:srgbClr val="000000">
                      <a:alpha val="43137"/>
                    </a:srgbClr>
                  </a:outerShdw>
                </a:effectLst>
              </a:rPr>
              <a:t>estrecho</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compañerismo</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cristiano</a:t>
            </a:r>
            <a:endParaRPr lang="es-CO" sz="3200" dirty="0">
              <a:solidFill>
                <a:schemeClr val="bg1"/>
              </a:solidFill>
              <a:effectLst>
                <a:outerShdw blurRad="38100" dist="38100" dir="2700000" algn="tl">
                  <a:srgbClr val="000000">
                    <a:alpha val="43137"/>
                  </a:srgbClr>
                </a:outerShdw>
              </a:effectLst>
            </a:endParaRPr>
          </a:p>
          <a:p>
            <a:pPr marL="180000" indent="-180000">
              <a:spcBef>
                <a:spcPts val="600"/>
              </a:spcBef>
            </a:pPr>
            <a:endParaRPr lang="es-CO"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237553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C79BE5-C785-DA44-AC25-A4215B854CA8}"/>
              </a:ext>
            </a:extLst>
          </p:cNvPr>
          <p:cNvSpPr>
            <a:spLocks noGrp="1"/>
          </p:cNvSpPr>
          <p:nvPr>
            <p:ph type="title"/>
          </p:nvPr>
        </p:nvSpPr>
        <p:spPr>
          <a:xfrm>
            <a:off x="1519843" y="855893"/>
            <a:ext cx="9833957" cy="981537"/>
          </a:xfrm>
        </p:spPr>
        <p:txBody>
          <a:bodyPr/>
          <a:lstStyle/>
          <a:p>
            <a:r>
              <a:rPr lang="es-CO" sz="7200" b="1" dirty="0">
                <a:ln w="31750">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Dios bendijo</a:t>
            </a:r>
          </a:p>
        </p:txBody>
      </p:sp>
      <p:sp>
        <p:nvSpPr>
          <p:cNvPr id="3" name="Marcador de contenido 2">
            <a:extLst>
              <a:ext uri="{FF2B5EF4-FFF2-40B4-BE49-F238E27FC236}">
                <a16:creationId xmlns:a16="http://schemas.microsoft.com/office/drawing/2014/main" id="{6713B845-D36E-AF4B-A51E-5118D5541D76}"/>
              </a:ext>
            </a:extLst>
          </p:cNvPr>
          <p:cNvSpPr>
            <a:spLocks noGrp="1"/>
          </p:cNvSpPr>
          <p:nvPr>
            <p:ph idx="1"/>
          </p:nvPr>
        </p:nvSpPr>
        <p:spPr>
          <a:xfrm>
            <a:off x="1519843" y="2075007"/>
            <a:ext cx="8738062" cy="3428019"/>
          </a:xfrm>
        </p:spPr>
        <p:txBody>
          <a:bodyPr>
            <a:normAutofit/>
          </a:bodyPr>
          <a:lstStyle/>
          <a:p>
            <a:pPr marL="0" indent="0">
              <a:buNone/>
            </a:pPr>
            <a:r>
              <a:rPr lang="de-DE" sz="4800" dirty="0">
                <a:solidFill>
                  <a:schemeClr val="bg1"/>
                </a:solidFill>
                <a:effectLst>
                  <a:outerShdw blurRad="38100" dist="38100" dir="2700000" algn="tl">
                    <a:srgbClr val="000000">
                      <a:alpha val="43137"/>
                    </a:srgbClr>
                  </a:outerShdw>
                </a:effectLst>
              </a:rPr>
              <a:t>“El derramamiento del Espíritu en los días de los apóstoles fue el comienzo de la lluvia temprana, y gloriosos fueron los resultados.“</a:t>
            </a:r>
            <a:r>
              <a:rPr lang="es-CO" sz="4800" dirty="0">
                <a:solidFill>
                  <a:schemeClr val="bg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9671938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2DF872-69DF-684B-A0EA-F74934194031}"/>
              </a:ext>
            </a:extLst>
          </p:cNvPr>
          <p:cNvSpPr>
            <a:spLocks noGrp="1"/>
          </p:cNvSpPr>
          <p:nvPr>
            <p:ph type="title"/>
          </p:nvPr>
        </p:nvSpPr>
        <p:spPr>
          <a:xfrm>
            <a:off x="1762298" y="1163148"/>
            <a:ext cx="9591502" cy="1081290"/>
          </a:xfrm>
        </p:spPr>
        <p:txBody>
          <a:bodyPr/>
          <a:lstStyle/>
          <a:p>
            <a:r>
              <a:rPr lang="es-CO" sz="7200" b="1" dirty="0">
                <a:ln w="41275">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Resultados</a:t>
            </a:r>
          </a:p>
        </p:txBody>
      </p:sp>
      <p:sp>
        <p:nvSpPr>
          <p:cNvPr id="3" name="Marcador de contenido 2">
            <a:extLst>
              <a:ext uri="{FF2B5EF4-FFF2-40B4-BE49-F238E27FC236}">
                <a16:creationId xmlns:a16="http://schemas.microsoft.com/office/drawing/2014/main" id="{39198F4C-A17C-5A45-924C-B4E9500BD776}"/>
              </a:ext>
            </a:extLst>
          </p:cNvPr>
          <p:cNvSpPr>
            <a:spLocks noGrp="1"/>
          </p:cNvSpPr>
          <p:nvPr>
            <p:ph idx="1"/>
          </p:nvPr>
        </p:nvSpPr>
        <p:spPr>
          <a:xfrm>
            <a:off x="1762298" y="2407516"/>
            <a:ext cx="9591502" cy="3477895"/>
          </a:xfrm>
        </p:spPr>
        <p:txBody>
          <a:bodyPr>
            <a:normAutofit fontScale="92500" lnSpcReduction="10000"/>
          </a:bodyPr>
          <a:lstStyle/>
          <a:p>
            <a:pPr marL="0" indent="0">
              <a:buNone/>
            </a:pPr>
            <a:r>
              <a:rPr lang="de-DE" sz="3200" dirty="0">
                <a:solidFill>
                  <a:schemeClr val="bg1"/>
                </a:solidFill>
                <a:effectLst>
                  <a:outerShdw blurRad="38100" dist="38100" dir="2700000" algn="tl">
                    <a:srgbClr val="000000">
                      <a:alpha val="43137"/>
                    </a:srgbClr>
                  </a:outerShdw>
                </a:effectLst>
              </a:rPr>
              <a:t> Miles de conversiones en un solo día</a:t>
            </a:r>
            <a:endParaRPr lang="es-CO" sz="3200" dirty="0">
              <a:solidFill>
                <a:schemeClr val="bg1"/>
              </a:solidFill>
              <a:effectLst>
                <a:outerShdw blurRad="38100" dist="38100" dir="2700000" algn="tl">
                  <a:srgbClr val="000000">
                    <a:alpha val="43137"/>
                  </a:srgbClr>
                </a:outerShdw>
              </a:effectLst>
            </a:endParaRPr>
          </a:p>
          <a:p>
            <a:r>
              <a:rPr lang="de-DE" sz="3200" dirty="0" err="1">
                <a:solidFill>
                  <a:schemeClr val="bg1"/>
                </a:solidFill>
                <a:effectLst>
                  <a:outerShdw blurRad="38100" dist="38100" dir="2700000" algn="tl">
                    <a:srgbClr val="000000">
                      <a:alpha val="43137"/>
                    </a:srgbClr>
                  </a:outerShdw>
                </a:effectLst>
              </a:rPr>
              <a:t>El</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Espíritu</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adelantó</a:t>
            </a:r>
            <a:r>
              <a:rPr lang="de-DE" sz="3200" dirty="0">
                <a:solidFill>
                  <a:schemeClr val="bg1"/>
                </a:solidFill>
                <a:effectLst>
                  <a:outerShdw blurRad="38100" dist="38100" dir="2700000" algn="tl">
                    <a:srgbClr val="000000">
                      <a:alpha val="43137"/>
                    </a:srgbClr>
                  </a:outerShdw>
                </a:effectLst>
              </a:rPr>
              <a:t> la </a:t>
            </a:r>
            <a:r>
              <a:rPr lang="de-DE" sz="3200" dirty="0" err="1">
                <a:solidFill>
                  <a:schemeClr val="bg1"/>
                </a:solidFill>
                <a:effectLst>
                  <a:outerShdw blurRad="38100" dist="38100" dir="2700000" algn="tl">
                    <a:srgbClr val="000000">
                      <a:alpha val="43137"/>
                    </a:srgbClr>
                  </a:outerShdw>
                </a:effectLst>
              </a:rPr>
              <a:t>tarea</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por</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ellos</a:t>
            </a:r>
            <a:endParaRPr lang="es-CO" sz="3200" dirty="0">
              <a:solidFill>
                <a:schemeClr val="bg1"/>
              </a:solidFill>
              <a:effectLst>
                <a:outerShdw blurRad="38100" dist="38100" dir="2700000" algn="tl">
                  <a:srgbClr val="000000">
                    <a:alpha val="43137"/>
                  </a:srgbClr>
                </a:outerShdw>
              </a:effectLst>
            </a:endParaRPr>
          </a:p>
          <a:p>
            <a:r>
              <a:rPr lang="de-DE" sz="3200" dirty="0">
                <a:solidFill>
                  <a:schemeClr val="bg1"/>
                </a:solidFill>
                <a:effectLst>
                  <a:outerShdw blurRad="38100" dist="38100" dir="2700000" algn="tl">
                    <a:srgbClr val="000000">
                      <a:alpha val="43137"/>
                    </a:srgbClr>
                  </a:outerShdw>
                </a:effectLst>
              </a:rPr>
              <a:t>Los </a:t>
            </a:r>
            <a:r>
              <a:rPr lang="de-DE" sz="3200" dirty="0" err="1">
                <a:solidFill>
                  <a:schemeClr val="bg1"/>
                </a:solidFill>
                <a:effectLst>
                  <a:outerShdw blurRad="38100" dist="38100" dir="2700000" algn="tl">
                    <a:srgbClr val="000000">
                      <a:alpha val="43137"/>
                    </a:srgbClr>
                  </a:outerShdw>
                </a:effectLst>
              </a:rPr>
              <a:t>capacitó</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para</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predicar</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con</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poder</a:t>
            </a:r>
            <a:endParaRPr lang="es-CO" sz="3200" dirty="0">
              <a:solidFill>
                <a:schemeClr val="bg1"/>
              </a:solidFill>
              <a:effectLst>
                <a:outerShdw blurRad="38100" dist="38100" dir="2700000" algn="tl">
                  <a:srgbClr val="000000">
                    <a:alpha val="43137"/>
                  </a:srgbClr>
                </a:outerShdw>
              </a:effectLst>
            </a:endParaRPr>
          </a:p>
          <a:p>
            <a:r>
              <a:rPr lang="de-DE" sz="3200" dirty="0">
                <a:solidFill>
                  <a:schemeClr val="bg1"/>
                </a:solidFill>
                <a:effectLst>
                  <a:outerShdw blurRad="38100" dist="38100" dir="2700000" algn="tl">
                    <a:srgbClr val="000000">
                      <a:alpha val="43137"/>
                    </a:srgbClr>
                  </a:outerShdw>
                </a:effectLst>
              </a:rPr>
              <a:t>Los </a:t>
            </a:r>
            <a:r>
              <a:rPr lang="de-DE" sz="3200" dirty="0" err="1">
                <a:solidFill>
                  <a:schemeClr val="bg1"/>
                </a:solidFill>
                <a:effectLst>
                  <a:outerShdw blurRad="38100" dist="38100" dir="2700000" algn="tl">
                    <a:srgbClr val="000000">
                      <a:alpha val="43137"/>
                    </a:srgbClr>
                  </a:outerShdw>
                </a:effectLst>
              </a:rPr>
              <a:t>capacitó</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con</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nuevos</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idiomas</a:t>
            </a:r>
            <a:endParaRPr lang="es-CO" sz="3200" dirty="0">
              <a:solidFill>
                <a:schemeClr val="bg1"/>
              </a:solidFill>
              <a:effectLst>
                <a:outerShdw blurRad="38100" dist="38100" dir="2700000" algn="tl">
                  <a:srgbClr val="000000">
                    <a:alpha val="43137"/>
                  </a:srgbClr>
                </a:outerShdw>
              </a:effectLst>
            </a:endParaRPr>
          </a:p>
          <a:p>
            <a:r>
              <a:rPr lang="de-DE" sz="3200" dirty="0" err="1">
                <a:solidFill>
                  <a:schemeClr val="bg1"/>
                </a:solidFill>
                <a:effectLst>
                  <a:outerShdw blurRad="38100" dist="38100" dir="2700000" algn="tl">
                    <a:srgbClr val="000000">
                      <a:alpha val="43137"/>
                    </a:srgbClr>
                  </a:outerShdw>
                </a:effectLst>
              </a:rPr>
              <a:t>El</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mensaje</a:t>
            </a:r>
            <a:r>
              <a:rPr lang="de-DE" sz="3200" dirty="0">
                <a:solidFill>
                  <a:schemeClr val="bg1"/>
                </a:solidFill>
                <a:effectLst>
                  <a:outerShdw blurRad="38100" dist="38100" dir="2700000" algn="tl">
                    <a:srgbClr val="000000">
                      <a:alpha val="43137"/>
                    </a:srgbClr>
                  </a:outerShdw>
                </a:effectLst>
              </a:rPr>
              <a:t> se </a:t>
            </a:r>
            <a:r>
              <a:rPr lang="de-DE" sz="3200" dirty="0" err="1">
                <a:solidFill>
                  <a:schemeClr val="bg1"/>
                </a:solidFill>
                <a:effectLst>
                  <a:outerShdw blurRad="38100" dist="38100" dir="2700000" algn="tl">
                    <a:srgbClr val="000000">
                      <a:alpha val="43137"/>
                    </a:srgbClr>
                  </a:outerShdw>
                </a:effectLst>
              </a:rPr>
              <a:t>extendió</a:t>
            </a:r>
            <a:r>
              <a:rPr lang="de-DE" sz="3200" dirty="0">
                <a:solidFill>
                  <a:schemeClr val="bg1"/>
                </a:solidFill>
                <a:effectLst>
                  <a:outerShdw blurRad="38100" dist="38100" dir="2700000" algn="tl">
                    <a:srgbClr val="000000">
                      <a:alpha val="43137"/>
                    </a:srgbClr>
                  </a:outerShdw>
                </a:effectLst>
              </a:rPr>
              <a:t> al </a:t>
            </a:r>
            <a:r>
              <a:rPr lang="de-DE" sz="3200" dirty="0" err="1">
                <a:solidFill>
                  <a:schemeClr val="bg1"/>
                </a:solidFill>
                <a:effectLst>
                  <a:outerShdw blurRad="38100" dist="38100" dir="2700000" algn="tl">
                    <a:srgbClr val="000000">
                      <a:alpha val="43137"/>
                    </a:srgbClr>
                  </a:outerShdw>
                </a:effectLst>
              </a:rPr>
              <a:t>mundo</a:t>
            </a:r>
            <a:r>
              <a:rPr lang="de-DE" sz="3200" dirty="0">
                <a:solidFill>
                  <a:schemeClr val="bg1"/>
                </a:solidFill>
                <a:effectLst>
                  <a:outerShdw blurRad="38100" dist="38100" dir="2700000" algn="tl">
                    <a:srgbClr val="000000">
                      <a:alpha val="43137"/>
                    </a:srgbClr>
                  </a:outerShdw>
                </a:effectLst>
              </a:rPr>
              <a:t> existente</a:t>
            </a:r>
            <a:endParaRPr lang="es-CO" sz="3200" dirty="0">
              <a:solidFill>
                <a:schemeClr val="bg1"/>
              </a:solidFill>
              <a:effectLst>
                <a:outerShdw blurRad="38100" dist="38100" dir="2700000" algn="tl">
                  <a:srgbClr val="000000">
                    <a:alpha val="43137"/>
                  </a:srgbClr>
                </a:outerShdw>
              </a:effectLst>
            </a:endParaRPr>
          </a:p>
          <a:p>
            <a:r>
              <a:rPr lang="de-DE" sz="3200" dirty="0" err="1">
                <a:solidFill>
                  <a:schemeClr val="bg1"/>
                </a:solidFill>
                <a:effectLst>
                  <a:outerShdw blurRad="38100" dist="38100" dir="2700000" algn="tl">
                    <a:srgbClr val="000000">
                      <a:alpha val="43137"/>
                    </a:srgbClr>
                  </a:outerShdw>
                </a:effectLst>
              </a:rPr>
              <a:t>Muchos</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apóstatas</a:t>
            </a:r>
            <a:r>
              <a:rPr lang="de-DE" sz="3200" dirty="0">
                <a:solidFill>
                  <a:schemeClr val="bg1"/>
                </a:solidFill>
                <a:effectLst>
                  <a:outerShdw blurRad="38100" dist="38100" dir="2700000" algn="tl">
                    <a:srgbClr val="000000">
                      <a:alpha val="43137"/>
                    </a:srgbClr>
                  </a:outerShdw>
                </a:effectLst>
              </a:rPr>
              <a:t> </a:t>
            </a:r>
            <a:r>
              <a:rPr lang="de-DE" sz="3200" dirty="0" err="1">
                <a:solidFill>
                  <a:schemeClr val="bg1"/>
                </a:solidFill>
                <a:effectLst>
                  <a:outerShdw blurRad="38100" dist="38100" dir="2700000" algn="tl">
                    <a:srgbClr val="000000">
                      <a:alpha val="43137"/>
                    </a:srgbClr>
                  </a:outerShdw>
                </a:effectLst>
              </a:rPr>
              <a:t>regresaron</a:t>
            </a:r>
            <a:r>
              <a:rPr lang="de-DE" sz="3200" dirty="0">
                <a:solidFill>
                  <a:schemeClr val="bg1"/>
                </a:solidFill>
                <a:effectLst>
                  <a:outerShdw blurRad="38100" dist="38100" dir="2700000" algn="tl">
                    <a:srgbClr val="000000">
                      <a:alpha val="43137"/>
                    </a:srgbClr>
                  </a:outerShdw>
                </a:effectLst>
              </a:rPr>
              <a:t> </a:t>
            </a:r>
            <a:endParaRPr lang="es-CO" sz="3200" dirty="0">
              <a:solidFill>
                <a:schemeClr val="bg1"/>
              </a:solidFill>
              <a:effectLst>
                <a:outerShdw blurRad="38100" dist="38100" dir="2700000" algn="tl">
                  <a:srgbClr val="000000">
                    <a:alpha val="43137"/>
                  </a:srgbClr>
                </a:outerShdw>
              </a:effectLst>
            </a:endParaRPr>
          </a:p>
          <a:p>
            <a:pPr marL="0" indent="0">
              <a:buNone/>
            </a:pPr>
            <a:r>
              <a:rPr lang="de-DE" sz="3200" dirty="0">
                <a:solidFill>
                  <a:schemeClr val="bg1"/>
                </a:solidFill>
                <a:effectLst>
                  <a:outerShdw blurRad="38100" dist="38100" dir="2700000" algn="tl">
                    <a:srgbClr val="000000">
                      <a:alpha val="43137"/>
                    </a:srgbClr>
                  </a:outerShdw>
                </a:effectLst>
              </a:rPr>
              <a:t> </a:t>
            </a:r>
            <a:endParaRPr lang="es-CO" sz="3200" dirty="0">
              <a:solidFill>
                <a:schemeClr val="bg1"/>
              </a:solidFill>
              <a:effectLst>
                <a:outerShdw blurRad="38100" dist="38100" dir="2700000" algn="tl">
                  <a:srgbClr val="000000">
                    <a:alpha val="43137"/>
                  </a:srgbClr>
                </a:outerShdw>
              </a:effectLst>
            </a:endParaRPr>
          </a:p>
          <a:p>
            <a:endParaRPr lang="es-CO"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60741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66F948-D817-8144-98A6-998259F9CE19}"/>
              </a:ext>
            </a:extLst>
          </p:cNvPr>
          <p:cNvSpPr>
            <a:spLocks noGrp="1"/>
          </p:cNvSpPr>
          <p:nvPr>
            <p:ph type="title"/>
          </p:nvPr>
        </p:nvSpPr>
        <p:spPr>
          <a:xfrm>
            <a:off x="838200" y="1234756"/>
            <a:ext cx="10515600" cy="976429"/>
          </a:xfrm>
        </p:spPr>
        <p:txBody>
          <a:bodyPr/>
          <a:lstStyle/>
          <a:p>
            <a:r>
              <a:rPr lang="es-CO" sz="6000" b="1" dirty="0">
                <a:ln w="31750">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Lluvia Tardía:</a:t>
            </a:r>
            <a:endParaRPr lang="es-CO" sz="6000" dirty="0">
              <a:ln w="31750">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id="{89B9F2F3-344A-DD4A-B9C5-40CF6FBAA617}"/>
              </a:ext>
            </a:extLst>
          </p:cNvPr>
          <p:cNvSpPr>
            <a:spLocks noGrp="1"/>
          </p:cNvSpPr>
          <p:nvPr>
            <p:ph idx="1"/>
          </p:nvPr>
        </p:nvSpPr>
        <p:spPr>
          <a:xfrm>
            <a:off x="838200" y="2211185"/>
            <a:ext cx="10515600" cy="3391593"/>
          </a:xfrm>
        </p:spPr>
        <p:txBody>
          <a:bodyPr>
            <a:normAutofit/>
          </a:bodyPr>
          <a:lstStyle/>
          <a:p>
            <a:r>
              <a:rPr lang="es-CO" sz="4400" dirty="0">
                <a:solidFill>
                  <a:schemeClr val="bg1"/>
                </a:solidFill>
                <a:effectLst>
                  <a:outerShdw blurRad="38100" dist="38100" dir="2700000" algn="tl">
                    <a:srgbClr val="000000">
                      <a:alpha val="43137"/>
                    </a:srgbClr>
                  </a:outerShdw>
                </a:effectLst>
              </a:rPr>
              <a:t>Caía entre </a:t>
            </a:r>
            <a:r>
              <a:rPr lang="es-CO" sz="4400" b="1" dirty="0">
                <a:solidFill>
                  <a:schemeClr val="bg1"/>
                </a:solidFill>
                <a:effectLst>
                  <a:outerShdw blurRad="38100" dist="38100" dir="2700000" algn="tl">
                    <a:srgbClr val="000000">
                      <a:alpha val="43137"/>
                    </a:srgbClr>
                  </a:outerShdw>
                </a:effectLst>
              </a:rPr>
              <a:t>Marzo y Mayo </a:t>
            </a:r>
            <a:r>
              <a:rPr lang="es-CO" sz="4400" dirty="0">
                <a:solidFill>
                  <a:schemeClr val="bg1"/>
                </a:solidFill>
                <a:effectLst>
                  <a:outerShdw blurRad="38100" dist="38100" dir="2700000" algn="tl">
                    <a:srgbClr val="000000">
                      <a:alpha val="43137"/>
                    </a:srgbClr>
                  </a:outerShdw>
                </a:effectLst>
              </a:rPr>
              <a:t>servían para </a:t>
            </a:r>
            <a:r>
              <a:rPr lang="es-CO" sz="5400" b="1" i="1" u="sng" dirty="0">
                <a:solidFill>
                  <a:schemeClr val="bg1"/>
                </a:solidFill>
                <a:effectLst>
                  <a:outerShdw blurRad="38100" dist="38100" dir="2700000" algn="tl">
                    <a:srgbClr val="000000">
                      <a:alpha val="43137"/>
                    </a:srgbClr>
                  </a:outerShdw>
                </a:effectLst>
              </a:rPr>
              <a:t>completar la maduración </a:t>
            </a:r>
            <a:r>
              <a:rPr lang="es-CO" sz="4400" dirty="0">
                <a:solidFill>
                  <a:schemeClr val="bg1"/>
                </a:solidFill>
                <a:effectLst>
                  <a:outerShdw blurRad="38100" dist="38100" dir="2700000" algn="tl">
                    <a:srgbClr val="000000">
                      <a:alpha val="43137"/>
                    </a:srgbClr>
                  </a:outerShdw>
                </a:effectLst>
              </a:rPr>
              <a:t>de las cosechas, eran leves y alternaban con dias de sol. Su falta causaba un desastre agricola.</a:t>
            </a:r>
          </a:p>
          <a:p>
            <a:endParaRPr lang="es-CO" sz="4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328737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30493C-244A-A546-A631-457F81D7611B}"/>
              </a:ext>
            </a:extLst>
          </p:cNvPr>
          <p:cNvSpPr>
            <a:spLocks noGrp="1"/>
          </p:cNvSpPr>
          <p:nvPr>
            <p:ph type="ctrTitle"/>
          </p:nvPr>
        </p:nvSpPr>
        <p:spPr>
          <a:xfrm>
            <a:off x="1524000" y="2510444"/>
            <a:ext cx="9144000" cy="1862050"/>
          </a:xfrm>
        </p:spPr>
        <p:txBody>
          <a:bodyPr>
            <a:normAutofit/>
          </a:bodyPr>
          <a:lstStyle/>
          <a:p>
            <a:r>
              <a:rPr lang="de-DE" b="1" dirty="0">
                <a:ln w="25400">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b. La LLuvia tardía en la iglesia:</a:t>
            </a:r>
            <a:endParaRPr lang="es-CO" dirty="0">
              <a:ln w="25400">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610504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
        <p:nvSpPr>
          <p:cNvPr id="2" name="Título 1">
            <a:extLst>
              <a:ext uri="{FF2B5EF4-FFF2-40B4-BE49-F238E27FC236}">
                <a16:creationId xmlns:a16="http://schemas.microsoft.com/office/drawing/2014/main" id="{5EA1D550-DE36-0442-852A-88AA2848D92F}"/>
              </a:ext>
            </a:extLst>
          </p:cNvPr>
          <p:cNvSpPr>
            <a:spLocks noGrp="1"/>
          </p:cNvSpPr>
          <p:nvPr>
            <p:ph type="title"/>
          </p:nvPr>
        </p:nvSpPr>
        <p:spPr>
          <a:xfrm>
            <a:off x="1770313" y="1346028"/>
            <a:ext cx="10064931" cy="981536"/>
          </a:xfrm>
        </p:spPr>
        <p:txBody>
          <a:bodyPr/>
          <a:lstStyle/>
          <a:p>
            <a:r>
              <a:rPr lang="es-CO" sz="7200" b="1" dirty="0">
                <a:ln w="31750">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Más abundante</a:t>
            </a:r>
          </a:p>
        </p:txBody>
      </p:sp>
      <p:sp>
        <p:nvSpPr>
          <p:cNvPr id="3" name="Marcador de contenido 2">
            <a:extLst>
              <a:ext uri="{FF2B5EF4-FFF2-40B4-BE49-F238E27FC236}">
                <a16:creationId xmlns:a16="http://schemas.microsoft.com/office/drawing/2014/main" id="{D90DB9C2-AD6E-6C47-96BE-5DA688BF996A}"/>
              </a:ext>
            </a:extLst>
          </p:cNvPr>
          <p:cNvSpPr>
            <a:spLocks noGrp="1"/>
          </p:cNvSpPr>
          <p:nvPr>
            <p:ph idx="1"/>
          </p:nvPr>
        </p:nvSpPr>
        <p:spPr>
          <a:xfrm>
            <a:off x="1729047" y="2626822"/>
            <a:ext cx="9143307" cy="2926080"/>
          </a:xfrm>
        </p:spPr>
        <p:txBody>
          <a:bodyPr>
            <a:normAutofit/>
          </a:bodyPr>
          <a:lstStyle/>
          <a:p>
            <a:pPr marL="0" indent="0">
              <a:buNone/>
            </a:pPr>
            <a:r>
              <a:rPr lang="de-DE" sz="4000" dirty="0">
                <a:solidFill>
                  <a:schemeClr val="bg1"/>
                </a:solidFill>
                <a:effectLst>
                  <a:outerShdw blurRad="38100" dist="38100" dir="2700000" algn="tl">
                    <a:srgbClr val="000000">
                      <a:alpha val="43137"/>
                    </a:srgbClr>
                  </a:outerShdw>
                </a:effectLst>
              </a:rPr>
              <a:t>“El derramamiento del Espíritu en los días de los apóstoles fue el comienzo de la lluvia temprana, y gloriosos fueron los resultados. </a:t>
            </a:r>
            <a:r>
              <a:rPr lang="de-DE" sz="4000" i="1" u="sng" dirty="0">
                <a:solidFill>
                  <a:schemeClr val="bg1"/>
                </a:solidFill>
                <a:effectLst>
                  <a:outerShdw blurRad="38100" dist="38100" dir="2700000" algn="tl">
                    <a:srgbClr val="000000">
                      <a:alpha val="43137"/>
                    </a:srgbClr>
                  </a:outerShdw>
                </a:effectLst>
              </a:rPr>
              <a:t>Pero la </a:t>
            </a:r>
            <a:r>
              <a:rPr lang="de-DE" sz="4000" i="1" u="sng" dirty="0" err="1">
                <a:solidFill>
                  <a:schemeClr val="bg1"/>
                </a:solidFill>
                <a:effectLst>
                  <a:outerShdw blurRad="38100" dist="38100" dir="2700000" algn="tl">
                    <a:srgbClr val="000000">
                      <a:alpha val="43137"/>
                    </a:srgbClr>
                  </a:outerShdw>
                </a:effectLst>
              </a:rPr>
              <a:t>lluvia</a:t>
            </a:r>
            <a:r>
              <a:rPr lang="de-DE" sz="4000" i="1" u="sng" dirty="0">
                <a:solidFill>
                  <a:schemeClr val="bg1"/>
                </a:solidFill>
                <a:effectLst>
                  <a:outerShdw blurRad="38100" dist="38100" dir="2700000" algn="tl">
                    <a:srgbClr val="000000">
                      <a:alpha val="43137"/>
                    </a:srgbClr>
                  </a:outerShdw>
                </a:effectLst>
              </a:rPr>
              <a:t> </a:t>
            </a:r>
            <a:r>
              <a:rPr lang="de-DE" sz="4000" i="1" u="sng" dirty="0" err="1">
                <a:solidFill>
                  <a:schemeClr val="bg1"/>
                </a:solidFill>
                <a:effectLst>
                  <a:outerShdw blurRad="38100" dist="38100" dir="2700000" algn="tl">
                    <a:srgbClr val="000000">
                      <a:alpha val="43137"/>
                    </a:srgbClr>
                  </a:outerShdw>
                </a:effectLst>
              </a:rPr>
              <a:t>tardía</a:t>
            </a:r>
            <a:r>
              <a:rPr lang="de-DE" sz="4000" i="1" u="sng" dirty="0">
                <a:solidFill>
                  <a:schemeClr val="bg1"/>
                </a:solidFill>
                <a:effectLst>
                  <a:outerShdw blurRad="38100" dist="38100" dir="2700000" algn="tl">
                    <a:srgbClr val="000000">
                      <a:alpha val="43137"/>
                    </a:srgbClr>
                  </a:outerShdw>
                </a:effectLst>
              </a:rPr>
              <a:t> </a:t>
            </a:r>
            <a:r>
              <a:rPr lang="de-DE" sz="4000" i="1" u="sng" dirty="0" err="1">
                <a:solidFill>
                  <a:schemeClr val="bg1"/>
                </a:solidFill>
                <a:effectLst>
                  <a:outerShdw blurRad="38100" dist="38100" dir="2700000" algn="tl">
                    <a:srgbClr val="000000">
                      <a:alpha val="43137"/>
                    </a:srgbClr>
                  </a:outerShdw>
                </a:effectLst>
              </a:rPr>
              <a:t>será</a:t>
            </a:r>
            <a:r>
              <a:rPr lang="de-DE" sz="4000" i="1" u="sng" dirty="0">
                <a:solidFill>
                  <a:schemeClr val="bg1"/>
                </a:solidFill>
                <a:effectLst>
                  <a:outerShdw blurRad="38100" dist="38100" dir="2700000" algn="tl">
                    <a:srgbClr val="000000">
                      <a:alpha val="43137"/>
                    </a:srgbClr>
                  </a:outerShdw>
                </a:effectLst>
              </a:rPr>
              <a:t> </a:t>
            </a:r>
            <a:r>
              <a:rPr lang="de-DE" sz="4000" i="1" u="sng" dirty="0" err="1">
                <a:solidFill>
                  <a:schemeClr val="bg1"/>
                </a:solidFill>
                <a:effectLst>
                  <a:outerShdw blurRad="38100" dist="38100" dir="2700000" algn="tl">
                    <a:srgbClr val="000000">
                      <a:alpha val="43137"/>
                    </a:srgbClr>
                  </a:outerShdw>
                </a:effectLst>
              </a:rPr>
              <a:t>mas</a:t>
            </a:r>
            <a:r>
              <a:rPr lang="de-DE" sz="4000" i="1" u="sng" dirty="0">
                <a:solidFill>
                  <a:schemeClr val="bg1"/>
                </a:solidFill>
                <a:effectLst>
                  <a:outerShdw blurRad="38100" dist="38100" dir="2700000" algn="tl">
                    <a:srgbClr val="000000">
                      <a:alpha val="43137"/>
                    </a:srgbClr>
                  </a:outerShdw>
                </a:effectLst>
              </a:rPr>
              <a:t> abundante</a:t>
            </a:r>
            <a:r>
              <a:rPr lang="de-DE" sz="4000" dirty="0">
                <a:solidFill>
                  <a:schemeClr val="bg1"/>
                </a:solidFill>
                <a:effectLst>
                  <a:outerShdw blurRad="38100" dist="38100" dir="2700000" algn="tl">
                    <a:srgbClr val="000000">
                      <a:alpha val="43137"/>
                    </a:srgbClr>
                  </a:outerShdw>
                </a:effectLst>
              </a:rPr>
              <a:t>“ </a:t>
            </a:r>
            <a:r>
              <a:rPr lang="de-DE" sz="4000" dirty="0">
                <a:solidFill>
                  <a:srgbClr val="92D050"/>
                </a:solidFill>
                <a:effectLst>
                  <a:outerShdw blurRad="38100" dist="38100" dir="2700000" algn="tl">
                    <a:srgbClr val="000000">
                      <a:alpha val="43137"/>
                    </a:srgbClr>
                  </a:outerShdw>
                </a:effectLst>
              </a:rPr>
              <a:t>TI. 8, 28.</a:t>
            </a:r>
            <a:endParaRPr lang="es-CO" sz="4000" dirty="0">
              <a:solidFill>
                <a:srgbClr val="92D050"/>
              </a:solidFill>
              <a:effectLst>
                <a:outerShdw blurRad="38100" dist="38100" dir="2700000" algn="tl">
                  <a:srgbClr val="000000">
                    <a:alpha val="43137"/>
                  </a:srgbClr>
                </a:outerShdw>
              </a:effectLst>
            </a:endParaRPr>
          </a:p>
          <a:p>
            <a:endParaRPr lang="es-CO" sz="4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890013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A1D550-DE36-0442-852A-88AA2848D92F}"/>
              </a:ext>
            </a:extLst>
          </p:cNvPr>
          <p:cNvSpPr>
            <a:spLocks noGrp="1"/>
          </p:cNvSpPr>
          <p:nvPr>
            <p:ph type="title"/>
          </p:nvPr>
        </p:nvSpPr>
        <p:spPr>
          <a:xfrm>
            <a:off x="1812174" y="764136"/>
            <a:ext cx="9541625" cy="1325563"/>
          </a:xfrm>
        </p:spPr>
        <p:txBody>
          <a:bodyPr/>
          <a:lstStyle/>
          <a:p>
            <a:r>
              <a:rPr lang="es-CO" sz="7200" b="1" dirty="0">
                <a:ln w="34925">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¿Cuándo?</a:t>
            </a:r>
          </a:p>
        </p:txBody>
      </p:sp>
      <p:sp>
        <p:nvSpPr>
          <p:cNvPr id="3" name="Marcador de contenido 2">
            <a:extLst>
              <a:ext uri="{FF2B5EF4-FFF2-40B4-BE49-F238E27FC236}">
                <a16:creationId xmlns:a16="http://schemas.microsoft.com/office/drawing/2014/main" id="{D90DB9C2-AD6E-6C47-96BE-5DA688BF996A}"/>
              </a:ext>
            </a:extLst>
          </p:cNvPr>
          <p:cNvSpPr>
            <a:spLocks noGrp="1"/>
          </p:cNvSpPr>
          <p:nvPr>
            <p:ph idx="1"/>
          </p:nvPr>
        </p:nvSpPr>
        <p:spPr>
          <a:xfrm>
            <a:off x="1812174" y="2089699"/>
            <a:ext cx="9541625" cy="3961967"/>
          </a:xfrm>
        </p:spPr>
        <p:txBody>
          <a:bodyPr>
            <a:normAutofit/>
          </a:bodyPr>
          <a:lstStyle/>
          <a:p>
            <a:r>
              <a:rPr lang="de-DE" sz="3200" dirty="0">
                <a:solidFill>
                  <a:schemeClr val="bg1"/>
                </a:solidFill>
              </a:rPr>
              <a:t>Después del zarandeo</a:t>
            </a:r>
            <a:endParaRPr lang="es-CO" sz="3200" dirty="0">
              <a:solidFill>
                <a:schemeClr val="bg1"/>
              </a:solidFill>
            </a:endParaRPr>
          </a:p>
          <a:p>
            <a:r>
              <a:rPr lang="de-DE" sz="3200" dirty="0" err="1">
                <a:solidFill>
                  <a:schemeClr val="bg1"/>
                </a:solidFill>
              </a:rPr>
              <a:t>Prepara</a:t>
            </a:r>
            <a:r>
              <a:rPr lang="de-DE" sz="3200" dirty="0">
                <a:solidFill>
                  <a:schemeClr val="bg1"/>
                </a:solidFill>
              </a:rPr>
              <a:t> a la </a:t>
            </a:r>
            <a:r>
              <a:rPr lang="de-DE" sz="3200" dirty="0" err="1">
                <a:solidFill>
                  <a:schemeClr val="bg1"/>
                </a:solidFill>
              </a:rPr>
              <a:t>iglesia</a:t>
            </a:r>
            <a:r>
              <a:rPr lang="de-DE" sz="3200" dirty="0">
                <a:solidFill>
                  <a:schemeClr val="bg1"/>
                </a:solidFill>
              </a:rPr>
              <a:t> </a:t>
            </a:r>
            <a:r>
              <a:rPr lang="de-DE" sz="3200" dirty="0" err="1">
                <a:solidFill>
                  <a:schemeClr val="bg1"/>
                </a:solidFill>
              </a:rPr>
              <a:t>para</a:t>
            </a:r>
            <a:r>
              <a:rPr lang="de-DE" sz="3200" dirty="0">
                <a:solidFill>
                  <a:schemeClr val="bg1"/>
                </a:solidFill>
              </a:rPr>
              <a:t> la </a:t>
            </a:r>
            <a:r>
              <a:rPr lang="de-DE" sz="3200" dirty="0" err="1">
                <a:solidFill>
                  <a:schemeClr val="bg1"/>
                </a:solidFill>
              </a:rPr>
              <a:t>gran</a:t>
            </a:r>
            <a:r>
              <a:rPr lang="de-DE" sz="3200" dirty="0">
                <a:solidFill>
                  <a:schemeClr val="bg1"/>
                </a:solidFill>
              </a:rPr>
              <a:t> </a:t>
            </a:r>
            <a:r>
              <a:rPr lang="de-DE" sz="3200" dirty="0" err="1">
                <a:solidFill>
                  <a:schemeClr val="bg1"/>
                </a:solidFill>
              </a:rPr>
              <a:t>tribulación</a:t>
            </a:r>
            <a:endParaRPr lang="es-CO" sz="3200" dirty="0">
              <a:solidFill>
                <a:schemeClr val="bg1"/>
              </a:solidFill>
            </a:endParaRPr>
          </a:p>
          <a:p>
            <a:r>
              <a:rPr lang="de-DE" sz="3200" dirty="0" err="1">
                <a:solidFill>
                  <a:schemeClr val="bg1"/>
                </a:solidFill>
              </a:rPr>
              <a:t>Prepara</a:t>
            </a:r>
            <a:r>
              <a:rPr lang="de-DE" sz="3200" dirty="0">
                <a:solidFill>
                  <a:schemeClr val="bg1"/>
                </a:solidFill>
              </a:rPr>
              <a:t> a la </a:t>
            </a:r>
            <a:r>
              <a:rPr lang="de-DE" sz="3200" dirty="0" err="1">
                <a:solidFill>
                  <a:schemeClr val="bg1"/>
                </a:solidFill>
              </a:rPr>
              <a:t>iglesia</a:t>
            </a:r>
            <a:r>
              <a:rPr lang="de-DE" sz="3200" dirty="0">
                <a:solidFill>
                  <a:schemeClr val="bg1"/>
                </a:solidFill>
              </a:rPr>
              <a:t> </a:t>
            </a:r>
            <a:r>
              <a:rPr lang="de-DE" sz="3200" dirty="0" err="1">
                <a:solidFill>
                  <a:schemeClr val="bg1"/>
                </a:solidFill>
              </a:rPr>
              <a:t>para</a:t>
            </a:r>
            <a:r>
              <a:rPr lang="de-DE" sz="3200" dirty="0">
                <a:solidFill>
                  <a:schemeClr val="bg1"/>
                </a:solidFill>
              </a:rPr>
              <a:t> la </a:t>
            </a:r>
            <a:r>
              <a:rPr lang="de-DE" sz="3200" dirty="0" err="1">
                <a:solidFill>
                  <a:schemeClr val="bg1"/>
                </a:solidFill>
              </a:rPr>
              <a:t>segunda</a:t>
            </a:r>
            <a:r>
              <a:rPr lang="de-DE" sz="3200" dirty="0">
                <a:solidFill>
                  <a:schemeClr val="bg1"/>
                </a:solidFill>
              </a:rPr>
              <a:t> </a:t>
            </a:r>
            <a:r>
              <a:rPr lang="de-DE" sz="3200" dirty="0" err="1">
                <a:solidFill>
                  <a:schemeClr val="bg1"/>
                </a:solidFill>
              </a:rPr>
              <a:t>venida</a:t>
            </a:r>
            <a:endParaRPr lang="es-CO" sz="3200" dirty="0">
              <a:solidFill>
                <a:schemeClr val="bg1"/>
              </a:solidFill>
            </a:endParaRPr>
          </a:p>
          <a:p>
            <a:r>
              <a:rPr lang="de-DE" sz="3200" dirty="0">
                <a:solidFill>
                  <a:schemeClr val="bg1"/>
                </a:solidFill>
              </a:rPr>
              <a:t>Antes </a:t>
            </a:r>
            <a:r>
              <a:rPr lang="de-DE" sz="3200" dirty="0" err="1">
                <a:solidFill>
                  <a:schemeClr val="bg1"/>
                </a:solidFill>
              </a:rPr>
              <a:t>que</a:t>
            </a:r>
            <a:r>
              <a:rPr lang="de-DE" sz="3200" dirty="0">
                <a:solidFill>
                  <a:schemeClr val="bg1"/>
                </a:solidFill>
              </a:rPr>
              <a:t> se </a:t>
            </a:r>
            <a:r>
              <a:rPr lang="de-DE" sz="3200" dirty="0" err="1">
                <a:solidFill>
                  <a:schemeClr val="bg1"/>
                </a:solidFill>
              </a:rPr>
              <a:t>cierre</a:t>
            </a:r>
            <a:r>
              <a:rPr lang="de-DE" sz="3200" dirty="0">
                <a:solidFill>
                  <a:schemeClr val="bg1"/>
                </a:solidFill>
              </a:rPr>
              <a:t> </a:t>
            </a:r>
            <a:r>
              <a:rPr lang="de-DE" sz="3200" dirty="0" err="1">
                <a:solidFill>
                  <a:schemeClr val="bg1"/>
                </a:solidFill>
              </a:rPr>
              <a:t>el</a:t>
            </a:r>
            <a:r>
              <a:rPr lang="de-DE" sz="3200" dirty="0">
                <a:solidFill>
                  <a:schemeClr val="bg1"/>
                </a:solidFill>
              </a:rPr>
              <a:t> </a:t>
            </a:r>
            <a:r>
              <a:rPr lang="de-DE" sz="3200" dirty="0" err="1">
                <a:solidFill>
                  <a:schemeClr val="bg1"/>
                </a:solidFill>
              </a:rPr>
              <a:t>tiempo</a:t>
            </a:r>
            <a:r>
              <a:rPr lang="de-DE" sz="3200" dirty="0">
                <a:solidFill>
                  <a:schemeClr val="bg1"/>
                </a:solidFill>
              </a:rPr>
              <a:t> de </a:t>
            </a:r>
            <a:r>
              <a:rPr lang="de-DE" sz="3200" dirty="0" err="1">
                <a:solidFill>
                  <a:schemeClr val="bg1"/>
                </a:solidFill>
              </a:rPr>
              <a:t>gracia</a:t>
            </a:r>
            <a:endParaRPr lang="es-CO" sz="3200" dirty="0">
              <a:solidFill>
                <a:schemeClr val="bg1"/>
              </a:solidFill>
            </a:endParaRPr>
          </a:p>
          <a:p>
            <a:r>
              <a:rPr lang="de-DE" sz="3200" dirty="0">
                <a:solidFill>
                  <a:schemeClr val="bg1"/>
                </a:solidFill>
              </a:rPr>
              <a:t>Antes </a:t>
            </a:r>
            <a:r>
              <a:rPr lang="de-DE" sz="3200" dirty="0" err="1">
                <a:solidFill>
                  <a:schemeClr val="bg1"/>
                </a:solidFill>
              </a:rPr>
              <a:t>que</a:t>
            </a:r>
            <a:r>
              <a:rPr lang="de-DE" sz="3200" dirty="0">
                <a:solidFill>
                  <a:schemeClr val="bg1"/>
                </a:solidFill>
              </a:rPr>
              <a:t> </a:t>
            </a:r>
            <a:r>
              <a:rPr lang="de-DE" sz="3200" dirty="0" err="1">
                <a:solidFill>
                  <a:schemeClr val="bg1"/>
                </a:solidFill>
              </a:rPr>
              <a:t>comiencen</a:t>
            </a:r>
            <a:r>
              <a:rPr lang="de-DE" sz="3200" dirty="0">
                <a:solidFill>
                  <a:schemeClr val="bg1"/>
                </a:solidFill>
              </a:rPr>
              <a:t> a </a:t>
            </a:r>
            <a:r>
              <a:rPr lang="de-DE" sz="3200" dirty="0" err="1">
                <a:solidFill>
                  <a:schemeClr val="bg1"/>
                </a:solidFill>
              </a:rPr>
              <a:t>caer</a:t>
            </a:r>
            <a:r>
              <a:rPr lang="de-DE" sz="3200" dirty="0">
                <a:solidFill>
                  <a:schemeClr val="bg1"/>
                </a:solidFill>
              </a:rPr>
              <a:t> las </a:t>
            </a:r>
            <a:r>
              <a:rPr lang="de-DE" sz="3200" dirty="0" err="1">
                <a:solidFill>
                  <a:schemeClr val="bg1"/>
                </a:solidFill>
              </a:rPr>
              <a:t>siete</a:t>
            </a:r>
            <a:r>
              <a:rPr lang="de-DE" sz="3200" dirty="0">
                <a:solidFill>
                  <a:schemeClr val="bg1"/>
                </a:solidFill>
              </a:rPr>
              <a:t> </a:t>
            </a:r>
            <a:r>
              <a:rPr lang="de-DE" sz="3200" dirty="0" err="1">
                <a:solidFill>
                  <a:schemeClr val="bg1"/>
                </a:solidFill>
              </a:rPr>
              <a:t>plagas</a:t>
            </a:r>
            <a:endParaRPr lang="es-CO" sz="3200" dirty="0">
              <a:solidFill>
                <a:schemeClr val="bg1"/>
              </a:solidFill>
            </a:endParaRPr>
          </a:p>
          <a:p>
            <a:r>
              <a:rPr lang="de-DE" sz="3200" dirty="0" err="1">
                <a:solidFill>
                  <a:schemeClr val="bg1"/>
                </a:solidFill>
              </a:rPr>
              <a:t>Producirá</a:t>
            </a:r>
            <a:r>
              <a:rPr lang="de-DE" sz="3200" dirty="0">
                <a:solidFill>
                  <a:schemeClr val="bg1"/>
                </a:solidFill>
              </a:rPr>
              <a:t> </a:t>
            </a:r>
            <a:r>
              <a:rPr lang="de-DE" sz="3200" dirty="0" err="1">
                <a:solidFill>
                  <a:schemeClr val="bg1"/>
                </a:solidFill>
              </a:rPr>
              <a:t>el</a:t>
            </a:r>
            <a:r>
              <a:rPr lang="de-DE" sz="3200" dirty="0">
                <a:solidFill>
                  <a:schemeClr val="bg1"/>
                </a:solidFill>
              </a:rPr>
              <a:t> </a:t>
            </a:r>
            <a:r>
              <a:rPr lang="de-DE" sz="3200" dirty="0" err="1">
                <a:solidFill>
                  <a:schemeClr val="bg1"/>
                </a:solidFill>
              </a:rPr>
              <a:t>fuerte</a:t>
            </a:r>
            <a:r>
              <a:rPr lang="de-DE" sz="3200" dirty="0">
                <a:solidFill>
                  <a:schemeClr val="bg1"/>
                </a:solidFill>
              </a:rPr>
              <a:t> </a:t>
            </a:r>
            <a:r>
              <a:rPr lang="de-DE" sz="3200" dirty="0" err="1">
                <a:solidFill>
                  <a:schemeClr val="bg1"/>
                </a:solidFill>
              </a:rPr>
              <a:t>clamor</a:t>
            </a:r>
            <a:endParaRPr lang="es-CO" sz="3200" dirty="0">
              <a:solidFill>
                <a:schemeClr val="bg1"/>
              </a:solidFill>
            </a:endParaRPr>
          </a:p>
          <a:p>
            <a:r>
              <a:rPr lang="de-DE" sz="3200" dirty="0" err="1">
                <a:solidFill>
                  <a:schemeClr val="bg1"/>
                </a:solidFill>
              </a:rPr>
              <a:t>Producirá</a:t>
            </a:r>
            <a:r>
              <a:rPr lang="de-DE" sz="3200" dirty="0">
                <a:solidFill>
                  <a:schemeClr val="bg1"/>
                </a:solidFill>
              </a:rPr>
              <a:t> </a:t>
            </a:r>
            <a:r>
              <a:rPr lang="de-DE" sz="3200" dirty="0" err="1">
                <a:solidFill>
                  <a:schemeClr val="bg1"/>
                </a:solidFill>
              </a:rPr>
              <a:t>conversiones</a:t>
            </a:r>
            <a:r>
              <a:rPr lang="de-DE" sz="3200" dirty="0">
                <a:solidFill>
                  <a:schemeClr val="bg1"/>
                </a:solidFill>
              </a:rPr>
              <a:t> </a:t>
            </a:r>
            <a:r>
              <a:rPr lang="de-DE" sz="3200" dirty="0" err="1">
                <a:solidFill>
                  <a:schemeClr val="bg1"/>
                </a:solidFill>
              </a:rPr>
              <a:t>masivas</a:t>
            </a:r>
            <a:endParaRPr lang="es-CO" sz="3200" dirty="0">
              <a:solidFill>
                <a:schemeClr val="bg1"/>
              </a:solidFill>
            </a:endParaRPr>
          </a:p>
          <a:p>
            <a:endParaRPr lang="es-CO" sz="3200" dirty="0">
              <a:solidFill>
                <a:schemeClr val="bg1"/>
              </a:solidFill>
            </a:endParaRPr>
          </a:p>
        </p:txBody>
      </p:sp>
    </p:spTree>
    <p:extLst>
      <p:ext uri="{BB962C8B-B14F-4D97-AF65-F5344CB8AC3E}">
        <p14:creationId xmlns:p14="http://schemas.microsoft.com/office/powerpoint/2010/main" val="18952548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048847-E02F-AD4E-A722-8E942E3B4A1E}"/>
              </a:ext>
            </a:extLst>
          </p:cNvPr>
          <p:cNvSpPr>
            <a:spLocks noGrp="1"/>
          </p:cNvSpPr>
          <p:nvPr>
            <p:ph type="title"/>
          </p:nvPr>
        </p:nvSpPr>
        <p:spPr>
          <a:xfrm>
            <a:off x="1612668" y="998191"/>
            <a:ext cx="9741131" cy="1325563"/>
          </a:xfrm>
        </p:spPr>
        <p:txBody>
          <a:bodyPr/>
          <a:lstStyle/>
          <a:p>
            <a:r>
              <a:rPr lang="es-CO" sz="7200" b="1" dirty="0">
                <a:ln w="31750">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Prepara la iglesia</a:t>
            </a:r>
          </a:p>
        </p:txBody>
      </p:sp>
      <p:sp>
        <p:nvSpPr>
          <p:cNvPr id="3" name="Marcador de contenido 2">
            <a:extLst>
              <a:ext uri="{FF2B5EF4-FFF2-40B4-BE49-F238E27FC236}">
                <a16:creationId xmlns:a16="http://schemas.microsoft.com/office/drawing/2014/main" id="{58EB93C7-FCB0-FB4D-948A-61A7B6A596DF}"/>
              </a:ext>
            </a:extLst>
          </p:cNvPr>
          <p:cNvSpPr>
            <a:spLocks noGrp="1"/>
          </p:cNvSpPr>
          <p:nvPr>
            <p:ph idx="1"/>
          </p:nvPr>
        </p:nvSpPr>
        <p:spPr>
          <a:xfrm>
            <a:off x="1612668" y="2241262"/>
            <a:ext cx="9741131" cy="3511146"/>
          </a:xfrm>
        </p:spPr>
        <p:txBody>
          <a:bodyPr>
            <a:normAutofit/>
          </a:bodyPr>
          <a:lstStyle/>
          <a:p>
            <a:pPr marL="0" indent="0">
              <a:buNone/>
            </a:pPr>
            <a:r>
              <a:rPr lang="de-DE" sz="4000" dirty="0">
                <a:solidFill>
                  <a:schemeClr val="bg1"/>
                </a:solidFill>
                <a:effectLst>
                  <a:outerShdw blurRad="38100" dist="38100" dir="2700000" algn="tl">
                    <a:srgbClr val="000000">
                      <a:alpha val="43137"/>
                    </a:srgbClr>
                  </a:outerShdw>
                </a:effectLst>
              </a:rPr>
              <a:t>„</a:t>
            </a:r>
            <a:r>
              <a:rPr lang="de-DE" sz="4000" dirty="0" err="1">
                <a:solidFill>
                  <a:schemeClr val="bg1"/>
                </a:solidFill>
                <a:effectLst>
                  <a:outerShdw blurRad="38100" dist="38100" dir="2700000" algn="tl">
                    <a:srgbClr val="000000">
                      <a:alpha val="43137"/>
                    </a:srgbClr>
                  </a:outerShdw>
                </a:effectLst>
              </a:rPr>
              <a:t>Cerca</a:t>
            </a:r>
            <a:r>
              <a:rPr lang="de-DE" sz="4000" dirty="0">
                <a:solidFill>
                  <a:schemeClr val="bg1"/>
                </a:solidFill>
                <a:effectLst>
                  <a:outerShdw blurRad="38100" dist="38100" dir="2700000" algn="tl">
                    <a:srgbClr val="000000">
                      <a:alpha val="43137"/>
                    </a:srgbClr>
                  </a:outerShdw>
                </a:effectLst>
              </a:rPr>
              <a:t> del </a:t>
            </a:r>
            <a:r>
              <a:rPr lang="de-DE" sz="4000" dirty="0" err="1">
                <a:solidFill>
                  <a:schemeClr val="bg1"/>
                </a:solidFill>
                <a:effectLst>
                  <a:outerShdw blurRad="38100" dist="38100" dir="2700000" algn="tl">
                    <a:srgbClr val="000000">
                      <a:alpha val="43137"/>
                    </a:srgbClr>
                  </a:outerShdw>
                </a:effectLst>
              </a:rPr>
              <a:t>fin</a:t>
            </a:r>
            <a:r>
              <a:rPr lang="de-DE" sz="4000" dirty="0">
                <a:solidFill>
                  <a:schemeClr val="bg1"/>
                </a:solidFill>
                <a:effectLst>
                  <a:outerShdw blurRad="38100" dist="38100" dir="2700000" algn="tl">
                    <a:srgbClr val="000000">
                      <a:alpha val="43137"/>
                    </a:srgbClr>
                  </a:outerShdw>
                </a:effectLst>
              </a:rPr>
              <a:t> de la </a:t>
            </a:r>
            <a:r>
              <a:rPr lang="de-DE" sz="4000" dirty="0" err="1">
                <a:solidFill>
                  <a:schemeClr val="bg1"/>
                </a:solidFill>
                <a:effectLst>
                  <a:outerShdw blurRad="38100" dist="38100" dir="2700000" algn="tl">
                    <a:srgbClr val="000000">
                      <a:alpha val="43137"/>
                    </a:srgbClr>
                  </a:outerShdw>
                </a:effectLst>
              </a:rPr>
              <a:t>siega</a:t>
            </a:r>
            <a:r>
              <a:rPr lang="de-DE" sz="4000" dirty="0">
                <a:solidFill>
                  <a:schemeClr val="bg1"/>
                </a:solidFill>
                <a:effectLst>
                  <a:outerShdw blurRad="38100" dist="38100" dir="2700000" algn="tl">
                    <a:srgbClr val="000000">
                      <a:alpha val="43137"/>
                    </a:srgbClr>
                  </a:outerShdw>
                </a:effectLst>
              </a:rPr>
              <a:t> de la </a:t>
            </a:r>
            <a:r>
              <a:rPr lang="de-DE" sz="4000" dirty="0" err="1">
                <a:solidFill>
                  <a:schemeClr val="bg1"/>
                </a:solidFill>
                <a:effectLst>
                  <a:outerShdw blurRad="38100" dist="38100" dir="2700000" algn="tl">
                    <a:srgbClr val="000000">
                      <a:alpha val="43137"/>
                    </a:srgbClr>
                  </a:outerShdw>
                </a:effectLst>
              </a:rPr>
              <a:t>tierra</a:t>
            </a:r>
            <a:r>
              <a:rPr lang="de-DE" sz="4000" dirty="0">
                <a:solidFill>
                  <a:schemeClr val="bg1"/>
                </a:solidFill>
                <a:effectLst>
                  <a:outerShdw blurRad="38100" dist="38100" dir="2700000" algn="tl">
                    <a:srgbClr val="000000">
                      <a:alpha val="43137"/>
                    </a:srgbClr>
                  </a:outerShdw>
                </a:effectLst>
              </a:rPr>
              <a:t>, se </a:t>
            </a:r>
            <a:r>
              <a:rPr lang="de-DE" sz="4000" dirty="0" err="1">
                <a:solidFill>
                  <a:schemeClr val="bg1"/>
                </a:solidFill>
                <a:effectLst>
                  <a:outerShdw blurRad="38100" dist="38100" dir="2700000" algn="tl">
                    <a:srgbClr val="000000">
                      <a:alpha val="43137"/>
                    </a:srgbClr>
                  </a:outerShdw>
                </a:effectLst>
              </a:rPr>
              <a:t>promete</a:t>
            </a:r>
            <a:r>
              <a:rPr lang="de-DE" sz="4000" dirty="0">
                <a:solidFill>
                  <a:schemeClr val="bg1"/>
                </a:solidFill>
                <a:effectLst>
                  <a:outerShdw blurRad="38100" dist="38100" dir="2700000" algn="tl">
                    <a:srgbClr val="000000">
                      <a:alpha val="43137"/>
                    </a:srgbClr>
                  </a:outerShdw>
                </a:effectLst>
              </a:rPr>
              <a:t> </a:t>
            </a:r>
            <a:r>
              <a:rPr lang="de-DE" sz="4000" dirty="0" err="1">
                <a:solidFill>
                  <a:schemeClr val="bg1"/>
                </a:solidFill>
                <a:effectLst>
                  <a:outerShdw blurRad="38100" dist="38100" dir="2700000" algn="tl">
                    <a:srgbClr val="000000">
                      <a:alpha val="43137"/>
                    </a:srgbClr>
                  </a:outerShdw>
                </a:effectLst>
              </a:rPr>
              <a:t>una</a:t>
            </a:r>
            <a:r>
              <a:rPr lang="de-DE" sz="4000" dirty="0">
                <a:solidFill>
                  <a:schemeClr val="bg1"/>
                </a:solidFill>
                <a:effectLst>
                  <a:outerShdw blurRad="38100" dist="38100" dir="2700000" algn="tl">
                    <a:srgbClr val="000000">
                      <a:alpha val="43137"/>
                    </a:srgbClr>
                  </a:outerShdw>
                </a:effectLst>
              </a:rPr>
              <a:t> </a:t>
            </a:r>
            <a:r>
              <a:rPr lang="de-DE" sz="4000" dirty="0" err="1">
                <a:solidFill>
                  <a:schemeClr val="bg1"/>
                </a:solidFill>
                <a:effectLst>
                  <a:outerShdw blurRad="38100" dist="38100" dir="2700000" algn="tl">
                    <a:srgbClr val="000000">
                      <a:alpha val="43137"/>
                    </a:srgbClr>
                  </a:outerShdw>
                </a:effectLst>
              </a:rPr>
              <a:t>concesión</a:t>
            </a:r>
            <a:r>
              <a:rPr lang="de-DE" sz="4000" dirty="0">
                <a:solidFill>
                  <a:schemeClr val="bg1"/>
                </a:solidFill>
                <a:effectLst>
                  <a:outerShdw blurRad="38100" dist="38100" dir="2700000" algn="tl">
                    <a:srgbClr val="000000">
                      <a:alpha val="43137"/>
                    </a:srgbClr>
                  </a:outerShdw>
                </a:effectLst>
              </a:rPr>
              <a:t> </a:t>
            </a:r>
            <a:r>
              <a:rPr lang="de-DE" sz="4000" dirty="0" err="1">
                <a:solidFill>
                  <a:schemeClr val="bg1"/>
                </a:solidFill>
                <a:effectLst>
                  <a:outerShdw blurRad="38100" dist="38100" dir="2700000" algn="tl">
                    <a:srgbClr val="000000">
                      <a:alpha val="43137"/>
                    </a:srgbClr>
                  </a:outerShdw>
                </a:effectLst>
              </a:rPr>
              <a:t>especial</a:t>
            </a:r>
            <a:r>
              <a:rPr lang="de-DE" sz="4000" dirty="0">
                <a:solidFill>
                  <a:schemeClr val="bg1"/>
                </a:solidFill>
                <a:effectLst>
                  <a:outerShdw blurRad="38100" dist="38100" dir="2700000" algn="tl">
                    <a:srgbClr val="000000">
                      <a:alpha val="43137"/>
                    </a:srgbClr>
                  </a:outerShdw>
                </a:effectLst>
              </a:rPr>
              <a:t> de </a:t>
            </a:r>
            <a:r>
              <a:rPr lang="de-DE" sz="4000" dirty="0" err="1">
                <a:solidFill>
                  <a:schemeClr val="bg1"/>
                </a:solidFill>
                <a:effectLst>
                  <a:outerShdw blurRad="38100" dist="38100" dir="2700000" algn="tl">
                    <a:srgbClr val="000000">
                      <a:alpha val="43137"/>
                    </a:srgbClr>
                  </a:outerShdw>
                </a:effectLst>
              </a:rPr>
              <a:t>gracia</a:t>
            </a:r>
            <a:r>
              <a:rPr lang="de-DE" sz="4000" dirty="0">
                <a:solidFill>
                  <a:schemeClr val="bg1"/>
                </a:solidFill>
                <a:effectLst>
                  <a:outerShdw blurRad="38100" dist="38100" dir="2700000" algn="tl">
                    <a:srgbClr val="000000">
                      <a:alpha val="43137"/>
                    </a:srgbClr>
                  </a:outerShdw>
                </a:effectLst>
              </a:rPr>
              <a:t> </a:t>
            </a:r>
            <a:r>
              <a:rPr lang="de-DE" sz="4000" dirty="0" err="1">
                <a:solidFill>
                  <a:schemeClr val="bg1"/>
                </a:solidFill>
                <a:effectLst>
                  <a:outerShdw blurRad="38100" dist="38100" dir="2700000" algn="tl">
                    <a:srgbClr val="000000">
                      <a:alpha val="43137"/>
                    </a:srgbClr>
                  </a:outerShdw>
                </a:effectLst>
              </a:rPr>
              <a:t>espiritual</a:t>
            </a:r>
            <a:r>
              <a:rPr lang="de-DE" sz="4000" dirty="0">
                <a:solidFill>
                  <a:schemeClr val="bg1"/>
                </a:solidFill>
                <a:effectLst>
                  <a:outerShdw blurRad="38100" dist="38100" dir="2700000" algn="tl">
                    <a:srgbClr val="000000">
                      <a:alpha val="43137"/>
                    </a:srgbClr>
                  </a:outerShdw>
                </a:effectLst>
              </a:rPr>
              <a:t>, </a:t>
            </a:r>
            <a:r>
              <a:rPr lang="de-DE" sz="4000" i="1" u="sng" dirty="0" err="1">
                <a:solidFill>
                  <a:schemeClr val="bg1"/>
                </a:solidFill>
                <a:effectLst>
                  <a:outerShdw blurRad="38100" dist="38100" dir="2700000" algn="tl">
                    <a:srgbClr val="000000">
                      <a:alpha val="43137"/>
                    </a:srgbClr>
                  </a:outerShdw>
                </a:effectLst>
              </a:rPr>
              <a:t>para</a:t>
            </a:r>
            <a:r>
              <a:rPr lang="de-DE" sz="4000" i="1" u="sng" dirty="0">
                <a:solidFill>
                  <a:schemeClr val="bg1"/>
                </a:solidFill>
                <a:effectLst>
                  <a:outerShdw blurRad="38100" dist="38100" dir="2700000" algn="tl">
                    <a:srgbClr val="000000">
                      <a:alpha val="43137"/>
                    </a:srgbClr>
                  </a:outerShdw>
                </a:effectLst>
              </a:rPr>
              <a:t> </a:t>
            </a:r>
            <a:r>
              <a:rPr lang="de-DE" sz="4000" i="1" u="sng" dirty="0" err="1">
                <a:solidFill>
                  <a:schemeClr val="bg1"/>
                </a:solidFill>
                <a:effectLst>
                  <a:outerShdw blurRad="38100" dist="38100" dir="2700000" algn="tl">
                    <a:srgbClr val="000000">
                      <a:alpha val="43137"/>
                    </a:srgbClr>
                  </a:outerShdw>
                </a:effectLst>
              </a:rPr>
              <a:t>preparar</a:t>
            </a:r>
            <a:r>
              <a:rPr lang="de-DE" sz="4000" i="1" u="sng" dirty="0">
                <a:solidFill>
                  <a:schemeClr val="bg1"/>
                </a:solidFill>
                <a:effectLst>
                  <a:outerShdw blurRad="38100" dist="38100" dir="2700000" algn="tl">
                    <a:srgbClr val="000000">
                      <a:alpha val="43137"/>
                    </a:srgbClr>
                  </a:outerShdw>
                </a:effectLst>
              </a:rPr>
              <a:t> a la </a:t>
            </a:r>
            <a:r>
              <a:rPr lang="de-DE" sz="4000" i="1" u="sng" dirty="0" err="1">
                <a:solidFill>
                  <a:schemeClr val="bg1"/>
                </a:solidFill>
                <a:effectLst>
                  <a:outerShdw blurRad="38100" dist="38100" dir="2700000" algn="tl">
                    <a:srgbClr val="000000">
                      <a:alpha val="43137"/>
                    </a:srgbClr>
                  </a:outerShdw>
                </a:effectLst>
              </a:rPr>
              <a:t>iglesia</a:t>
            </a:r>
            <a:r>
              <a:rPr lang="de-DE" sz="4000" i="1" u="sng" dirty="0">
                <a:solidFill>
                  <a:schemeClr val="bg1"/>
                </a:solidFill>
                <a:effectLst>
                  <a:outerShdw blurRad="38100" dist="38100" dir="2700000" algn="tl">
                    <a:srgbClr val="000000">
                      <a:alpha val="43137"/>
                    </a:srgbClr>
                  </a:outerShdw>
                </a:effectLst>
              </a:rPr>
              <a:t> </a:t>
            </a:r>
            <a:r>
              <a:rPr lang="de-DE" sz="4000" i="1" u="sng" dirty="0" err="1">
                <a:solidFill>
                  <a:schemeClr val="bg1"/>
                </a:solidFill>
                <a:effectLst>
                  <a:outerShdw blurRad="38100" dist="38100" dir="2700000" algn="tl">
                    <a:srgbClr val="000000">
                      <a:alpha val="43137"/>
                    </a:srgbClr>
                  </a:outerShdw>
                </a:effectLst>
              </a:rPr>
              <a:t>para</a:t>
            </a:r>
            <a:r>
              <a:rPr lang="de-DE" sz="4000" i="1" u="sng" dirty="0">
                <a:solidFill>
                  <a:schemeClr val="bg1"/>
                </a:solidFill>
                <a:effectLst>
                  <a:outerShdw blurRad="38100" dist="38100" dir="2700000" algn="tl">
                    <a:srgbClr val="000000">
                      <a:alpha val="43137"/>
                    </a:srgbClr>
                  </a:outerShdw>
                </a:effectLst>
              </a:rPr>
              <a:t> la </a:t>
            </a:r>
            <a:r>
              <a:rPr lang="de-DE" sz="4000" i="1" u="sng" dirty="0" err="1">
                <a:solidFill>
                  <a:schemeClr val="bg1"/>
                </a:solidFill>
                <a:effectLst>
                  <a:outerShdw blurRad="38100" dist="38100" dir="2700000" algn="tl">
                    <a:srgbClr val="000000">
                      <a:alpha val="43137"/>
                    </a:srgbClr>
                  </a:outerShdw>
                </a:effectLst>
              </a:rPr>
              <a:t>venida</a:t>
            </a:r>
            <a:r>
              <a:rPr lang="de-DE" sz="4000" i="1" u="sng" dirty="0">
                <a:solidFill>
                  <a:schemeClr val="bg1"/>
                </a:solidFill>
                <a:effectLst>
                  <a:outerShdw blurRad="38100" dist="38100" dir="2700000" algn="tl">
                    <a:srgbClr val="000000">
                      <a:alpha val="43137"/>
                    </a:srgbClr>
                  </a:outerShdw>
                </a:effectLst>
              </a:rPr>
              <a:t> del </a:t>
            </a:r>
            <a:r>
              <a:rPr lang="de-DE" sz="4000" i="1" u="sng" dirty="0" err="1">
                <a:solidFill>
                  <a:schemeClr val="bg1"/>
                </a:solidFill>
                <a:effectLst>
                  <a:outerShdw blurRad="38100" dist="38100" dir="2700000" algn="tl">
                    <a:srgbClr val="000000">
                      <a:alpha val="43137"/>
                    </a:srgbClr>
                  </a:outerShdw>
                </a:effectLst>
              </a:rPr>
              <a:t>hijo</a:t>
            </a:r>
            <a:r>
              <a:rPr lang="de-DE" sz="4000" i="1" u="sng" dirty="0">
                <a:solidFill>
                  <a:schemeClr val="bg1"/>
                </a:solidFill>
                <a:effectLst>
                  <a:outerShdw blurRad="38100" dist="38100" dir="2700000" algn="tl">
                    <a:srgbClr val="000000">
                      <a:alpha val="43137"/>
                    </a:srgbClr>
                  </a:outerShdw>
                </a:effectLst>
              </a:rPr>
              <a:t> del </a:t>
            </a:r>
            <a:r>
              <a:rPr lang="de-DE" sz="4000" i="1" u="sng" dirty="0" err="1">
                <a:solidFill>
                  <a:schemeClr val="bg1"/>
                </a:solidFill>
                <a:effectLst>
                  <a:outerShdw blurRad="38100" dist="38100" dir="2700000" algn="tl">
                    <a:srgbClr val="000000">
                      <a:alpha val="43137"/>
                    </a:srgbClr>
                  </a:outerShdw>
                </a:effectLst>
              </a:rPr>
              <a:t>hombre</a:t>
            </a:r>
            <a:r>
              <a:rPr lang="de-DE" sz="4000" i="1" u="sng" dirty="0">
                <a:solidFill>
                  <a:schemeClr val="bg1"/>
                </a:solidFill>
                <a:effectLst>
                  <a:outerShdw blurRad="38100" dist="38100" dir="2700000" algn="tl">
                    <a:srgbClr val="000000">
                      <a:alpha val="43137"/>
                    </a:srgbClr>
                  </a:outerShdw>
                </a:effectLst>
              </a:rPr>
              <a:t>.</a:t>
            </a:r>
            <a:r>
              <a:rPr lang="de-DE" sz="4000" dirty="0">
                <a:solidFill>
                  <a:schemeClr val="bg1"/>
                </a:solidFill>
                <a:effectLst>
                  <a:outerShdw blurRad="38100" dist="38100" dir="2700000" algn="tl">
                    <a:srgbClr val="000000">
                      <a:alpha val="43137"/>
                    </a:srgbClr>
                  </a:outerShdw>
                </a:effectLst>
              </a:rPr>
              <a:t> Este </a:t>
            </a:r>
            <a:r>
              <a:rPr lang="de-DE" sz="4000" dirty="0" err="1">
                <a:solidFill>
                  <a:schemeClr val="bg1"/>
                </a:solidFill>
                <a:effectLst>
                  <a:outerShdw blurRad="38100" dist="38100" dir="2700000" algn="tl">
                    <a:srgbClr val="000000">
                      <a:alpha val="43137"/>
                    </a:srgbClr>
                  </a:outerShdw>
                </a:effectLst>
              </a:rPr>
              <a:t>derramamiento</a:t>
            </a:r>
            <a:r>
              <a:rPr lang="de-DE" sz="4000" dirty="0">
                <a:solidFill>
                  <a:schemeClr val="bg1"/>
                </a:solidFill>
                <a:effectLst>
                  <a:outerShdw blurRad="38100" dist="38100" dir="2700000" algn="tl">
                    <a:srgbClr val="000000">
                      <a:alpha val="43137"/>
                    </a:srgbClr>
                  </a:outerShdw>
                </a:effectLst>
              </a:rPr>
              <a:t> del </a:t>
            </a:r>
            <a:r>
              <a:rPr lang="de-DE" sz="4000" dirty="0" err="1">
                <a:solidFill>
                  <a:schemeClr val="bg1"/>
                </a:solidFill>
                <a:effectLst>
                  <a:outerShdw blurRad="38100" dist="38100" dir="2700000" algn="tl">
                    <a:srgbClr val="000000">
                      <a:alpha val="43137"/>
                    </a:srgbClr>
                  </a:outerShdw>
                </a:effectLst>
              </a:rPr>
              <a:t>Espíritu</a:t>
            </a:r>
            <a:r>
              <a:rPr lang="de-DE" sz="4000" dirty="0">
                <a:solidFill>
                  <a:schemeClr val="bg1"/>
                </a:solidFill>
                <a:effectLst>
                  <a:outerShdw blurRad="38100" dist="38100" dir="2700000" algn="tl">
                    <a:srgbClr val="000000">
                      <a:alpha val="43137"/>
                    </a:srgbClr>
                  </a:outerShdw>
                </a:effectLst>
              </a:rPr>
              <a:t> se </a:t>
            </a:r>
            <a:r>
              <a:rPr lang="de-DE" sz="4000" dirty="0" err="1">
                <a:solidFill>
                  <a:schemeClr val="bg1"/>
                </a:solidFill>
                <a:effectLst>
                  <a:outerShdw blurRad="38100" dist="38100" dir="2700000" algn="tl">
                    <a:srgbClr val="000000">
                      <a:alpha val="43137"/>
                    </a:srgbClr>
                  </a:outerShdw>
                </a:effectLst>
              </a:rPr>
              <a:t>compara</a:t>
            </a:r>
            <a:r>
              <a:rPr lang="de-DE" sz="4000" dirty="0">
                <a:solidFill>
                  <a:schemeClr val="bg1"/>
                </a:solidFill>
                <a:effectLst>
                  <a:outerShdw blurRad="38100" dist="38100" dir="2700000" algn="tl">
                    <a:srgbClr val="000000">
                      <a:alpha val="43137"/>
                    </a:srgbClr>
                  </a:outerShdw>
                </a:effectLst>
              </a:rPr>
              <a:t> </a:t>
            </a:r>
            <a:r>
              <a:rPr lang="de-DE" sz="4000" dirty="0" err="1">
                <a:solidFill>
                  <a:schemeClr val="bg1"/>
                </a:solidFill>
                <a:effectLst>
                  <a:outerShdw blurRad="38100" dist="38100" dir="2700000" algn="tl">
                    <a:srgbClr val="000000">
                      <a:alpha val="43137"/>
                    </a:srgbClr>
                  </a:outerShdw>
                </a:effectLst>
              </a:rPr>
              <a:t>con</a:t>
            </a:r>
            <a:r>
              <a:rPr lang="de-DE" sz="4000" dirty="0">
                <a:solidFill>
                  <a:schemeClr val="bg1"/>
                </a:solidFill>
                <a:effectLst>
                  <a:outerShdw blurRad="38100" dist="38100" dir="2700000" algn="tl">
                    <a:srgbClr val="000000">
                      <a:alpha val="43137"/>
                    </a:srgbClr>
                  </a:outerShdw>
                </a:effectLst>
              </a:rPr>
              <a:t> la </a:t>
            </a:r>
            <a:r>
              <a:rPr lang="de-DE" sz="4000" dirty="0" err="1">
                <a:solidFill>
                  <a:schemeClr val="bg1"/>
                </a:solidFill>
                <a:effectLst>
                  <a:outerShdw blurRad="38100" dist="38100" dir="2700000" algn="tl">
                    <a:srgbClr val="000000">
                      <a:alpha val="43137"/>
                    </a:srgbClr>
                  </a:outerShdw>
                </a:effectLst>
              </a:rPr>
              <a:t>caída</a:t>
            </a:r>
            <a:r>
              <a:rPr lang="de-DE" sz="4000" dirty="0">
                <a:solidFill>
                  <a:schemeClr val="bg1"/>
                </a:solidFill>
                <a:effectLst>
                  <a:outerShdw blurRad="38100" dist="38100" dir="2700000" algn="tl">
                    <a:srgbClr val="000000">
                      <a:alpha val="43137"/>
                    </a:srgbClr>
                  </a:outerShdw>
                </a:effectLst>
              </a:rPr>
              <a:t> de la </a:t>
            </a:r>
            <a:r>
              <a:rPr lang="de-DE" sz="4000" dirty="0" err="1">
                <a:solidFill>
                  <a:schemeClr val="bg1"/>
                </a:solidFill>
                <a:effectLst>
                  <a:outerShdw blurRad="38100" dist="38100" dir="2700000" algn="tl">
                    <a:srgbClr val="000000">
                      <a:alpha val="43137"/>
                    </a:srgbClr>
                  </a:outerShdw>
                </a:effectLst>
              </a:rPr>
              <a:t>lluvia</a:t>
            </a:r>
            <a:r>
              <a:rPr lang="de-DE" sz="4000" dirty="0">
                <a:solidFill>
                  <a:schemeClr val="bg1"/>
                </a:solidFill>
                <a:effectLst>
                  <a:outerShdw blurRad="38100" dist="38100" dir="2700000" algn="tl">
                    <a:srgbClr val="000000">
                      <a:alpha val="43137"/>
                    </a:srgbClr>
                  </a:outerShdw>
                </a:effectLst>
              </a:rPr>
              <a:t> </a:t>
            </a:r>
            <a:r>
              <a:rPr lang="de-DE" sz="4000" dirty="0" err="1">
                <a:solidFill>
                  <a:schemeClr val="bg1"/>
                </a:solidFill>
                <a:effectLst>
                  <a:outerShdw blurRad="38100" dist="38100" dir="2700000" algn="tl">
                    <a:srgbClr val="000000">
                      <a:alpha val="43137"/>
                    </a:srgbClr>
                  </a:outerShdw>
                </a:effectLst>
              </a:rPr>
              <a:t>tardía</a:t>
            </a:r>
            <a:r>
              <a:rPr lang="de-DE" sz="4000" dirty="0">
                <a:solidFill>
                  <a:schemeClr val="bg1"/>
                </a:solidFill>
                <a:effectLst>
                  <a:outerShdw blurRad="38100" dist="38100" dir="2700000" algn="tl">
                    <a:srgbClr val="000000">
                      <a:alpha val="43137"/>
                    </a:srgbClr>
                  </a:outerShdw>
                </a:effectLst>
              </a:rPr>
              <a:t>“ </a:t>
            </a:r>
            <a:r>
              <a:rPr lang="de-DE" sz="4000" dirty="0">
                <a:solidFill>
                  <a:srgbClr val="92D050"/>
                </a:solidFill>
                <a:effectLst>
                  <a:outerShdw blurRad="38100" dist="38100" dir="2700000" algn="tl">
                    <a:srgbClr val="000000">
                      <a:alpha val="43137"/>
                    </a:srgbClr>
                  </a:outerShdw>
                </a:effectLst>
              </a:rPr>
              <a:t>HA. 42.</a:t>
            </a:r>
            <a:endParaRPr lang="es-CO" sz="4000" dirty="0">
              <a:solidFill>
                <a:srgbClr val="92D050"/>
              </a:solidFill>
              <a:effectLst>
                <a:outerShdw blurRad="38100" dist="38100" dir="2700000" algn="tl">
                  <a:srgbClr val="000000">
                    <a:alpha val="43137"/>
                  </a:srgbClr>
                </a:outerShdw>
              </a:effectLst>
            </a:endParaRPr>
          </a:p>
        </p:txBody>
      </p:sp>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Tree>
    <p:extLst>
      <p:ext uri="{BB962C8B-B14F-4D97-AF65-F5344CB8AC3E}">
        <p14:creationId xmlns:p14="http://schemas.microsoft.com/office/powerpoint/2010/main" val="3733538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
        <p:nvSpPr>
          <p:cNvPr id="2" name="Título 1">
            <a:extLst>
              <a:ext uri="{FF2B5EF4-FFF2-40B4-BE49-F238E27FC236}">
                <a16:creationId xmlns:a16="http://schemas.microsoft.com/office/drawing/2014/main" id="{D388AB2D-A250-574D-AFF4-39BB5D4B9402}"/>
              </a:ext>
            </a:extLst>
          </p:cNvPr>
          <p:cNvSpPr>
            <a:spLocks noGrp="1"/>
          </p:cNvSpPr>
          <p:nvPr>
            <p:ph type="title"/>
          </p:nvPr>
        </p:nvSpPr>
        <p:spPr>
          <a:xfrm>
            <a:off x="1396538" y="1127657"/>
            <a:ext cx="9957262" cy="1325563"/>
          </a:xfrm>
        </p:spPr>
        <p:txBody>
          <a:bodyPr/>
          <a:lstStyle/>
          <a:p>
            <a:r>
              <a:rPr lang="es-CO" sz="8000" b="1" dirty="0">
                <a:ln w="34925">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Se repetirá</a:t>
            </a:r>
          </a:p>
        </p:txBody>
      </p:sp>
      <p:sp>
        <p:nvSpPr>
          <p:cNvPr id="3" name="Marcador de contenido 2">
            <a:extLst>
              <a:ext uri="{FF2B5EF4-FFF2-40B4-BE49-F238E27FC236}">
                <a16:creationId xmlns:a16="http://schemas.microsoft.com/office/drawing/2014/main" id="{3EF33494-629A-3E44-BD0B-598CEB5A810B}"/>
              </a:ext>
            </a:extLst>
          </p:cNvPr>
          <p:cNvSpPr>
            <a:spLocks noGrp="1"/>
          </p:cNvSpPr>
          <p:nvPr>
            <p:ph idx="1"/>
          </p:nvPr>
        </p:nvSpPr>
        <p:spPr>
          <a:xfrm>
            <a:off x="1396538" y="2307762"/>
            <a:ext cx="9957262" cy="3610899"/>
          </a:xfrm>
        </p:spPr>
        <p:txBody>
          <a:bodyPr>
            <a:normAutofit/>
          </a:bodyPr>
          <a:lstStyle/>
          <a:p>
            <a:pPr marL="0" indent="0">
              <a:buNone/>
            </a:pPr>
            <a:r>
              <a:rPr lang="es-CO" sz="3600" dirty="0">
                <a:solidFill>
                  <a:schemeClr val="bg1"/>
                </a:solidFill>
                <a:effectLst>
                  <a:outerShdw blurRad="38100" dist="38100" dir="2700000" algn="tl">
                    <a:srgbClr val="000000">
                      <a:alpha val="43137"/>
                    </a:srgbClr>
                  </a:outerShdw>
                </a:effectLst>
              </a:rPr>
              <a:t>La gran obra de evangelización no terminará con menor manifestación de poder divino que la que señaló el principio de ella. </a:t>
            </a:r>
            <a:r>
              <a:rPr lang="es-CO" sz="3600" i="1" u="sng" dirty="0">
                <a:solidFill>
                  <a:schemeClr val="bg1"/>
                </a:solidFill>
                <a:effectLst>
                  <a:outerShdw blurRad="38100" dist="38100" dir="2700000" algn="tl">
                    <a:srgbClr val="000000">
                      <a:alpha val="43137"/>
                    </a:srgbClr>
                  </a:outerShdw>
                </a:effectLst>
              </a:rPr>
              <a:t>Las profecías que se cumplieron en tiempo de la efusión de la lluvia temprana,</a:t>
            </a:r>
            <a:r>
              <a:rPr lang="es-CO" sz="3600" dirty="0">
                <a:solidFill>
                  <a:schemeClr val="bg1"/>
                </a:solidFill>
                <a:effectLst>
                  <a:outerShdw blurRad="38100" dist="38100" dir="2700000" algn="tl">
                    <a:srgbClr val="000000">
                      <a:alpha val="43137"/>
                    </a:srgbClr>
                  </a:outerShdw>
                </a:effectLst>
              </a:rPr>
              <a:t> al principio del ministerio evangélico, </a:t>
            </a:r>
            <a:r>
              <a:rPr lang="es-CO" sz="3600" i="1" u="sng" dirty="0">
                <a:solidFill>
                  <a:schemeClr val="bg1"/>
                </a:solidFill>
                <a:effectLst>
                  <a:outerShdw blurRad="38100" dist="38100" dir="2700000" algn="tl">
                    <a:srgbClr val="000000">
                      <a:alpha val="43137"/>
                    </a:srgbClr>
                  </a:outerShdw>
                </a:effectLst>
              </a:rPr>
              <a:t>deben volverse a cumplir en tiempo de la lluvia tardía</a:t>
            </a:r>
            <a:r>
              <a:rPr lang="es-CO" sz="3600" dirty="0">
                <a:solidFill>
                  <a:schemeClr val="bg1"/>
                </a:solidFill>
                <a:effectLst>
                  <a:outerShdw blurRad="38100" dist="38100" dir="2700000" algn="tl">
                    <a:srgbClr val="000000">
                      <a:alpha val="43137"/>
                    </a:srgbClr>
                  </a:outerShdw>
                </a:effectLst>
              </a:rPr>
              <a:t>... </a:t>
            </a:r>
            <a:r>
              <a:rPr lang="es-CO" sz="3600" dirty="0">
                <a:solidFill>
                  <a:srgbClr val="92D050"/>
                </a:solidFill>
                <a:effectLst>
                  <a:outerShdw blurRad="38100" dist="38100" dir="2700000" algn="tl">
                    <a:srgbClr val="000000">
                      <a:alpha val="43137"/>
                    </a:srgbClr>
                  </a:outerShdw>
                </a:effectLst>
              </a:rPr>
              <a:t>CS. 596.</a:t>
            </a:r>
          </a:p>
          <a:p>
            <a:endParaRPr lang="es-CO"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33937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3F834A-1127-844D-877A-00EFD7B9692C}"/>
              </a:ext>
            </a:extLst>
          </p:cNvPr>
          <p:cNvSpPr>
            <a:spLocks noGrp="1"/>
          </p:cNvSpPr>
          <p:nvPr>
            <p:ph type="title"/>
          </p:nvPr>
        </p:nvSpPr>
        <p:spPr>
          <a:xfrm>
            <a:off x="1346662" y="1213657"/>
            <a:ext cx="10007138" cy="848533"/>
          </a:xfrm>
        </p:spPr>
        <p:txBody>
          <a:bodyPr/>
          <a:lstStyle/>
          <a:p>
            <a:r>
              <a:rPr lang="es-CO" sz="7200" b="1" dirty="0">
                <a:ln w="38100">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Como en Pentecostés</a:t>
            </a:r>
          </a:p>
        </p:txBody>
      </p:sp>
      <p:sp>
        <p:nvSpPr>
          <p:cNvPr id="3" name="Marcador de contenido 2">
            <a:extLst>
              <a:ext uri="{FF2B5EF4-FFF2-40B4-BE49-F238E27FC236}">
                <a16:creationId xmlns:a16="http://schemas.microsoft.com/office/drawing/2014/main" id="{F1EAE7BF-97BB-374F-B51A-94B6ACE66D32}"/>
              </a:ext>
            </a:extLst>
          </p:cNvPr>
          <p:cNvSpPr>
            <a:spLocks noGrp="1"/>
          </p:cNvSpPr>
          <p:nvPr>
            <p:ph idx="1"/>
          </p:nvPr>
        </p:nvSpPr>
        <p:spPr>
          <a:xfrm>
            <a:off x="1346662" y="2261061"/>
            <a:ext cx="10007138" cy="3915901"/>
          </a:xfrm>
        </p:spPr>
        <p:txBody>
          <a:bodyPr>
            <a:normAutofit/>
          </a:bodyPr>
          <a:lstStyle/>
          <a:p>
            <a:pPr marL="0" indent="0">
              <a:buNone/>
            </a:pPr>
            <a:r>
              <a:rPr lang="es-CO" sz="3200" dirty="0">
                <a:solidFill>
                  <a:schemeClr val="bg1"/>
                </a:solidFill>
                <a:effectLst>
                  <a:outerShdw blurRad="38100" dist="38100" dir="2700000" algn="tl">
                    <a:srgbClr val="000000">
                      <a:alpha val="43137"/>
                    </a:srgbClr>
                  </a:outerShdw>
                </a:effectLst>
              </a:rPr>
              <a:t>Es con ferviente anhelo que anticipo el tiempo cuando se repetirán los sucesos del día de Pentecostés aun con mayor poder que en esa ocasión. Juan dice: “Vi a otro ángel descender del cielo con gran poder; y la tierra fue alumbrada con su gloria”. Apocalipsis 18:1. Entonces, como en el momento del Pentecostés, la gente oirá la verdad que será presentada a cada hombre en su propio idioma. </a:t>
            </a:r>
            <a:r>
              <a:rPr lang="es-CO" sz="3200" dirty="0">
                <a:solidFill>
                  <a:srgbClr val="92D050"/>
                </a:solidFill>
                <a:effectLst>
                  <a:outerShdw blurRad="38100" dist="38100" dir="2700000" algn="tl">
                    <a:srgbClr val="000000">
                      <a:alpha val="43137"/>
                    </a:srgbClr>
                  </a:outerShdw>
                </a:effectLst>
              </a:rPr>
              <a:t>EUD, 171.</a:t>
            </a:r>
          </a:p>
          <a:p>
            <a:endParaRPr lang="es-CO" sz="3200" dirty="0">
              <a:solidFill>
                <a:schemeClr val="bg1"/>
              </a:solidFill>
              <a:effectLst>
                <a:outerShdw blurRad="38100" dist="38100" dir="2700000" algn="tl">
                  <a:srgbClr val="000000">
                    <a:alpha val="43137"/>
                  </a:srgbClr>
                </a:outerShdw>
              </a:effectLst>
            </a:endParaRPr>
          </a:p>
        </p:txBody>
      </p:sp>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Tree>
    <p:extLst>
      <p:ext uri="{BB962C8B-B14F-4D97-AF65-F5344CB8AC3E}">
        <p14:creationId xmlns:p14="http://schemas.microsoft.com/office/powerpoint/2010/main" val="20664693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DE12C9-66D4-8A4A-95BF-58DA216A4CDC}"/>
              </a:ext>
            </a:extLst>
          </p:cNvPr>
          <p:cNvSpPr>
            <a:spLocks noGrp="1"/>
          </p:cNvSpPr>
          <p:nvPr>
            <p:ph type="title"/>
          </p:nvPr>
        </p:nvSpPr>
        <p:spPr>
          <a:xfrm>
            <a:off x="838200" y="989907"/>
            <a:ext cx="10515600" cy="1097915"/>
          </a:xfrm>
        </p:spPr>
        <p:txBody>
          <a:bodyPr/>
          <a:lstStyle/>
          <a:p>
            <a:pPr algn="ctr"/>
            <a:r>
              <a:rPr lang="es-CO" sz="8000" b="1" dirty="0">
                <a:ln w="38100">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Resultados</a:t>
            </a:r>
          </a:p>
        </p:txBody>
      </p:sp>
      <p:sp>
        <p:nvSpPr>
          <p:cNvPr id="3" name="Marcador de contenido 2">
            <a:extLst>
              <a:ext uri="{FF2B5EF4-FFF2-40B4-BE49-F238E27FC236}">
                <a16:creationId xmlns:a16="http://schemas.microsoft.com/office/drawing/2014/main" id="{C975A40D-9639-EA45-A11F-C02DC854A3B7}"/>
              </a:ext>
            </a:extLst>
          </p:cNvPr>
          <p:cNvSpPr>
            <a:spLocks noGrp="1"/>
          </p:cNvSpPr>
          <p:nvPr>
            <p:ph idx="1"/>
          </p:nvPr>
        </p:nvSpPr>
        <p:spPr>
          <a:xfrm>
            <a:off x="838200" y="2360814"/>
            <a:ext cx="10515600" cy="3458096"/>
          </a:xfrm>
        </p:spPr>
        <p:txBody>
          <a:bodyPr>
            <a:normAutofit/>
          </a:bodyPr>
          <a:lstStyle/>
          <a:p>
            <a:pPr algn="ctr"/>
            <a:r>
              <a:rPr lang="es-CO" sz="3200" dirty="0">
                <a:solidFill>
                  <a:schemeClr val="bg1"/>
                </a:solidFill>
                <a:effectLst>
                  <a:outerShdw blurRad="38100" dist="38100" dir="2700000" algn="tl">
                    <a:srgbClr val="000000">
                      <a:alpha val="43137"/>
                    </a:srgbClr>
                  </a:outerShdw>
                </a:effectLst>
              </a:rPr>
              <a:t>Hablarán los idiomas necesarios</a:t>
            </a:r>
          </a:p>
          <a:p>
            <a:pPr algn="ctr"/>
            <a:r>
              <a:rPr lang="es-CO" sz="3200" dirty="0">
                <a:solidFill>
                  <a:schemeClr val="bg1"/>
                </a:solidFill>
                <a:effectLst>
                  <a:outerShdw blurRad="38100" dist="38100" dir="2700000" algn="tl">
                    <a:srgbClr val="000000">
                      <a:alpha val="43137"/>
                    </a:srgbClr>
                  </a:outerShdw>
                </a:effectLst>
              </a:rPr>
              <a:t>Habrá milagros </a:t>
            </a:r>
          </a:p>
          <a:p>
            <a:pPr algn="ctr"/>
            <a:r>
              <a:rPr lang="es-CO" sz="3200" dirty="0">
                <a:solidFill>
                  <a:schemeClr val="bg1"/>
                </a:solidFill>
                <a:effectLst>
                  <a:outerShdw blurRad="38100" dist="38100" dir="2700000" algn="tl">
                    <a:srgbClr val="000000">
                      <a:alpha val="43137"/>
                    </a:srgbClr>
                  </a:outerShdw>
                </a:effectLst>
              </a:rPr>
              <a:t>Habrá prodigios</a:t>
            </a:r>
          </a:p>
          <a:p>
            <a:pPr algn="ctr"/>
            <a:r>
              <a:rPr lang="es-CO" sz="3200" dirty="0">
                <a:solidFill>
                  <a:schemeClr val="bg1"/>
                </a:solidFill>
                <a:effectLst>
                  <a:outerShdw blurRad="38100" dist="38100" dir="2700000" algn="tl">
                    <a:srgbClr val="000000">
                      <a:alpha val="43137"/>
                    </a:srgbClr>
                  </a:outerShdw>
                </a:effectLst>
              </a:rPr>
              <a:t>Mucha oración</a:t>
            </a:r>
          </a:p>
          <a:p>
            <a:pPr algn="ctr"/>
            <a:r>
              <a:rPr lang="es-CO" sz="3200" dirty="0">
                <a:solidFill>
                  <a:schemeClr val="bg1"/>
                </a:solidFill>
                <a:effectLst>
                  <a:outerShdw blurRad="38100" dist="38100" dir="2700000" algn="tl">
                    <a:srgbClr val="000000">
                      <a:alpha val="43137"/>
                    </a:srgbClr>
                  </a:outerShdw>
                </a:effectLst>
              </a:rPr>
              <a:t>Mucha alabanza</a:t>
            </a:r>
          </a:p>
          <a:p>
            <a:pPr algn="ctr"/>
            <a:r>
              <a:rPr lang="es-CO" sz="3200" dirty="0">
                <a:solidFill>
                  <a:schemeClr val="bg1"/>
                </a:solidFill>
                <a:effectLst>
                  <a:outerShdw blurRad="38100" dist="38100" dir="2700000" algn="tl">
                    <a:srgbClr val="000000">
                      <a:alpha val="43137"/>
                    </a:srgbClr>
                  </a:outerShdw>
                </a:effectLst>
              </a:rPr>
              <a:t>Predicación poderosa e irresistible</a:t>
            </a:r>
          </a:p>
          <a:p>
            <a:pPr algn="ctr"/>
            <a:endParaRPr lang="es-CO"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245702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3175C6-E237-D74B-937D-865EAC8D4C3F}"/>
              </a:ext>
            </a:extLst>
          </p:cNvPr>
          <p:cNvSpPr>
            <a:spLocks noGrp="1"/>
          </p:cNvSpPr>
          <p:nvPr>
            <p:ph type="title"/>
          </p:nvPr>
        </p:nvSpPr>
        <p:spPr>
          <a:xfrm>
            <a:off x="838200" y="1364586"/>
            <a:ext cx="10515600" cy="1046105"/>
          </a:xfrm>
        </p:spPr>
        <p:txBody>
          <a:bodyPr/>
          <a:lstStyle/>
          <a:p>
            <a:pPr algn="ctr"/>
            <a:r>
              <a:rPr lang="es-CO" sz="7200" b="1" dirty="0">
                <a:ln w="38100">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Gran movimiento</a:t>
            </a:r>
          </a:p>
        </p:txBody>
      </p:sp>
      <p:sp>
        <p:nvSpPr>
          <p:cNvPr id="3" name="Marcador de contenido 2">
            <a:extLst>
              <a:ext uri="{FF2B5EF4-FFF2-40B4-BE49-F238E27FC236}">
                <a16:creationId xmlns:a16="http://schemas.microsoft.com/office/drawing/2014/main" id="{25E13221-7065-BD47-8485-DD8A13962A69}"/>
              </a:ext>
            </a:extLst>
          </p:cNvPr>
          <p:cNvSpPr>
            <a:spLocks noGrp="1"/>
          </p:cNvSpPr>
          <p:nvPr>
            <p:ph idx="1"/>
          </p:nvPr>
        </p:nvSpPr>
        <p:spPr>
          <a:xfrm>
            <a:off x="838200" y="2640272"/>
            <a:ext cx="10515600" cy="2962506"/>
          </a:xfrm>
        </p:spPr>
        <p:txBody>
          <a:bodyPr>
            <a:normAutofit/>
          </a:bodyPr>
          <a:lstStyle/>
          <a:p>
            <a:pPr marL="0" indent="0" algn="ctr">
              <a:buNone/>
            </a:pPr>
            <a:r>
              <a:rPr lang="es-CO" sz="3200" dirty="0">
                <a:solidFill>
                  <a:schemeClr val="bg1"/>
                </a:solidFill>
                <a:effectLst>
                  <a:outerShdw blurRad="38100" dist="38100" dir="2700000" algn="tl">
                    <a:srgbClr val="000000">
                      <a:alpha val="43137"/>
                    </a:srgbClr>
                  </a:outerShdw>
                </a:effectLst>
              </a:rPr>
              <a:t>En visiones de la noche pasó delante de mí un gran movimiento de reforma en el seno del pueblo de Dios. Muchos alababan a Dios. </a:t>
            </a:r>
            <a:r>
              <a:rPr lang="es-CO" sz="3200" i="1" u="sng" dirty="0">
                <a:solidFill>
                  <a:schemeClr val="bg1"/>
                </a:solidFill>
                <a:effectLst>
                  <a:outerShdw blurRad="38100" dist="38100" dir="2700000" algn="tl">
                    <a:srgbClr val="000000">
                      <a:alpha val="43137"/>
                    </a:srgbClr>
                  </a:outerShdw>
                </a:effectLst>
              </a:rPr>
              <a:t>Los enfermos eran sanados y se efectuaban otros milagros</a:t>
            </a:r>
            <a:r>
              <a:rPr lang="es-CO" sz="3200" dirty="0">
                <a:solidFill>
                  <a:schemeClr val="bg1"/>
                </a:solidFill>
                <a:effectLst>
                  <a:outerShdw blurRad="38100" dist="38100" dir="2700000" algn="tl">
                    <a:srgbClr val="000000">
                      <a:alpha val="43137"/>
                    </a:srgbClr>
                  </a:outerShdw>
                </a:effectLst>
              </a:rPr>
              <a:t>. Se advertía un espíritu de oración como lo hubo antes del gran día de Pentecostés.—</a:t>
            </a:r>
            <a:r>
              <a:rPr lang="es-CO" sz="3200" dirty="0">
                <a:solidFill>
                  <a:srgbClr val="92D050"/>
                </a:solidFill>
                <a:effectLst>
                  <a:outerShdw blurRad="38100" dist="38100" dir="2700000" algn="tl">
                    <a:srgbClr val="000000">
                      <a:alpha val="43137"/>
                    </a:srgbClr>
                  </a:outerShdw>
                </a:effectLst>
              </a:rPr>
              <a:t>JT. 3, 345. </a:t>
            </a:r>
          </a:p>
          <a:p>
            <a:pPr algn="ctr"/>
            <a:endParaRPr lang="es-CO" sz="3200" dirty="0">
              <a:solidFill>
                <a:schemeClr val="bg1"/>
              </a:solidFill>
              <a:effectLst>
                <a:outerShdw blurRad="38100" dist="38100" dir="2700000" algn="tl">
                  <a:srgbClr val="000000">
                    <a:alpha val="43137"/>
                  </a:srgbClr>
                </a:outerShdw>
              </a:effectLst>
            </a:endParaRPr>
          </a:p>
        </p:txBody>
      </p:sp>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Tree>
    <p:extLst>
      <p:ext uri="{BB962C8B-B14F-4D97-AF65-F5344CB8AC3E}">
        <p14:creationId xmlns:p14="http://schemas.microsoft.com/office/powerpoint/2010/main" val="31400602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
        <p:nvSpPr>
          <p:cNvPr id="2" name="Título 1">
            <a:extLst>
              <a:ext uri="{FF2B5EF4-FFF2-40B4-BE49-F238E27FC236}">
                <a16:creationId xmlns:a16="http://schemas.microsoft.com/office/drawing/2014/main" id="{473175C6-E237-D74B-937D-865EAC8D4C3F}"/>
              </a:ext>
            </a:extLst>
          </p:cNvPr>
          <p:cNvSpPr>
            <a:spLocks noGrp="1"/>
          </p:cNvSpPr>
          <p:nvPr>
            <p:ph type="title"/>
          </p:nvPr>
        </p:nvSpPr>
        <p:spPr>
          <a:xfrm>
            <a:off x="1407300" y="1293909"/>
            <a:ext cx="9946500" cy="1150029"/>
          </a:xfrm>
        </p:spPr>
        <p:txBody>
          <a:bodyPr/>
          <a:lstStyle/>
          <a:p>
            <a:r>
              <a:rPr lang="es-CO" sz="7200" b="1" dirty="0">
                <a:ln w="31750">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Siervos especiales</a:t>
            </a:r>
          </a:p>
        </p:txBody>
      </p:sp>
      <p:sp>
        <p:nvSpPr>
          <p:cNvPr id="3" name="Marcador de contenido 2">
            <a:extLst>
              <a:ext uri="{FF2B5EF4-FFF2-40B4-BE49-F238E27FC236}">
                <a16:creationId xmlns:a16="http://schemas.microsoft.com/office/drawing/2014/main" id="{25E13221-7065-BD47-8485-DD8A13962A69}"/>
              </a:ext>
            </a:extLst>
          </p:cNvPr>
          <p:cNvSpPr>
            <a:spLocks noGrp="1"/>
          </p:cNvSpPr>
          <p:nvPr>
            <p:ph idx="1"/>
          </p:nvPr>
        </p:nvSpPr>
        <p:spPr>
          <a:xfrm>
            <a:off x="1363286" y="2610195"/>
            <a:ext cx="9177251" cy="3358343"/>
          </a:xfrm>
        </p:spPr>
        <p:txBody>
          <a:bodyPr>
            <a:normAutofit/>
          </a:bodyPr>
          <a:lstStyle/>
          <a:p>
            <a:r>
              <a:rPr lang="es-CO" sz="3200" dirty="0">
                <a:solidFill>
                  <a:schemeClr val="bg1"/>
                </a:solidFill>
                <a:effectLst>
                  <a:outerShdw blurRad="38100" dist="38100" dir="2700000" algn="tl">
                    <a:srgbClr val="000000">
                      <a:alpha val="43137"/>
                    </a:srgbClr>
                  </a:outerShdw>
                </a:effectLst>
              </a:rPr>
              <a:t>Vendrán siervos de Dios con semblantes iluminados y resplandecientes de santa consagración, y se apresurarán de lugar en lugar para proclamar el mensaje celestial. Miles de voces predicarán el mensaje por toda la tierra. </a:t>
            </a:r>
            <a:r>
              <a:rPr lang="es-CO" sz="3200" i="1" u="sng" dirty="0">
                <a:solidFill>
                  <a:schemeClr val="bg1"/>
                </a:solidFill>
                <a:effectLst>
                  <a:outerShdw blurRad="38100" dist="38100" dir="2700000" algn="tl">
                    <a:srgbClr val="000000">
                      <a:alpha val="43137"/>
                    </a:srgbClr>
                  </a:outerShdw>
                </a:effectLst>
              </a:rPr>
              <a:t>Se realizarán milagros, los enfermos sanarán y signos y prodigios seguirán a los creyentes.</a:t>
            </a:r>
            <a:r>
              <a:rPr lang="es-CO" sz="3200" dirty="0">
                <a:solidFill>
                  <a:schemeClr val="bg1"/>
                </a:solidFill>
                <a:effectLst>
                  <a:outerShdw blurRad="38100" dist="38100" dir="2700000" algn="tl">
                    <a:srgbClr val="000000">
                      <a:alpha val="43137"/>
                    </a:srgbClr>
                  </a:outerShdw>
                </a:effectLst>
              </a:rPr>
              <a:t>—</a:t>
            </a:r>
            <a:r>
              <a:rPr lang="es-CO" sz="3200" dirty="0">
                <a:solidFill>
                  <a:srgbClr val="92D050"/>
                </a:solidFill>
                <a:effectLst>
                  <a:outerShdw blurRad="38100" dist="38100" dir="2700000" algn="tl">
                    <a:srgbClr val="000000">
                      <a:alpha val="43137"/>
                    </a:srgbClr>
                  </a:outerShdw>
                </a:effectLst>
              </a:rPr>
              <a:t>CS, 669. </a:t>
            </a:r>
          </a:p>
        </p:txBody>
      </p:sp>
    </p:spTree>
    <p:extLst>
      <p:ext uri="{BB962C8B-B14F-4D97-AF65-F5344CB8AC3E}">
        <p14:creationId xmlns:p14="http://schemas.microsoft.com/office/powerpoint/2010/main" val="22562218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3A9BC9-E3CC-5C4F-BEC6-33B7015B6426}"/>
              </a:ext>
            </a:extLst>
          </p:cNvPr>
          <p:cNvSpPr>
            <a:spLocks noGrp="1"/>
          </p:cNvSpPr>
          <p:nvPr>
            <p:ph type="ctrTitle"/>
          </p:nvPr>
        </p:nvSpPr>
        <p:spPr>
          <a:xfrm>
            <a:off x="1524000" y="3051767"/>
            <a:ext cx="9144000" cy="916392"/>
          </a:xfrm>
        </p:spPr>
        <p:txBody>
          <a:bodyPr/>
          <a:lstStyle/>
          <a:p>
            <a:r>
              <a:rPr lang="de-DE" sz="8000" b="1" dirty="0">
                <a:ln w="41275">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B. El individuo:</a:t>
            </a:r>
            <a:endParaRPr lang="es-CO" sz="8000" dirty="0">
              <a:ln w="41275">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86007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959128-CFAC-BC46-A0A9-0EA713B858F7}"/>
              </a:ext>
            </a:extLst>
          </p:cNvPr>
          <p:cNvSpPr>
            <a:spLocks noGrp="1"/>
          </p:cNvSpPr>
          <p:nvPr>
            <p:ph type="title"/>
          </p:nvPr>
        </p:nvSpPr>
        <p:spPr>
          <a:xfrm>
            <a:off x="838200" y="780761"/>
            <a:ext cx="10515600" cy="1325563"/>
          </a:xfrm>
        </p:spPr>
        <p:txBody>
          <a:bodyPr/>
          <a:lstStyle/>
          <a:p>
            <a:r>
              <a:rPr lang="es-CO" sz="6600" b="1" dirty="0">
                <a:ln w="28575">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Maldición</a:t>
            </a:r>
          </a:p>
        </p:txBody>
      </p:sp>
      <p:sp>
        <p:nvSpPr>
          <p:cNvPr id="3" name="Marcador de contenido 2">
            <a:extLst>
              <a:ext uri="{FF2B5EF4-FFF2-40B4-BE49-F238E27FC236}">
                <a16:creationId xmlns:a16="http://schemas.microsoft.com/office/drawing/2014/main" id="{EA1D8E9D-5F79-C648-8D6E-042BA614A5DE}"/>
              </a:ext>
            </a:extLst>
          </p:cNvPr>
          <p:cNvSpPr>
            <a:spLocks noGrp="1"/>
          </p:cNvSpPr>
          <p:nvPr>
            <p:ph idx="1"/>
          </p:nvPr>
        </p:nvSpPr>
        <p:spPr>
          <a:xfrm>
            <a:off x="838200" y="1825625"/>
            <a:ext cx="10515600" cy="3477895"/>
          </a:xfrm>
        </p:spPr>
        <p:txBody>
          <a:bodyPr>
            <a:normAutofit/>
          </a:bodyPr>
          <a:lstStyle/>
          <a:p>
            <a:r>
              <a:rPr lang="es-CO" sz="3200" b="1" dirty="0">
                <a:solidFill>
                  <a:srgbClr val="92D050"/>
                </a:solidFill>
                <a:effectLst>
                  <a:outerShdw blurRad="38100" dist="38100" dir="2700000" algn="tl">
                    <a:srgbClr val="000000">
                      <a:alpha val="43137"/>
                    </a:srgbClr>
                  </a:outerShdw>
                </a:effectLst>
              </a:rPr>
              <a:t>2 Samuel 1:21  (RVR1960)</a:t>
            </a:r>
          </a:p>
          <a:p>
            <a:r>
              <a:rPr lang="es-CO" sz="3200" b="1" baseline="30000" dirty="0">
                <a:solidFill>
                  <a:schemeClr val="bg1"/>
                </a:solidFill>
                <a:effectLst>
                  <a:outerShdw blurRad="38100" dist="38100" dir="2700000" algn="tl">
                    <a:srgbClr val="000000">
                      <a:alpha val="43137"/>
                    </a:srgbClr>
                  </a:outerShdw>
                </a:effectLst>
              </a:rPr>
              <a:t>21 </a:t>
            </a:r>
            <a:r>
              <a:rPr lang="es-CO" sz="3200" b="1" dirty="0">
                <a:solidFill>
                  <a:schemeClr val="bg1"/>
                </a:solidFill>
                <a:effectLst>
                  <a:outerShdw blurRad="38100" dist="38100" dir="2700000" algn="tl">
                    <a:srgbClr val="000000">
                      <a:alpha val="43137"/>
                    </a:srgbClr>
                  </a:outerShdw>
                </a:effectLst>
              </a:rPr>
              <a:t>Montes de Gilboa,</a:t>
            </a:r>
            <a:br>
              <a:rPr lang="es-CO" sz="3200" b="1" dirty="0">
                <a:solidFill>
                  <a:schemeClr val="bg1"/>
                </a:solidFill>
                <a:effectLst>
                  <a:outerShdw blurRad="38100" dist="38100" dir="2700000" algn="tl">
                    <a:srgbClr val="000000">
                      <a:alpha val="43137"/>
                    </a:srgbClr>
                  </a:outerShdw>
                </a:effectLst>
              </a:rPr>
            </a:br>
            <a:r>
              <a:rPr lang="es-CO" sz="3200" b="1" i="1" u="sng" dirty="0">
                <a:solidFill>
                  <a:schemeClr val="bg1"/>
                </a:solidFill>
                <a:effectLst>
                  <a:outerShdw blurRad="38100" dist="38100" dir="2700000" algn="tl">
                    <a:srgbClr val="000000">
                      <a:alpha val="43137"/>
                    </a:srgbClr>
                  </a:outerShdw>
                </a:effectLst>
              </a:rPr>
              <a:t>Ni rocío ni lluvia caiga sobre vosotros</a:t>
            </a:r>
            <a:r>
              <a:rPr lang="es-CO" sz="3200" b="1" dirty="0">
                <a:solidFill>
                  <a:schemeClr val="bg1"/>
                </a:solidFill>
                <a:effectLst>
                  <a:outerShdw blurRad="38100" dist="38100" dir="2700000" algn="tl">
                    <a:srgbClr val="000000">
                      <a:alpha val="43137"/>
                    </a:srgbClr>
                  </a:outerShdw>
                </a:effectLst>
              </a:rPr>
              <a:t>, ni seáis tierras de ofrendas;</a:t>
            </a:r>
            <a:br>
              <a:rPr lang="es-CO" sz="3200" b="1" dirty="0">
                <a:solidFill>
                  <a:schemeClr val="bg1"/>
                </a:solidFill>
                <a:effectLst>
                  <a:outerShdw blurRad="38100" dist="38100" dir="2700000" algn="tl">
                    <a:srgbClr val="000000">
                      <a:alpha val="43137"/>
                    </a:srgbClr>
                  </a:outerShdw>
                </a:effectLst>
              </a:rPr>
            </a:br>
            <a:r>
              <a:rPr lang="es-CO" sz="3200" b="1" dirty="0">
                <a:solidFill>
                  <a:schemeClr val="bg1"/>
                </a:solidFill>
                <a:effectLst>
                  <a:outerShdw blurRad="38100" dist="38100" dir="2700000" algn="tl">
                    <a:srgbClr val="000000">
                      <a:alpha val="43137"/>
                    </a:srgbClr>
                  </a:outerShdw>
                </a:effectLst>
              </a:rPr>
              <a:t>Porque allí fue desechado el escudo de los valientes,</a:t>
            </a:r>
            <a:br>
              <a:rPr lang="es-CO" sz="3200" b="1" dirty="0">
                <a:solidFill>
                  <a:schemeClr val="bg1"/>
                </a:solidFill>
                <a:effectLst>
                  <a:outerShdw blurRad="38100" dist="38100" dir="2700000" algn="tl">
                    <a:srgbClr val="000000">
                      <a:alpha val="43137"/>
                    </a:srgbClr>
                  </a:outerShdw>
                </a:effectLst>
              </a:rPr>
            </a:br>
            <a:r>
              <a:rPr lang="es-CO" sz="3200" b="1" dirty="0">
                <a:solidFill>
                  <a:schemeClr val="bg1"/>
                </a:solidFill>
                <a:effectLst>
                  <a:outerShdw blurRad="38100" dist="38100" dir="2700000" algn="tl">
                    <a:srgbClr val="000000">
                      <a:alpha val="43137"/>
                    </a:srgbClr>
                  </a:outerShdw>
                </a:effectLst>
              </a:rPr>
              <a:t>El escudo de Saúl, como si no hubiera sido ungido con aceite.</a:t>
            </a:r>
          </a:p>
          <a:p>
            <a:endParaRPr lang="es-CO" sz="3200" b="1" dirty="0">
              <a:solidFill>
                <a:schemeClr val="bg1"/>
              </a:solidFill>
              <a:effectLst>
                <a:outerShdw blurRad="38100" dist="38100" dir="2700000" algn="tl">
                  <a:srgbClr val="000000">
                    <a:alpha val="43137"/>
                  </a:srgbClr>
                </a:outerShdw>
              </a:effectLst>
            </a:endParaRPr>
          </a:p>
        </p:txBody>
      </p:sp>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5051367"/>
            <a:ext cx="2709947" cy="1806631"/>
          </a:xfrm>
          <a:prstGeom prst="rect">
            <a:avLst/>
          </a:prstGeom>
        </p:spPr>
      </p:pic>
    </p:spTree>
    <p:extLst>
      <p:ext uri="{BB962C8B-B14F-4D97-AF65-F5344CB8AC3E}">
        <p14:creationId xmlns:p14="http://schemas.microsoft.com/office/powerpoint/2010/main" val="1781582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30493C-244A-A546-A631-457F81D7611B}"/>
              </a:ext>
            </a:extLst>
          </p:cNvPr>
          <p:cNvSpPr>
            <a:spLocks noGrp="1"/>
          </p:cNvSpPr>
          <p:nvPr>
            <p:ph type="ctrTitle"/>
          </p:nvPr>
        </p:nvSpPr>
        <p:spPr>
          <a:xfrm>
            <a:off x="1524000" y="2111432"/>
            <a:ext cx="8118764" cy="2826327"/>
          </a:xfrm>
        </p:spPr>
        <p:txBody>
          <a:bodyPr>
            <a:noAutofit/>
          </a:bodyPr>
          <a:lstStyle/>
          <a:p>
            <a:r>
              <a:rPr lang="de-DE" sz="6600" b="1" dirty="0">
                <a:ln w="31750">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a. La LLuvia temprana en el individuo:</a:t>
            </a:r>
            <a:endParaRPr lang="es-CO" sz="6600" dirty="0">
              <a:ln w="31750">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815193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5051367"/>
            <a:ext cx="2709947" cy="1806631"/>
          </a:xfrm>
          <a:prstGeom prst="rect">
            <a:avLst/>
          </a:prstGeom>
        </p:spPr>
      </p:pic>
      <p:sp>
        <p:nvSpPr>
          <p:cNvPr id="2" name="Título 1">
            <a:extLst>
              <a:ext uri="{FF2B5EF4-FFF2-40B4-BE49-F238E27FC236}">
                <a16:creationId xmlns:a16="http://schemas.microsoft.com/office/drawing/2014/main" id="{044D226B-F39A-E340-BD6A-9C8CF76DED35}"/>
              </a:ext>
            </a:extLst>
          </p:cNvPr>
          <p:cNvSpPr>
            <a:spLocks noGrp="1"/>
          </p:cNvSpPr>
          <p:nvPr>
            <p:ph type="title"/>
          </p:nvPr>
        </p:nvSpPr>
        <p:spPr>
          <a:xfrm>
            <a:off x="1868285" y="950496"/>
            <a:ext cx="9485515" cy="1325563"/>
          </a:xfrm>
        </p:spPr>
        <p:txBody>
          <a:bodyPr/>
          <a:lstStyle/>
          <a:p>
            <a:r>
              <a:rPr lang="es-CO" sz="7200" b="1" dirty="0">
                <a:ln w="41275">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En el bautismo</a:t>
            </a:r>
          </a:p>
        </p:txBody>
      </p:sp>
      <p:sp>
        <p:nvSpPr>
          <p:cNvPr id="3" name="Marcador de contenido 2">
            <a:extLst>
              <a:ext uri="{FF2B5EF4-FFF2-40B4-BE49-F238E27FC236}">
                <a16:creationId xmlns:a16="http://schemas.microsoft.com/office/drawing/2014/main" id="{5384F571-48BF-BB4D-8E03-E95DED15E7D9}"/>
              </a:ext>
            </a:extLst>
          </p:cNvPr>
          <p:cNvSpPr>
            <a:spLocks noGrp="1"/>
          </p:cNvSpPr>
          <p:nvPr>
            <p:ph idx="1"/>
          </p:nvPr>
        </p:nvSpPr>
        <p:spPr>
          <a:xfrm>
            <a:off x="1868285" y="2276059"/>
            <a:ext cx="8455429" cy="3284134"/>
          </a:xfrm>
        </p:spPr>
        <p:txBody>
          <a:bodyPr>
            <a:normAutofit lnSpcReduction="10000"/>
          </a:bodyPr>
          <a:lstStyle/>
          <a:p>
            <a:pPr marL="0" indent="0">
              <a:buNone/>
            </a:pPr>
            <a:r>
              <a:rPr lang="es-CO" sz="4000" dirty="0">
                <a:solidFill>
                  <a:srgbClr val="92D050"/>
                </a:solidFill>
                <a:effectLst>
                  <a:outerShdw blurRad="38100" dist="38100" dir="2700000" algn="tl">
                    <a:srgbClr val="000000">
                      <a:alpha val="43137"/>
                    </a:srgbClr>
                  </a:outerShdw>
                </a:effectLst>
              </a:rPr>
              <a:t>Hechos 2:38 (RVR1960)</a:t>
            </a:r>
          </a:p>
          <a:p>
            <a:pPr marL="0" indent="0">
              <a:buNone/>
            </a:pPr>
            <a:r>
              <a:rPr lang="es-CO" sz="4000" baseline="30000" dirty="0">
                <a:solidFill>
                  <a:schemeClr val="bg1"/>
                </a:solidFill>
                <a:effectLst>
                  <a:outerShdw blurRad="38100" dist="38100" dir="2700000" algn="tl">
                    <a:srgbClr val="000000">
                      <a:alpha val="43137"/>
                    </a:srgbClr>
                  </a:outerShdw>
                </a:effectLst>
              </a:rPr>
              <a:t>38 </a:t>
            </a:r>
            <a:r>
              <a:rPr lang="es-CO" sz="4000" dirty="0">
                <a:solidFill>
                  <a:schemeClr val="bg1"/>
                </a:solidFill>
                <a:effectLst>
                  <a:outerShdw blurRad="38100" dist="38100" dir="2700000" algn="tl">
                    <a:srgbClr val="000000">
                      <a:alpha val="43137"/>
                    </a:srgbClr>
                  </a:outerShdw>
                </a:effectLst>
              </a:rPr>
              <a:t>Pedro les dijo: Arrepentíos, y bautícese cada uno de vosotros en el nombre de Jesucristo para perdón de los pecados; </a:t>
            </a:r>
            <a:r>
              <a:rPr lang="es-CO" sz="4000" i="1" u="sng" dirty="0">
                <a:solidFill>
                  <a:schemeClr val="bg1"/>
                </a:solidFill>
                <a:effectLst>
                  <a:outerShdw blurRad="38100" dist="38100" dir="2700000" algn="tl">
                    <a:srgbClr val="000000">
                      <a:alpha val="43137"/>
                    </a:srgbClr>
                  </a:outerShdw>
                </a:effectLst>
              </a:rPr>
              <a:t>y recibiréis el don del Espíritu Santo.</a:t>
            </a:r>
          </a:p>
          <a:p>
            <a:endParaRPr lang="es-CO" sz="4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676241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3E249E-E686-6346-B57C-D98F37FDA1AA}"/>
              </a:ext>
            </a:extLst>
          </p:cNvPr>
          <p:cNvSpPr>
            <a:spLocks noGrp="1"/>
          </p:cNvSpPr>
          <p:nvPr>
            <p:ph type="title"/>
          </p:nvPr>
        </p:nvSpPr>
        <p:spPr>
          <a:xfrm>
            <a:off x="1610590" y="1551926"/>
            <a:ext cx="9743209" cy="876041"/>
          </a:xfrm>
        </p:spPr>
        <p:txBody>
          <a:bodyPr/>
          <a:lstStyle/>
          <a:p>
            <a:r>
              <a:rPr lang="es-CO" sz="6000" b="1" dirty="0">
                <a:ln w="25400">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Nacer de agua y Espíritu</a:t>
            </a:r>
          </a:p>
        </p:txBody>
      </p:sp>
      <p:sp>
        <p:nvSpPr>
          <p:cNvPr id="3" name="Marcador de contenido 2">
            <a:extLst>
              <a:ext uri="{FF2B5EF4-FFF2-40B4-BE49-F238E27FC236}">
                <a16:creationId xmlns:a16="http://schemas.microsoft.com/office/drawing/2014/main" id="{813E87B1-E9F5-BC4F-AC9F-8E30462731EE}"/>
              </a:ext>
            </a:extLst>
          </p:cNvPr>
          <p:cNvSpPr>
            <a:spLocks noGrp="1"/>
          </p:cNvSpPr>
          <p:nvPr>
            <p:ph idx="1"/>
          </p:nvPr>
        </p:nvSpPr>
        <p:spPr>
          <a:xfrm>
            <a:off x="1610591" y="2676698"/>
            <a:ext cx="8970818" cy="2876204"/>
          </a:xfrm>
        </p:spPr>
        <p:txBody>
          <a:bodyPr>
            <a:normAutofit/>
          </a:bodyPr>
          <a:lstStyle/>
          <a:p>
            <a:pPr marL="0" indent="0">
              <a:buNone/>
            </a:pPr>
            <a:r>
              <a:rPr lang="es-CO" sz="3600" dirty="0">
                <a:solidFill>
                  <a:srgbClr val="92D050"/>
                </a:solidFill>
                <a:effectLst>
                  <a:outerShdw blurRad="38100" dist="38100" dir="2700000" algn="tl">
                    <a:srgbClr val="000000">
                      <a:alpha val="43137"/>
                    </a:srgbClr>
                  </a:outerShdw>
                </a:effectLst>
              </a:rPr>
              <a:t>Juan 3:5 (RVR1960)</a:t>
            </a:r>
          </a:p>
          <a:p>
            <a:pPr marL="0" indent="0">
              <a:buNone/>
            </a:pPr>
            <a:r>
              <a:rPr lang="es-CO" sz="3600" baseline="30000" dirty="0">
                <a:solidFill>
                  <a:schemeClr val="bg1"/>
                </a:solidFill>
                <a:effectLst>
                  <a:outerShdw blurRad="38100" dist="38100" dir="2700000" algn="tl">
                    <a:srgbClr val="000000">
                      <a:alpha val="43137"/>
                    </a:srgbClr>
                  </a:outerShdw>
                </a:effectLst>
              </a:rPr>
              <a:t>5 </a:t>
            </a:r>
            <a:r>
              <a:rPr lang="es-CO" sz="3600" dirty="0">
                <a:solidFill>
                  <a:schemeClr val="bg1"/>
                </a:solidFill>
                <a:effectLst>
                  <a:outerShdw blurRad="38100" dist="38100" dir="2700000" algn="tl">
                    <a:srgbClr val="000000">
                      <a:alpha val="43137"/>
                    </a:srgbClr>
                  </a:outerShdw>
                </a:effectLst>
              </a:rPr>
              <a:t>Respondió Jesús: De cierto, de cierto te digo, que el que no naciere </a:t>
            </a:r>
            <a:r>
              <a:rPr lang="es-CO" sz="3600" i="1" u="sng" dirty="0">
                <a:solidFill>
                  <a:schemeClr val="bg1"/>
                </a:solidFill>
                <a:effectLst>
                  <a:outerShdw blurRad="38100" dist="38100" dir="2700000" algn="tl">
                    <a:srgbClr val="000000">
                      <a:alpha val="43137"/>
                    </a:srgbClr>
                  </a:outerShdw>
                </a:effectLst>
              </a:rPr>
              <a:t>de agua y del Espíritu</a:t>
            </a:r>
            <a:r>
              <a:rPr lang="es-CO" sz="3600" dirty="0">
                <a:solidFill>
                  <a:schemeClr val="bg1"/>
                </a:solidFill>
                <a:effectLst>
                  <a:outerShdw blurRad="38100" dist="38100" dir="2700000" algn="tl">
                    <a:srgbClr val="000000">
                      <a:alpha val="43137"/>
                    </a:srgbClr>
                  </a:outerShdw>
                </a:effectLst>
              </a:rPr>
              <a:t>, no puede entrar en el reino de Dios.</a:t>
            </a:r>
          </a:p>
          <a:p>
            <a:pPr marL="0" indent="0">
              <a:buNone/>
            </a:pPr>
            <a:endParaRPr lang="es-CO" sz="3600" dirty="0">
              <a:solidFill>
                <a:schemeClr val="bg1"/>
              </a:solidFill>
              <a:effectLst>
                <a:outerShdw blurRad="38100" dist="38100" dir="2700000" algn="tl">
                  <a:srgbClr val="000000">
                    <a:alpha val="43137"/>
                  </a:srgbClr>
                </a:outerShdw>
              </a:effectLst>
            </a:endParaRPr>
          </a:p>
          <a:p>
            <a:endParaRPr lang="es-CO" sz="3600" dirty="0">
              <a:solidFill>
                <a:schemeClr val="bg1"/>
              </a:solidFill>
              <a:effectLst>
                <a:outerShdw blurRad="38100" dist="38100" dir="2700000" algn="tl">
                  <a:srgbClr val="000000">
                    <a:alpha val="43137"/>
                  </a:srgbClr>
                </a:outerShdw>
              </a:effectLst>
            </a:endParaRPr>
          </a:p>
        </p:txBody>
      </p:sp>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5051367"/>
            <a:ext cx="2709947" cy="1806631"/>
          </a:xfrm>
          <a:prstGeom prst="rect">
            <a:avLst/>
          </a:prstGeom>
        </p:spPr>
      </p:pic>
    </p:spTree>
    <p:extLst>
      <p:ext uri="{BB962C8B-B14F-4D97-AF65-F5344CB8AC3E}">
        <p14:creationId xmlns:p14="http://schemas.microsoft.com/office/powerpoint/2010/main" val="32355925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
        <p:nvSpPr>
          <p:cNvPr id="2" name="Título 1">
            <a:extLst>
              <a:ext uri="{FF2B5EF4-FFF2-40B4-BE49-F238E27FC236}">
                <a16:creationId xmlns:a16="http://schemas.microsoft.com/office/drawing/2014/main" id="{3556AD3E-83A6-344E-828D-0AAB116DB071}"/>
              </a:ext>
            </a:extLst>
          </p:cNvPr>
          <p:cNvSpPr>
            <a:spLocks noGrp="1"/>
          </p:cNvSpPr>
          <p:nvPr>
            <p:ph type="title"/>
          </p:nvPr>
        </p:nvSpPr>
        <p:spPr>
          <a:xfrm>
            <a:off x="1244831" y="1227729"/>
            <a:ext cx="10108968" cy="925917"/>
          </a:xfrm>
        </p:spPr>
        <p:txBody>
          <a:bodyPr/>
          <a:lstStyle/>
          <a:p>
            <a:r>
              <a:rPr lang="es-CO" sz="7200" b="1" dirty="0">
                <a:ln w="28575">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Obra progresiva</a:t>
            </a:r>
          </a:p>
        </p:txBody>
      </p:sp>
      <p:sp>
        <p:nvSpPr>
          <p:cNvPr id="3" name="Marcador de contenido 2">
            <a:extLst>
              <a:ext uri="{FF2B5EF4-FFF2-40B4-BE49-F238E27FC236}">
                <a16:creationId xmlns:a16="http://schemas.microsoft.com/office/drawing/2014/main" id="{7F81F93C-B376-C54C-967C-63259AF74A3F}"/>
              </a:ext>
            </a:extLst>
          </p:cNvPr>
          <p:cNvSpPr>
            <a:spLocks noGrp="1"/>
          </p:cNvSpPr>
          <p:nvPr>
            <p:ph idx="1"/>
          </p:nvPr>
        </p:nvSpPr>
        <p:spPr>
          <a:xfrm>
            <a:off x="1244831" y="2543696"/>
            <a:ext cx="9702338" cy="3308465"/>
          </a:xfrm>
        </p:spPr>
        <p:txBody>
          <a:bodyPr>
            <a:normAutofit/>
          </a:bodyPr>
          <a:lstStyle/>
          <a:p>
            <a:pPr marL="0" indent="0">
              <a:buNone/>
            </a:pPr>
            <a:r>
              <a:rPr lang="es-CO" sz="3200" dirty="0">
                <a:solidFill>
                  <a:schemeClr val="bg1"/>
                </a:solidFill>
                <a:effectLst>
                  <a:outerShdw blurRad="38100" dist="38100" dir="2700000" algn="tl">
                    <a:srgbClr val="000000">
                      <a:alpha val="43137"/>
                    </a:srgbClr>
                  </a:outerShdw>
                </a:effectLst>
              </a:rPr>
              <a:t>“Ha de haber “primero hierba, luego espiga, después grano lleno en la espiga”. </a:t>
            </a:r>
            <a:r>
              <a:rPr lang="es-CO" sz="3200" u="sng" dirty="0">
                <a:solidFill>
                  <a:schemeClr val="bg1"/>
                </a:solidFill>
                <a:effectLst>
                  <a:outerShdw blurRad="38100" dist="38100" dir="2700000" algn="tl">
                    <a:srgbClr val="000000">
                      <a:alpha val="43137"/>
                    </a:srgbClr>
                  </a:outerShdw>
                </a:effectLst>
              </a:rPr>
              <a:t>Debe haber un desarrollo constante de la virtud cristiana</a:t>
            </a:r>
            <a:r>
              <a:rPr lang="es-CO" sz="3200" dirty="0">
                <a:solidFill>
                  <a:schemeClr val="bg1"/>
                </a:solidFill>
                <a:effectLst>
                  <a:outerShdw blurRad="38100" dist="38100" dir="2700000" algn="tl">
                    <a:srgbClr val="000000">
                      <a:alpha val="43137"/>
                    </a:srgbClr>
                  </a:outerShdw>
                </a:effectLst>
              </a:rPr>
              <a:t>, un progreso permanente en la experiencia cristiana. Debiéramos procurar esto ardientemente, para que adornemos la doctrina de Cristo, nuestro Salvador. </a:t>
            </a:r>
            <a:r>
              <a:rPr lang="es-CO" sz="3200" dirty="0">
                <a:solidFill>
                  <a:srgbClr val="92D050"/>
                </a:solidFill>
                <a:effectLst>
                  <a:outerShdw blurRad="38100" dist="38100" dir="2700000" algn="tl">
                    <a:srgbClr val="000000">
                      <a:alpha val="43137"/>
                    </a:srgbClr>
                  </a:outerShdw>
                </a:effectLst>
              </a:rPr>
              <a:t>TM. 506.</a:t>
            </a:r>
          </a:p>
        </p:txBody>
      </p:sp>
    </p:spTree>
    <p:extLst>
      <p:ext uri="{BB962C8B-B14F-4D97-AF65-F5344CB8AC3E}">
        <p14:creationId xmlns:p14="http://schemas.microsoft.com/office/powerpoint/2010/main" val="35229353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688378"/>
            <a:ext cx="1768171" cy="2169622"/>
          </a:xfrm>
          <a:prstGeom prst="rect">
            <a:avLst/>
          </a:prstGeom>
        </p:spPr>
      </p:pic>
      <p:sp>
        <p:nvSpPr>
          <p:cNvPr id="2" name="Título 1">
            <a:extLst>
              <a:ext uri="{FF2B5EF4-FFF2-40B4-BE49-F238E27FC236}">
                <a16:creationId xmlns:a16="http://schemas.microsoft.com/office/drawing/2014/main" id="{3A3E602D-28DD-1248-8A68-A6D3EBB924A2}"/>
              </a:ext>
            </a:extLst>
          </p:cNvPr>
          <p:cNvSpPr>
            <a:spLocks noGrp="1"/>
          </p:cNvSpPr>
          <p:nvPr>
            <p:ph type="title"/>
          </p:nvPr>
        </p:nvSpPr>
        <p:spPr>
          <a:xfrm>
            <a:off x="838200" y="948314"/>
            <a:ext cx="10515600" cy="1325563"/>
          </a:xfrm>
        </p:spPr>
        <p:txBody>
          <a:bodyPr/>
          <a:lstStyle/>
          <a:p>
            <a:r>
              <a:rPr lang="es-CO" sz="8000" b="1" dirty="0">
                <a:ln w="34925">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Es un proceso</a:t>
            </a:r>
          </a:p>
        </p:txBody>
      </p:sp>
      <p:sp>
        <p:nvSpPr>
          <p:cNvPr id="3" name="Marcador de contenido 2">
            <a:extLst>
              <a:ext uri="{FF2B5EF4-FFF2-40B4-BE49-F238E27FC236}">
                <a16:creationId xmlns:a16="http://schemas.microsoft.com/office/drawing/2014/main" id="{E2CAFC0A-9D19-BA4A-8B89-2390B4822A7E}"/>
              </a:ext>
            </a:extLst>
          </p:cNvPr>
          <p:cNvSpPr>
            <a:spLocks noGrp="1"/>
          </p:cNvSpPr>
          <p:nvPr>
            <p:ph idx="1"/>
          </p:nvPr>
        </p:nvSpPr>
        <p:spPr>
          <a:xfrm>
            <a:off x="838200" y="2257887"/>
            <a:ext cx="10515600" cy="3311640"/>
          </a:xfrm>
        </p:spPr>
        <p:txBody>
          <a:bodyPr>
            <a:normAutofit/>
          </a:bodyPr>
          <a:lstStyle/>
          <a:p>
            <a:r>
              <a:rPr lang="es-CO" sz="3200" dirty="0">
                <a:solidFill>
                  <a:schemeClr val="bg1"/>
                </a:solidFill>
                <a:effectLst>
                  <a:outerShdw blurRad="38100" dist="38100" dir="2700000" algn="tl">
                    <a:srgbClr val="000000">
                      <a:alpha val="43137"/>
                    </a:srgbClr>
                  </a:outerShdw>
                </a:effectLst>
              </a:rPr>
              <a:t>En ningún momento de nuestra experiencia podemos prescindir de la ayuda que nos capacitó para comenzar. </a:t>
            </a:r>
            <a:r>
              <a:rPr lang="es-CO" sz="3200" i="1" u="sng" dirty="0">
                <a:solidFill>
                  <a:schemeClr val="bg1"/>
                </a:solidFill>
                <a:effectLst>
                  <a:outerShdw blurRad="38100" dist="38100" dir="2700000" algn="tl">
                    <a:srgbClr val="000000">
                      <a:alpha val="43137"/>
                    </a:srgbClr>
                  </a:outerShdw>
                </a:effectLst>
              </a:rPr>
              <a:t>Las bendiciones recibidas en ocasión de la lluvia temprana nos son necesarias hasta el mismo fin</a:t>
            </a:r>
            <a:r>
              <a:rPr lang="es-CO" sz="3200" dirty="0">
                <a:solidFill>
                  <a:schemeClr val="bg1"/>
                </a:solidFill>
                <a:effectLst>
                  <a:outerShdw blurRad="38100" dist="38100" dir="2700000" algn="tl">
                    <a:srgbClr val="000000">
                      <a:alpha val="43137"/>
                    </a:srgbClr>
                  </a:outerShdw>
                </a:effectLst>
              </a:rPr>
              <a:t>… Al buscar a Dios para que nos conceda el Espíritu Santo,  Él producirá en nosotros mansedumbre, humildad de mente, y una consciente dependencia de Dios. </a:t>
            </a:r>
            <a:r>
              <a:rPr lang="es-CO" sz="3200" dirty="0">
                <a:solidFill>
                  <a:srgbClr val="92D050"/>
                </a:solidFill>
                <a:effectLst>
                  <a:outerShdw blurRad="38100" dist="38100" dir="2700000" algn="tl">
                    <a:srgbClr val="000000">
                      <a:alpha val="43137"/>
                    </a:srgbClr>
                  </a:outerShdw>
                </a:effectLst>
              </a:rPr>
              <a:t>TM 507.</a:t>
            </a:r>
          </a:p>
          <a:p>
            <a:endParaRPr lang="es-CO"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043844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30493C-244A-A546-A631-457F81D7611B}"/>
              </a:ext>
            </a:extLst>
          </p:cNvPr>
          <p:cNvSpPr>
            <a:spLocks noGrp="1"/>
          </p:cNvSpPr>
          <p:nvPr>
            <p:ph type="ctrTitle"/>
          </p:nvPr>
        </p:nvSpPr>
        <p:spPr>
          <a:xfrm>
            <a:off x="1524000" y="2219642"/>
            <a:ext cx="9144000" cy="2387600"/>
          </a:xfrm>
        </p:spPr>
        <p:txBody>
          <a:bodyPr>
            <a:normAutofit/>
          </a:bodyPr>
          <a:lstStyle/>
          <a:p>
            <a:r>
              <a:rPr lang="de-DE" b="1" dirty="0">
                <a:ln w="38100">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b. La LLuvia tardía en el individuo:</a:t>
            </a:r>
            <a:endParaRPr lang="es-CO" dirty="0">
              <a:ln w="38100">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82576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
        <p:nvSpPr>
          <p:cNvPr id="3" name="Marcador de contenido 2">
            <a:extLst>
              <a:ext uri="{FF2B5EF4-FFF2-40B4-BE49-F238E27FC236}">
                <a16:creationId xmlns:a16="http://schemas.microsoft.com/office/drawing/2014/main" id="{6CB0C822-AF8F-684B-830C-4E54401A7C33}"/>
              </a:ext>
            </a:extLst>
          </p:cNvPr>
          <p:cNvSpPr>
            <a:spLocks noGrp="1"/>
          </p:cNvSpPr>
          <p:nvPr>
            <p:ph idx="1"/>
          </p:nvPr>
        </p:nvSpPr>
        <p:spPr>
          <a:xfrm>
            <a:off x="1203960" y="1642746"/>
            <a:ext cx="9635836" cy="3777153"/>
          </a:xfrm>
        </p:spPr>
        <p:txBody>
          <a:bodyPr>
            <a:normAutofit/>
          </a:bodyPr>
          <a:lstStyle/>
          <a:p>
            <a:r>
              <a:rPr lang="es-CO" sz="3200" dirty="0">
                <a:solidFill>
                  <a:schemeClr val="bg1"/>
                </a:solidFill>
                <a:effectLst>
                  <a:outerShdw blurRad="38100" dist="38100" dir="2700000" algn="tl">
                    <a:srgbClr val="000000">
                      <a:alpha val="43137"/>
                    </a:srgbClr>
                  </a:outerShdw>
                </a:effectLst>
              </a:rPr>
              <a:t>El Espíritu busca habitar en cada alma. Si se le da la bienvenida como a un huesped honrado, los que lo reciban serán hechos completos en Cristo. </a:t>
            </a:r>
            <a:r>
              <a:rPr lang="es-CO" sz="3200" i="1" u="sng" dirty="0">
                <a:solidFill>
                  <a:schemeClr val="bg1"/>
                </a:solidFill>
                <a:effectLst>
                  <a:outerShdw blurRad="38100" dist="38100" dir="2700000" algn="tl">
                    <a:srgbClr val="000000">
                      <a:alpha val="43137"/>
                    </a:srgbClr>
                  </a:outerShdw>
                </a:effectLst>
              </a:rPr>
              <a:t>La buena obra que ha sido comenzada, será terminada</a:t>
            </a:r>
            <a:r>
              <a:rPr lang="es-CO" sz="3200" dirty="0">
                <a:solidFill>
                  <a:schemeClr val="bg1"/>
                </a:solidFill>
                <a:effectLst>
                  <a:outerShdw blurRad="38100" dist="38100" dir="2700000" algn="tl">
                    <a:srgbClr val="000000">
                      <a:alpha val="43137"/>
                    </a:srgbClr>
                  </a:outerShdw>
                </a:effectLst>
              </a:rPr>
              <a:t>; pensamientos santos, afectos celestiales y acciones semejantes a la de Cristo reemplazarán a los pensamientos impuros, los sentimientos perversos y los actos rebeldes. </a:t>
            </a:r>
            <a:r>
              <a:rPr lang="es-CO" sz="3200" dirty="0">
                <a:solidFill>
                  <a:srgbClr val="92D050"/>
                </a:solidFill>
                <a:effectLst>
                  <a:outerShdw blurRad="38100" dist="38100" dir="2700000" algn="tl">
                    <a:srgbClr val="000000">
                      <a:alpha val="43137"/>
                    </a:srgbClr>
                  </a:outerShdw>
                </a:effectLst>
              </a:rPr>
              <a:t>(Consejos sobre salud, 425).</a:t>
            </a:r>
          </a:p>
        </p:txBody>
      </p:sp>
    </p:spTree>
    <p:extLst>
      <p:ext uri="{BB962C8B-B14F-4D97-AF65-F5344CB8AC3E}">
        <p14:creationId xmlns:p14="http://schemas.microsoft.com/office/powerpoint/2010/main" val="37232682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D822C8-8759-B447-B773-96A3FF3DF1E3}"/>
              </a:ext>
            </a:extLst>
          </p:cNvPr>
          <p:cNvSpPr>
            <a:spLocks noGrp="1"/>
          </p:cNvSpPr>
          <p:nvPr>
            <p:ph type="ctrTitle"/>
          </p:nvPr>
        </p:nvSpPr>
        <p:spPr>
          <a:xfrm>
            <a:off x="1524000" y="1845426"/>
            <a:ext cx="9144000" cy="3110952"/>
          </a:xfrm>
        </p:spPr>
        <p:txBody>
          <a:bodyPr>
            <a:normAutofit/>
          </a:bodyPr>
          <a:lstStyle/>
          <a:p>
            <a:pPr marL="1695450" indent="-1695450" algn="l">
              <a:buSzPct val="200000"/>
              <a:buFont typeface="+mj-lt"/>
              <a:buAutoNum type="romanUcPeriod" startAt="5"/>
            </a:pPr>
            <a:r>
              <a:rPr lang="de-DE" b="1" dirty="0">
                <a:ln w="28575">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CONDICIONES PARA RECIBIR LA LLUVIA TARDÍA</a:t>
            </a:r>
            <a:endParaRPr lang="es-CO" dirty="0">
              <a:ln w="28575">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049369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
        <p:nvSpPr>
          <p:cNvPr id="2" name="Título 1">
            <a:extLst>
              <a:ext uri="{FF2B5EF4-FFF2-40B4-BE49-F238E27FC236}">
                <a16:creationId xmlns:a16="http://schemas.microsoft.com/office/drawing/2014/main" id="{BE19B983-E3DC-5D4D-92AC-66F048956172}"/>
              </a:ext>
            </a:extLst>
          </p:cNvPr>
          <p:cNvSpPr>
            <a:spLocks noGrp="1"/>
          </p:cNvSpPr>
          <p:nvPr>
            <p:ph type="title"/>
          </p:nvPr>
        </p:nvSpPr>
        <p:spPr>
          <a:xfrm>
            <a:off x="1568558" y="947651"/>
            <a:ext cx="9785242" cy="925917"/>
          </a:xfrm>
        </p:spPr>
        <p:txBody>
          <a:bodyPr/>
          <a:lstStyle/>
          <a:p>
            <a:r>
              <a:rPr lang="es-CO" sz="7200" b="1" dirty="0">
                <a:ln w="34925">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Preparación</a:t>
            </a:r>
          </a:p>
        </p:txBody>
      </p:sp>
      <p:sp>
        <p:nvSpPr>
          <p:cNvPr id="3" name="Marcador de contenido 2">
            <a:extLst>
              <a:ext uri="{FF2B5EF4-FFF2-40B4-BE49-F238E27FC236}">
                <a16:creationId xmlns:a16="http://schemas.microsoft.com/office/drawing/2014/main" id="{AD63DABC-B636-A946-B801-20D215CA428A}"/>
              </a:ext>
            </a:extLst>
          </p:cNvPr>
          <p:cNvSpPr>
            <a:spLocks noGrp="1"/>
          </p:cNvSpPr>
          <p:nvPr>
            <p:ph idx="1"/>
          </p:nvPr>
        </p:nvSpPr>
        <p:spPr>
          <a:xfrm>
            <a:off x="1546167" y="2191385"/>
            <a:ext cx="9210503" cy="3594273"/>
          </a:xfrm>
        </p:spPr>
        <p:txBody>
          <a:bodyPr>
            <a:normAutofit/>
          </a:bodyPr>
          <a:lstStyle/>
          <a:p>
            <a:pPr marL="0" indent="0">
              <a:buNone/>
            </a:pPr>
            <a:r>
              <a:rPr lang="es-CO" sz="3600" dirty="0">
                <a:solidFill>
                  <a:schemeClr val="bg1"/>
                </a:solidFill>
                <a:effectLst>
                  <a:outerShdw blurRad="38100" dist="38100" dir="2700000" algn="tl">
                    <a:srgbClr val="000000">
                      <a:alpha val="43137"/>
                    </a:srgbClr>
                  </a:outerShdw>
                </a:effectLst>
              </a:rPr>
              <a:t>“Fue por medio de la confesión y el perdón del pecado, por la oración ferviente y la consagración de si mismos a Dios, como los primeros discípulos se prepararon para el derramamiento del Espíritu Santo en el día de Pentecostés. </a:t>
            </a:r>
            <a:r>
              <a:rPr lang="es-CO" sz="3600" i="1" u="sng" dirty="0">
                <a:solidFill>
                  <a:schemeClr val="bg1"/>
                </a:solidFill>
                <a:effectLst>
                  <a:outerShdw blurRad="38100" dist="38100" dir="2700000" algn="tl">
                    <a:srgbClr val="000000">
                      <a:alpha val="43137"/>
                    </a:srgbClr>
                  </a:outerShdw>
                </a:effectLst>
              </a:rPr>
              <a:t>La misma obra, sólo que en mayor grado, debe realizarse ahora</a:t>
            </a:r>
            <a:r>
              <a:rPr lang="es-CO" sz="3600" dirty="0">
                <a:solidFill>
                  <a:schemeClr val="bg1"/>
                </a:solidFill>
                <a:effectLst>
                  <a:outerShdw blurRad="38100" dist="38100" dir="2700000" algn="tl">
                    <a:srgbClr val="000000">
                      <a:alpha val="43137"/>
                    </a:srgbClr>
                  </a:outerShdw>
                </a:effectLst>
              </a:rPr>
              <a:t>. </a:t>
            </a:r>
            <a:r>
              <a:rPr lang="es-CO" sz="3600" dirty="0">
                <a:solidFill>
                  <a:srgbClr val="92D050"/>
                </a:solidFill>
                <a:effectLst>
                  <a:outerShdw blurRad="38100" dist="38100" dir="2700000" algn="tl">
                    <a:srgbClr val="000000">
                      <a:alpha val="43137"/>
                    </a:srgbClr>
                  </a:outerShdw>
                </a:effectLst>
              </a:rPr>
              <a:t>TM 515. </a:t>
            </a:r>
          </a:p>
        </p:txBody>
      </p:sp>
    </p:spTree>
    <p:extLst>
      <p:ext uri="{BB962C8B-B14F-4D97-AF65-F5344CB8AC3E}">
        <p14:creationId xmlns:p14="http://schemas.microsoft.com/office/powerpoint/2010/main" val="39827501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
        <p:nvSpPr>
          <p:cNvPr id="2" name="Título 1">
            <a:extLst>
              <a:ext uri="{FF2B5EF4-FFF2-40B4-BE49-F238E27FC236}">
                <a16:creationId xmlns:a16="http://schemas.microsoft.com/office/drawing/2014/main" id="{BE19B983-E3DC-5D4D-92AC-66F048956172}"/>
              </a:ext>
            </a:extLst>
          </p:cNvPr>
          <p:cNvSpPr>
            <a:spLocks noGrp="1"/>
          </p:cNvSpPr>
          <p:nvPr>
            <p:ph type="title"/>
          </p:nvPr>
        </p:nvSpPr>
        <p:spPr>
          <a:xfrm>
            <a:off x="1710343" y="1662877"/>
            <a:ext cx="9643457" cy="963613"/>
          </a:xfrm>
        </p:spPr>
        <p:txBody>
          <a:bodyPr/>
          <a:lstStyle/>
          <a:p>
            <a:r>
              <a:rPr lang="es-CO" sz="6000" b="1" dirty="0">
                <a:ln w="28575">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Todas las bendiciones</a:t>
            </a:r>
          </a:p>
        </p:txBody>
      </p:sp>
      <p:sp>
        <p:nvSpPr>
          <p:cNvPr id="3" name="Marcador de contenido 2">
            <a:extLst>
              <a:ext uri="{FF2B5EF4-FFF2-40B4-BE49-F238E27FC236}">
                <a16:creationId xmlns:a16="http://schemas.microsoft.com/office/drawing/2014/main" id="{AD63DABC-B636-A946-B801-20D215CA428A}"/>
              </a:ext>
            </a:extLst>
          </p:cNvPr>
          <p:cNvSpPr>
            <a:spLocks noGrp="1"/>
          </p:cNvSpPr>
          <p:nvPr>
            <p:ph idx="1"/>
          </p:nvPr>
        </p:nvSpPr>
        <p:spPr>
          <a:xfrm>
            <a:off x="1710343" y="2789902"/>
            <a:ext cx="8771313" cy="2413866"/>
          </a:xfrm>
        </p:spPr>
        <p:txBody>
          <a:bodyPr>
            <a:normAutofit/>
          </a:bodyPr>
          <a:lstStyle/>
          <a:p>
            <a:pPr marL="0" indent="0">
              <a:buNone/>
            </a:pPr>
            <a:r>
              <a:rPr lang="de-DE" sz="3200" dirty="0">
                <a:solidFill>
                  <a:schemeClr val="bg1"/>
                </a:solidFill>
                <a:effectLst>
                  <a:outerShdw blurRad="38100" dist="38100" dir="2700000" algn="tl">
                    <a:srgbClr val="000000">
                      <a:alpha val="43137"/>
                    </a:srgbClr>
                  </a:outerShdw>
                </a:effectLst>
              </a:rPr>
              <a:t> “Esta bendición prometida, reclamada por la fe,</a:t>
            </a:r>
            <a:r>
              <a:rPr lang="de-DE" sz="3200" i="1" u="sng" dirty="0">
                <a:solidFill>
                  <a:schemeClr val="bg1"/>
                </a:solidFill>
                <a:effectLst>
                  <a:outerShdw blurRad="38100" dist="38100" dir="2700000" algn="tl">
                    <a:srgbClr val="000000">
                      <a:alpha val="43137"/>
                    </a:srgbClr>
                  </a:outerShdw>
                </a:effectLst>
              </a:rPr>
              <a:t>trae todas las demás bendiciones en su estela, </a:t>
            </a:r>
            <a:r>
              <a:rPr lang="de-DE" sz="3200" dirty="0">
                <a:solidFill>
                  <a:schemeClr val="bg1"/>
                </a:solidFill>
                <a:effectLst>
                  <a:outerShdw blurRad="38100" dist="38100" dir="2700000" algn="tl">
                    <a:srgbClr val="000000">
                      <a:alpha val="43137"/>
                    </a:srgbClr>
                  </a:outerShdw>
                </a:effectLst>
              </a:rPr>
              <a:t>se da según las riquezas de la gracia de Cristo, y El está listo para proporcionarla a toda alma según su capacidad para recibirla.“ </a:t>
            </a:r>
            <a:r>
              <a:rPr lang="de-DE" sz="3200" dirty="0">
                <a:solidFill>
                  <a:srgbClr val="92D050"/>
                </a:solidFill>
                <a:effectLst>
                  <a:outerShdw blurRad="38100" dist="38100" dir="2700000" algn="tl">
                    <a:srgbClr val="000000">
                      <a:alpha val="43137"/>
                    </a:srgbClr>
                  </a:outerShdw>
                </a:effectLst>
              </a:rPr>
              <a:t>DTG, 626.</a:t>
            </a:r>
            <a:endParaRPr lang="es-CO" sz="3200" dirty="0">
              <a:solidFill>
                <a:srgbClr val="92D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42158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5051367"/>
            <a:ext cx="2709947" cy="1806631"/>
          </a:xfrm>
          <a:prstGeom prst="rect">
            <a:avLst/>
          </a:prstGeom>
        </p:spPr>
      </p:pic>
      <p:sp>
        <p:nvSpPr>
          <p:cNvPr id="2" name="Título 1">
            <a:extLst>
              <a:ext uri="{FF2B5EF4-FFF2-40B4-BE49-F238E27FC236}">
                <a16:creationId xmlns:a16="http://schemas.microsoft.com/office/drawing/2014/main" id="{B6A3BAC1-DDDB-3B4D-98C5-C211A5133A01}"/>
              </a:ext>
            </a:extLst>
          </p:cNvPr>
          <p:cNvSpPr>
            <a:spLocks noGrp="1"/>
          </p:cNvSpPr>
          <p:nvPr>
            <p:ph type="title"/>
          </p:nvPr>
        </p:nvSpPr>
        <p:spPr>
          <a:xfrm>
            <a:off x="1346662" y="1146520"/>
            <a:ext cx="10007138" cy="998163"/>
          </a:xfrm>
        </p:spPr>
        <p:txBody>
          <a:bodyPr/>
          <a:lstStyle/>
          <a:p>
            <a:r>
              <a:rPr lang="es-CO" sz="6600" b="1" dirty="0">
                <a:ln w="28575">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Desobediencia</a:t>
            </a:r>
          </a:p>
        </p:txBody>
      </p:sp>
      <p:sp>
        <p:nvSpPr>
          <p:cNvPr id="3" name="Marcador de contenido 2">
            <a:extLst>
              <a:ext uri="{FF2B5EF4-FFF2-40B4-BE49-F238E27FC236}">
                <a16:creationId xmlns:a16="http://schemas.microsoft.com/office/drawing/2014/main" id="{60CC3010-8EDC-EC4E-A53C-519A93F181A9}"/>
              </a:ext>
            </a:extLst>
          </p:cNvPr>
          <p:cNvSpPr>
            <a:spLocks noGrp="1"/>
          </p:cNvSpPr>
          <p:nvPr>
            <p:ph idx="1"/>
          </p:nvPr>
        </p:nvSpPr>
        <p:spPr>
          <a:xfrm>
            <a:off x="1346662" y="2211185"/>
            <a:ext cx="10007138" cy="3624350"/>
          </a:xfrm>
        </p:spPr>
        <p:txBody>
          <a:bodyPr>
            <a:normAutofit/>
          </a:bodyPr>
          <a:lstStyle/>
          <a:p>
            <a:r>
              <a:rPr lang="es-CO" sz="4000" b="1" dirty="0">
                <a:solidFill>
                  <a:srgbClr val="92D050"/>
                </a:solidFill>
                <a:effectLst>
                  <a:outerShdw blurRad="38100" dist="38100" dir="2700000" algn="tl">
                    <a:srgbClr val="000000">
                      <a:alpha val="43137"/>
                    </a:srgbClr>
                  </a:outerShdw>
                </a:effectLst>
              </a:rPr>
              <a:t>Deuteronomio 11:17 (RVR1960)</a:t>
            </a:r>
          </a:p>
          <a:p>
            <a:r>
              <a:rPr lang="es-CO" sz="4000" b="1" baseline="30000" dirty="0">
                <a:solidFill>
                  <a:schemeClr val="bg1"/>
                </a:solidFill>
                <a:effectLst>
                  <a:outerShdw blurRad="38100" dist="38100" dir="2700000" algn="tl">
                    <a:srgbClr val="000000">
                      <a:alpha val="43137"/>
                    </a:srgbClr>
                  </a:outerShdw>
                </a:effectLst>
              </a:rPr>
              <a:t>17 </a:t>
            </a:r>
            <a:r>
              <a:rPr lang="es-CO" sz="4000" b="1" dirty="0">
                <a:solidFill>
                  <a:schemeClr val="bg1"/>
                </a:solidFill>
                <a:effectLst>
                  <a:outerShdw blurRad="38100" dist="38100" dir="2700000" algn="tl">
                    <a:srgbClr val="000000">
                      <a:alpha val="43137"/>
                    </a:srgbClr>
                  </a:outerShdw>
                </a:effectLst>
              </a:rPr>
              <a:t>y se encienda el furor de Jehová sobre vosotros, </a:t>
            </a:r>
            <a:r>
              <a:rPr lang="es-CO" sz="4000" b="1" i="1" u="sng" dirty="0">
                <a:solidFill>
                  <a:schemeClr val="bg1"/>
                </a:solidFill>
                <a:effectLst>
                  <a:outerShdw blurRad="38100" dist="38100" dir="2700000" algn="tl">
                    <a:srgbClr val="000000">
                      <a:alpha val="43137"/>
                    </a:srgbClr>
                  </a:outerShdw>
                </a:effectLst>
              </a:rPr>
              <a:t>y cierre los cielos, y no haya lluvia, </a:t>
            </a:r>
            <a:r>
              <a:rPr lang="es-CO" sz="4000" b="1" dirty="0">
                <a:solidFill>
                  <a:schemeClr val="bg1"/>
                </a:solidFill>
                <a:effectLst>
                  <a:outerShdw blurRad="38100" dist="38100" dir="2700000" algn="tl">
                    <a:srgbClr val="000000">
                      <a:alpha val="43137"/>
                    </a:srgbClr>
                  </a:outerShdw>
                </a:effectLst>
              </a:rPr>
              <a:t>ni la tierra dé su fruto, y perezcáis pronto de la buena tierra que os da Jehová.</a:t>
            </a:r>
            <a:endParaRPr lang="es-CO" sz="4000" dirty="0">
              <a:solidFill>
                <a:schemeClr val="bg1"/>
              </a:solidFill>
              <a:effectLst>
                <a:outerShdw blurRad="38100" dist="38100" dir="2700000" algn="tl">
                  <a:srgbClr val="000000">
                    <a:alpha val="43137"/>
                  </a:srgbClr>
                </a:outerShdw>
              </a:effectLst>
            </a:endParaRPr>
          </a:p>
          <a:p>
            <a:endParaRPr lang="es-CO" sz="4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721060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CC68B5-CFB7-8944-866D-FA249178E7CA}"/>
              </a:ext>
            </a:extLst>
          </p:cNvPr>
          <p:cNvSpPr>
            <a:spLocks noGrp="1"/>
          </p:cNvSpPr>
          <p:nvPr>
            <p:ph type="ctrTitle"/>
          </p:nvPr>
        </p:nvSpPr>
        <p:spPr>
          <a:xfrm>
            <a:off x="1524000" y="1754130"/>
            <a:ext cx="9144000" cy="2518612"/>
          </a:xfrm>
        </p:spPr>
        <p:txBody>
          <a:bodyPr>
            <a:normAutofit/>
          </a:bodyPr>
          <a:lstStyle/>
          <a:p>
            <a:r>
              <a:rPr lang="de-DE" b="1" dirty="0">
                <a:ln w="28575">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A. Sentir necesidad del Espíritu y orar por El</a:t>
            </a:r>
            <a:endParaRPr lang="es-CO" dirty="0">
              <a:ln w="28575">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259527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
        <p:nvSpPr>
          <p:cNvPr id="3" name="Marcador de contenido 2">
            <a:extLst>
              <a:ext uri="{FF2B5EF4-FFF2-40B4-BE49-F238E27FC236}">
                <a16:creationId xmlns:a16="http://schemas.microsoft.com/office/drawing/2014/main" id="{DFE539C5-85FD-D442-8431-53CD7ACBB678}"/>
              </a:ext>
            </a:extLst>
          </p:cNvPr>
          <p:cNvSpPr>
            <a:spLocks noGrp="1"/>
          </p:cNvSpPr>
          <p:nvPr>
            <p:ph idx="1"/>
          </p:nvPr>
        </p:nvSpPr>
        <p:spPr>
          <a:xfrm>
            <a:off x="1413164" y="1027603"/>
            <a:ext cx="9940636" cy="4351338"/>
          </a:xfrm>
        </p:spPr>
        <p:txBody>
          <a:bodyPr>
            <a:normAutofit/>
          </a:bodyPr>
          <a:lstStyle/>
          <a:p>
            <a:pPr marL="0" indent="0">
              <a:buNone/>
            </a:pPr>
            <a:r>
              <a:rPr lang="es-CO" sz="3200" dirty="0">
                <a:solidFill>
                  <a:schemeClr val="bg1"/>
                </a:solidFill>
                <a:effectLst>
                  <a:outerShdw blurRad="38100" dist="38100" dir="2700000" algn="tl">
                    <a:srgbClr val="000000">
                      <a:alpha val="43137"/>
                    </a:srgbClr>
                  </a:outerShdw>
                </a:effectLst>
              </a:rPr>
              <a:t>“</a:t>
            </a:r>
            <a:r>
              <a:rPr lang="es-CO" sz="3200" b="1" i="1" u="sng" dirty="0">
                <a:solidFill>
                  <a:schemeClr val="bg1"/>
                </a:solidFill>
                <a:effectLst>
                  <a:outerShdw blurRad="38100" dist="38100" dir="2700000" algn="tl">
                    <a:srgbClr val="000000">
                      <a:alpha val="43137"/>
                    </a:srgbClr>
                  </a:outerShdw>
                </a:effectLst>
              </a:rPr>
              <a:t>Si todo, lo quisieran, todos serian llenados del Espíritu. Dondequiera la necesidad del Espíritu Santo sea un asunto en el cual se piense poco, se ve sequía espiritual</a:t>
            </a:r>
            <a:r>
              <a:rPr lang="es-CO" sz="3200" dirty="0">
                <a:solidFill>
                  <a:schemeClr val="bg1"/>
                </a:solidFill>
                <a:effectLst>
                  <a:outerShdw blurRad="38100" dist="38100" dir="2700000" algn="tl">
                    <a:srgbClr val="000000">
                      <a:alpha val="43137"/>
                    </a:srgbClr>
                  </a:outerShdw>
                </a:effectLst>
              </a:rPr>
              <a:t>, oscuridad espiritual, decadencia y muerte espirituales. Cuandoquiera los asuntos menores ocupen la atención, el poder divino qué se necesita para el crecimiento y la prosperidad de la iglesia, y que traería todas las demás bendiciones en su estela, falta, aunque se ofrece en infinita plenitud. </a:t>
            </a:r>
            <a:r>
              <a:rPr lang="es-CO" sz="3200" dirty="0">
                <a:solidFill>
                  <a:srgbClr val="92D050"/>
                </a:solidFill>
                <a:effectLst>
                  <a:outerShdw blurRad="38100" dist="38100" dir="2700000" algn="tl">
                    <a:srgbClr val="000000">
                      <a:alpha val="43137"/>
                    </a:srgbClr>
                  </a:outerShdw>
                </a:effectLst>
              </a:rPr>
              <a:t>(HA 41). </a:t>
            </a:r>
          </a:p>
          <a:p>
            <a:endParaRPr lang="es-CO"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851386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
        <p:nvSpPr>
          <p:cNvPr id="2" name="Título 1">
            <a:extLst>
              <a:ext uri="{FF2B5EF4-FFF2-40B4-BE49-F238E27FC236}">
                <a16:creationId xmlns:a16="http://schemas.microsoft.com/office/drawing/2014/main" id="{EAC3C5F1-FEEF-CD4D-A7C2-C50BC3FAF3C4}"/>
              </a:ext>
            </a:extLst>
          </p:cNvPr>
          <p:cNvSpPr>
            <a:spLocks noGrp="1"/>
          </p:cNvSpPr>
          <p:nvPr>
            <p:ph type="title"/>
          </p:nvPr>
        </p:nvSpPr>
        <p:spPr>
          <a:xfrm>
            <a:off x="838200" y="1105276"/>
            <a:ext cx="10515600" cy="881784"/>
          </a:xfrm>
        </p:spPr>
        <p:txBody>
          <a:bodyPr/>
          <a:lstStyle/>
          <a:p>
            <a:pPr algn="ctr"/>
            <a:r>
              <a:rPr lang="es-CO" sz="7200" b="1" dirty="0">
                <a:ln w="28575">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Hambre de Él</a:t>
            </a:r>
          </a:p>
        </p:txBody>
      </p:sp>
      <p:sp>
        <p:nvSpPr>
          <p:cNvPr id="3" name="Marcador de contenido 2">
            <a:extLst>
              <a:ext uri="{FF2B5EF4-FFF2-40B4-BE49-F238E27FC236}">
                <a16:creationId xmlns:a16="http://schemas.microsoft.com/office/drawing/2014/main" id="{53D5390C-84EA-D74C-B610-5E94383BECF7}"/>
              </a:ext>
            </a:extLst>
          </p:cNvPr>
          <p:cNvSpPr>
            <a:spLocks noGrp="1"/>
          </p:cNvSpPr>
          <p:nvPr>
            <p:ph idx="1"/>
          </p:nvPr>
        </p:nvSpPr>
        <p:spPr>
          <a:xfrm>
            <a:off x="1154084" y="2374265"/>
            <a:ext cx="9469582" cy="3228513"/>
          </a:xfrm>
        </p:spPr>
        <p:txBody>
          <a:bodyPr>
            <a:normAutofit/>
          </a:bodyPr>
          <a:lstStyle/>
          <a:p>
            <a:pPr marL="0" indent="0" algn="ctr">
              <a:buNone/>
            </a:pPr>
            <a:r>
              <a:rPr lang="es-CO" sz="3600" dirty="0">
                <a:solidFill>
                  <a:schemeClr val="bg1"/>
                </a:solidFill>
                <a:effectLst>
                  <a:outerShdw blurRad="38100" dist="38100" dir="2700000" algn="tl">
                    <a:srgbClr val="000000">
                      <a:alpha val="43137"/>
                    </a:srgbClr>
                  </a:outerShdw>
                </a:effectLst>
              </a:rPr>
              <a:t> “¿Por qué no tener hambre y sed del don del Espíritu, puesto que es el medio por el cual hemos de recibir poder? ¿Por qué no hablamos de él, oramos por él, y predicamos acerca de él?... Todo obrero debiera solicitar a Dios el bautismo del Espíritu” </a:t>
            </a:r>
            <a:r>
              <a:rPr lang="es-CO" sz="3600" dirty="0">
                <a:solidFill>
                  <a:srgbClr val="92D050"/>
                </a:solidFill>
                <a:effectLst>
                  <a:outerShdw blurRad="38100" dist="38100" dir="2700000" algn="tl">
                    <a:srgbClr val="000000">
                      <a:alpha val="43137"/>
                    </a:srgbClr>
                  </a:outerShdw>
                </a:effectLst>
              </a:rPr>
              <a:t>(JT 3:212). </a:t>
            </a:r>
          </a:p>
        </p:txBody>
      </p:sp>
    </p:spTree>
    <p:extLst>
      <p:ext uri="{BB962C8B-B14F-4D97-AF65-F5344CB8AC3E}">
        <p14:creationId xmlns:p14="http://schemas.microsoft.com/office/powerpoint/2010/main" val="38537953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CC68B5-CFB7-8944-866D-FA249178E7CA}"/>
              </a:ext>
            </a:extLst>
          </p:cNvPr>
          <p:cNvSpPr>
            <a:spLocks noGrp="1"/>
          </p:cNvSpPr>
          <p:nvPr>
            <p:ph type="ctrTitle"/>
          </p:nvPr>
        </p:nvSpPr>
        <p:spPr>
          <a:xfrm>
            <a:off x="1524000" y="2469025"/>
            <a:ext cx="9144000" cy="2387600"/>
          </a:xfrm>
        </p:spPr>
        <p:txBody>
          <a:bodyPr>
            <a:normAutofit/>
          </a:bodyPr>
          <a:lstStyle/>
          <a:p>
            <a:r>
              <a:rPr lang="es-CO" b="1" dirty="0">
                <a:ln w="34925">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B.Experimentar primero la lluvia temprana</a:t>
            </a:r>
            <a:endParaRPr lang="es-CO" dirty="0">
              <a:ln w="34925">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444739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
        <p:nvSpPr>
          <p:cNvPr id="2" name="Título 1">
            <a:extLst>
              <a:ext uri="{FF2B5EF4-FFF2-40B4-BE49-F238E27FC236}">
                <a16:creationId xmlns:a16="http://schemas.microsoft.com/office/drawing/2014/main" id="{D355B4B9-76DC-BB4F-86E1-875373652C01}"/>
              </a:ext>
            </a:extLst>
          </p:cNvPr>
          <p:cNvSpPr>
            <a:spLocks noGrp="1"/>
          </p:cNvSpPr>
          <p:nvPr>
            <p:ph type="title"/>
          </p:nvPr>
        </p:nvSpPr>
        <p:spPr>
          <a:xfrm>
            <a:off x="1719350" y="1514215"/>
            <a:ext cx="9634450" cy="962978"/>
          </a:xfrm>
        </p:spPr>
        <p:txBody>
          <a:bodyPr/>
          <a:lstStyle/>
          <a:p>
            <a:r>
              <a:rPr lang="es-CO" sz="6000" b="1" dirty="0">
                <a:ln w="25400">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Algunos no entenderán</a:t>
            </a:r>
          </a:p>
        </p:txBody>
      </p:sp>
      <p:sp>
        <p:nvSpPr>
          <p:cNvPr id="3" name="Marcador de contenido 2">
            <a:extLst>
              <a:ext uri="{FF2B5EF4-FFF2-40B4-BE49-F238E27FC236}">
                <a16:creationId xmlns:a16="http://schemas.microsoft.com/office/drawing/2014/main" id="{80F6B62C-E17E-A540-8FBA-3017B4BCEB69}"/>
              </a:ext>
            </a:extLst>
          </p:cNvPr>
          <p:cNvSpPr>
            <a:spLocks noGrp="1"/>
          </p:cNvSpPr>
          <p:nvPr>
            <p:ph idx="1"/>
          </p:nvPr>
        </p:nvSpPr>
        <p:spPr>
          <a:xfrm>
            <a:off x="1719350" y="2690149"/>
            <a:ext cx="8438804" cy="2646622"/>
          </a:xfrm>
        </p:spPr>
        <p:txBody>
          <a:bodyPr>
            <a:normAutofit/>
          </a:bodyPr>
          <a:lstStyle/>
          <a:p>
            <a:pPr marL="0" indent="0">
              <a:buNone/>
            </a:pPr>
            <a:r>
              <a:rPr lang="es-CO" sz="3600" dirty="0">
                <a:solidFill>
                  <a:schemeClr val="bg1"/>
                </a:solidFill>
                <a:effectLst>
                  <a:outerShdw blurRad="38100" dist="38100" dir="2700000" algn="tl">
                    <a:srgbClr val="000000">
                      <a:alpha val="43137"/>
                    </a:srgbClr>
                  </a:outerShdw>
                </a:effectLst>
              </a:rPr>
              <a:t>“Podemos estar seguros de que cuando el Espíritu Santo sea derramado, los que no reciban y aprecien la lluvia temprana no verán ni entenderán el valor de la lluvia tardía” </a:t>
            </a:r>
            <a:r>
              <a:rPr lang="es-CO" sz="3600" dirty="0">
                <a:solidFill>
                  <a:srgbClr val="92D050"/>
                </a:solidFill>
                <a:effectLst>
                  <a:outerShdw blurRad="38100" dist="38100" dir="2700000" algn="tl">
                    <a:srgbClr val="000000">
                      <a:alpha val="43137"/>
                    </a:srgbClr>
                  </a:outerShdw>
                </a:effectLst>
              </a:rPr>
              <a:t>(TM 405). </a:t>
            </a:r>
          </a:p>
          <a:p>
            <a:endParaRPr lang="es-CO"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45588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CC68B5-CFB7-8944-866D-FA249178E7CA}"/>
              </a:ext>
            </a:extLst>
          </p:cNvPr>
          <p:cNvSpPr>
            <a:spLocks noGrp="1"/>
          </p:cNvSpPr>
          <p:nvPr>
            <p:ph type="ctrTitle"/>
          </p:nvPr>
        </p:nvSpPr>
        <p:spPr>
          <a:xfrm>
            <a:off x="1524000" y="1737505"/>
            <a:ext cx="9144000" cy="2387600"/>
          </a:xfrm>
        </p:spPr>
        <p:txBody>
          <a:bodyPr/>
          <a:lstStyle/>
          <a:p>
            <a:r>
              <a:rPr lang="es-CO" b="1" dirty="0">
                <a:ln w="41275">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C. Estar dispuesto a ser usado y guiado</a:t>
            </a:r>
            <a:endParaRPr lang="es-CO" dirty="0">
              <a:ln w="41275">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141341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688378"/>
            <a:ext cx="1768171" cy="2169622"/>
          </a:xfrm>
          <a:prstGeom prst="rect">
            <a:avLst/>
          </a:prstGeom>
        </p:spPr>
      </p:pic>
      <p:sp>
        <p:nvSpPr>
          <p:cNvPr id="3" name="Marcador de contenido 2">
            <a:extLst>
              <a:ext uri="{FF2B5EF4-FFF2-40B4-BE49-F238E27FC236}">
                <a16:creationId xmlns:a16="http://schemas.microsoft.com/office/drawing/2014/main" id="{492BE01B-FE7B-0B4B-B677-A1D57A5C6E84}"/>
              </a:ext>
            </a:extLst>
          </p:cNvPr>
          <p:cNvSpPr>
            <a:spLocks noGrp="1"/>
          </p:cNvSpPr>
          <p:nvPr>
            <p:ph idx="1"/>
          </p:nvPr>
        </p:nvSpPr>
        <p:spPr>
          <a:xfrm>
            <a:off x="838200" y="1592870"/>
            <a:ext cx="10515600" cy="3644148"/>
          </a:xfrm>
        </p:spPr>
        <p:txBody>
          <a:bodyPr>
            <a:normAutofit/>
          </a:bodyPr>
          <a:lstStyle/>
          <a:p>
            <a:r>
              <a:rPr lang="es-CO" sz="3200" dirty="0">
                <a:solidFill>
                  <a:schemeClr val="bg1"/>
                </a:solidFill>
                <a:effectLst>
                  <a:outerShdw blurRad="38100" dist="38100" dir="2700000" algn="tl">
                    <a:srgbClr val="000000">
                      <a:alpha val="43137"/>
                    </a:srgbClr>
                  </a:outerShdw>
                </a:effectLst>
              </a:rPr>
              <a:t>No podemos emplear al Espíritu Santo. El Espíritu ha de empleamos a nosotros. Por el Espíritu obra Dios en su pueblo ‘así el querer como el hacer, por su buena voluntad’ (Fil. 2:13). Pero muchos no quieren someterse a eso, quieren manejarse a sí mismos. Esta es la razón por la cual no reciben el don celestial. </a:t>
            </a:r>
            <a:r>
              <a:rPr lang="es-CO" sz="3200" u="sng" dirty="0">
                <a:solidFill>
                  <a:schemeClr val="bg1"/>
                </a:solidFill>
                <a:effectLst>
                  <a:outerShdw blurRad="38100" dist="38100" dir="2700000" algn="tl">
                    <a:srgbClr val="000000">
                      <a:alpha val="43137"/>
                    </a:srgbClr>
                  </a:outerShdw>
                </a:effectLst>
              </a:rPr>
              <a:t>Sólo a aquellos que esperan humildemente en Dios, que velan para tener su dirección y gracia, se da el Espíritu”</a:t>
            </a:r>
            <a:r>
              <a:rPr lang="es-CO" sz="3200" dirty="0">
                <a:solidFill>
                  <a:schemeClr val="bg1"/>
                </a:solidFill>
                <a:effectLst>
                  <a:outerShdw blurRad="38100" dist="38100" dir="2700000" algn="tl">
                    <a:srgbClr val="000000">
                      <a:alpha val="43137"/>
                    </a:srgbClr>
                  </a:outerShdw>
                </a:effectLst>
              </a:rPr>
              <a:t> </a:t>
            </a:r>
            <a:r>
              <a:rPr lang="es-CO" sz="3200" dirty="0">
                <a:solidFill>
                  <a:srgbClr val="92D050"/>
                </a:solidFill>
                <a:effectLst>
                  <a:outerShdw blurRad="38100" dist="38100" dir="2700000" algn="tl">
                    <a:srgbClr val="000000">
                      <a:alpha val="43137"/>
                    </a:srgbClr>
                  </a:outerShdw>
                </a:effectLst>
              </a:rPr>
              <a:t>(DTG 626). </a:t>
            </a:r>
          </a:p>
        </p:txBody>
      </p:sp>
    </p:spTree>
    <p:extLst>
      <p:ext uri="{BB962C8B-B14F-4D97-AF65-F5344CB8AC3E}">
        <p14:creationId xmlns:p14="http://schemas.microsoft.com/office/powerpoint/2010/main" val="15319448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CC68B5-CFB7-8944-866D-FA249178E7CA}"/>
              </a:ext>
            </a:extLst>
          </p:cNvPr>
          <p:cNvSpPr>
            <a:spLocks noGrp="1"/>
          </p:cNvSpPr>
          <p:nvPr>
            <p:ph type="ctrTitle"/>
          </p:nvPr>
        </p:nvSpPr>
        <p:spPr>
          <a:xfrm>
            <a:off x="1524000" y="1903759"/>
            <a:ext cx="9144000" cy="2387600"/>
          </a:xfrm>
        </p:spPr>
        <p:txBody>
          <a:bodyPr/>
          <a:lstStyle/>
          <a:p>
            <a:r>
              <a:rPr lang="es-CO" b="1" dirty="0">
                <a:ln w="28575">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D.Eliminar las disensiones </a:t>
            </a:r>
            <a:endParaRPr lang="es-CO" dirty="0">
              <a:ln w="28575">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874982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BBBC18-6A44-294C-AD1C-43B5D0225547}"/>
              </a:ext>
            </a:extLst>
          </p:cNvPr>
          <p:cNvSpPr>
            <a:spLocks noGrp="1"/>
          </p:cNvSpPr>
          <p:nvPr>
            <p:ph type="title"/>
          </p:nvPr>
        </p:nvSpPr>
        <p:spPr>
          <a:xfrm>
            <a:off x="838200" y="897140"/>
            <a:ext cx="10515600" cy="1325563"/>
          </a:xfrm>
        </p:spPr>
        <p:txBody>
          <a:bodyPr/>
          <a:lstStyle/>
          <a:p>
            <a:pPr algn="ctr"/>
            <a:r>
              <a:rPr lang="es-CO" sz="8800" b="1" dirty="0">
                <a:ln w="34925">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Divergencias</a:t>
            </a:r>
          </a:p>
        </p:txBody>
      </p:sp>
      <p:sp>
        <p:nvSpPr>
          <p:cNvPr id="3" name="Marcador de contenido 2">
            <a:extLst>
              <a:ext uri="{FF2B5EF4-FFF2-40B4-BE49-F238E27FC236}">
                <a16:creationId xmlns:a16="http://schemas.microsoft.com/office/drawing/2014/main" id="{F7C78C53-8304-B744-887B-EC46ED626BEA}"/>
              </a:ext>
            </a:extLst>
          </p:cNvPr>
          <p:cNvSpPr>
            <a:spLocks noGrp="1"/>
          </p:cNvSpPr>
          <p:nvPr>
            <p:ph idx="1"/>
          </p:nvPr>
        </p:nvSpPr>
        <p:spPr>
          <a:xfrm>
            <a:off x="1959725" y="2557145"/>
            <a:ext cx="8272549" cy="3211888"/>
          </a:xfrm>
        </p:spPr>
        <p:txBody>
          <a:bodyPr>
            <a:normAutofit/>
          </a:bodyPr>
          <a:lstStyle/>
          <a:p>
            <a:pPr marL="0" indent="0" algn="ctr">
              <a:buNone/>
            </a:pPr>
            <a:r>
              <a:rPr lang="es-CO" sz="4400" dirty="0">
                <a:solidFill>
                  <a:schemeClr val="bg1"/>
                </a:solidFill>
                <a:effectLst>
                  <a:outerShdw blurRad="38100" dist="38100" dir="2700000" algn="tl">
                    <a:srgbClr val="000000">
                      <a:alpha val="43137"/>
                    </a:srgbClr>
                  </a:outerShdw>
                </a:effectLst>
              </a:rPr>
              <a:t>“Antes del día de Pentecostés, [los discípulos] se reunieron y </a:t>
            </a:r>
            <a:r>
              <a:rPr lang="es-CO" sz="4400" b="1" i="1" u="sng" dirty="0">
                <a:solidFill>
                  <a:schemeClr val="bg1"/>
                </a:solidFill>
                <a:effectLst>
                  <a:outerShdw blurRad="38100" dist="38100" dir="2700000" algn="tl">
                    <a:srgbClr val="000000">
                      <a:alpha val="43137"/>
                    </a:srgbClr>
                  </a:outerShdw>
                </a:effectLst>
              </a:rPr>
              <a:t>apartaron todas sus divergencias.</a:t>
            </a:r>
            <a:r>
              <a:rPr lang="es-CO" sz="4400" dirty="0">
                <a:solidFill>
                  <a:schemeClr val="bg1"/>
                </a:solidFill>
                <a:effectLst>
                  <a:outerShdw blurRad="38100" dist="38100" dir="2700000" algn="tl">
                    <a:srgbClr val="000000">
                      <a:alpha val="43137"/>
                    </a:srgbClr>
                  </a:outerShdw>
                </a:effectLst>
              </a:rPr>
              <a:t> Estaban unánimes” </a:t>
            </a:r>
            <a:r>
              <a:rPr lang="es-CO" sz="4400" dirty="0">
                <a:solidFill>
                  <a:srgbClr val="92D050"/>
                </a:solidFill>
                <a:effectLst>
                  <a:outerShdw blurRad="38100" dist="38100" dir="2700000" algn="tl">
                    <a:srgbClr val="000000">
                      <a:alpha val="43137"/>
                    </a:srgbClr>
                  </a:outerShdw>
                </a:effectLst>
              </a:rPr>
              <a:t>(DTG 767). </a:t>
            </a:r>
          </a:p>
        </p:txBody>
      </p:sp>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Tree>
    <p:extLst>
      <p:ext uri="{BB962C8B-B14F-4D97-AF65-F5344CB8AC3E}">
        <p14:creationId xmlns:p14="http://schemas.microsoft.com/office/powerpoint/2010/main" val="4586088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BBBC18-6A44-294C-AD1C-43B5D0225547}"/>
              </a:ext>
            </a:extLst>
          </p:cNvPr>
          <p:cNvSpPr>
            <a:spLocks noGrp="1"/>
          </p:cNvSpPr>
          <p:nvPr>
            <p:ph type="title"/>
          </p:nvPr>
        </p:nvSpPr>
        <p:spPr>
          <a:xfrm>
            <a:off x="838200" y="1027906"/>
            <a:ext cx="10515600" cy="1325563"/>
          </a:xfrm>
        </p:spPr>
        <p:txBody>
          <a:bodyPr/>
          <a:lstStyle/>
          <a:p>
            <a:pPr algn="ctr"/>
            <a:r>
              <a:rPr lang="es-CO" sz="8800" b="1" dirty="0">
                <a:ln w="34925">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Disensiones</a:t>
            </a:r>
          </a:p>
        </p:txBody>
      </p:sp>
      <p:sp>
        <p:nvSpPr>
          <p:cNvPr id="3" name="Marcador de contenido 2">
            <a:extLst>
              <a:ext uri="{FF2B5EF4-FFF2-40B4-BE49-F238E27FC236}">
                <a16:creationId xmlns:a16="http://schemas.microsoft.com/office/drawing/2014/main" id="{F7C78C53-8304-B744-887B-EC46ED626BEA}"/>
              </a:ext>
            </a:extLst>
          </p:cNvPr>
          <p:cNvSpPr>
            <a:spLocks noGrp="1"/>
          </p:cNvSpPr>
          <p:nvPr>
            <p:ph idx="1"/>
          </p:nvPr>
        </p:nvSpPr>
        <p:spPr>
          <a:xfrm>
            <a:off x="2192482" y="2560319"/>
            <a:ext cx="7807036" cy="2992582"/>
          </a:xfrm>
        </p:spPr>
        <p:txBody>
          <a:bodyPr>
            <a:normAutofit/>
          </a:bodyPr>
          <a:lstStyle/>
          <a:p>
            <a:pPr marL="0" indent="0" algn="ctr">
              <a:buNone/>
            </a:pPr>
            <a:r>
              <a:rPr lang="es-CO" sz="4000" dirty="0">
                <a:solidFill>
                  <a:schemeClr val="bg1"/>
                </a:solidFill>
                <a:effectLst>
                  <a:outerShdw blurRad="38100" dist="38100" dir="2700000" algn="tl">
                    <a:srgbClr val="000000">
                      <a:alpha val="43137"/>
                    </a:srgbClr>
                  </a:outerShdw>
                </a:effectLst>
              </a:rPr>
              <a:t>“Pongan a un lado los cristianos </a:t>
            </a:r>
            <a:r>
              <a:rPr lang="es-CO" sz="4000" b="1" i="1" u="sng" dirty="0">
                <a:solidFill>
                  <a:schemeClr val="bg1"/>
                </a:solidFill>
                <a:effectLst>
                  <a:outerShdw blurRad="38100" dist="38100" dir="2700000" algn="tl">
                    <a:srgbClr val="000000">
                      <a:alpha val="43137"/>
                    </a:srgbClr>
                  </a:outerShdw>
                </a:effectLst>
              </a:rPr>
              <a:t>sus disensiones</a:t>
            </a:r>
            <a:r>
              <a:rPr lang="es-CO" sz="4000" dirty="0">
                <a:solidFill>
                  <a:schemeClr val="bg1"/>
                </a:solidFill>
                <a:effectLst>
                  <a:outerShdw blurRad="38100" dist="38100" dir="2700000" algn="tl">
                    <a:srgbClr val="000000">
                      <a:alpha val="43137"/>
                    </a:srgbClr>
                  </a:outerShdw>
                </a:effectLst>
              </a:rPr>
              <a:t> y entréguense a Dios para salvar a los perdidos. Pidan con fe la bendición, y la recibirán” </a:t>
            </a:r>
            <a:r>
              <a:rPr lang="es-CO" sz="4000" dirty="0">
                <a:solidFill>
                  <a:srgbClr val="92D050"/>
                </a:solidFill>
                <a:effectLst>
                  <a:outerShdw blurRad="38100" dist="38100" dir="2700000" algn="tl">
                    <a:srgbClr val="000000">
                      <a:alpha val="43137"/>
                    </a:srgbClr>
                  </a:outerShdw>
                </a:effectLst>
              </a:rPr>
              <a:t>(DTG 767).  </a:t>
            </a:r>
          </a:p>
        </p:txBody>
      </p:sp>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Tree>
    <p:extLst>
      <p:ext uri="{BB962C8B-B14F-4D97-AF65-F5344CB8AC3E}">
        <p14:creationId xmlns:p14="http://schemas.microsoft.com/office/powerpoint/2010/main" val="2940697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5051367"/>
            <a:ext cx="2709947" cy="1806631"/>
          </a:xfrm>
          <a:prstGeom prst="rect">
            <a:avLst/>
          </a:prstGeom>
        </p:spPr>
      </p:pic>
      <p:sp>
        <p:nvSpPr>
          <p:cNvPr id="2" name="Título 1">
            <a:extLst>
              <a:ext uri="{FF2B5EF4-FFF2-40B4-BE49-F238E27FC236}">
                <a16:creationId xmlns:a16="http://schemas.microsoft.com/office/drawing/2014/main" id="{4975A08D-F4D5-C84F-8263-D280D56A0623}"/>
              </a:ext>
            </a:extLst>
          </p:cNvPr>
          <p:cNvSpPr>
            <a:spLocks noGrp="1"/>
          </p:cNvSpPr>
          <p:nvPr>
            <p:ph type="title"/>
          </p:nvPr>
        </p:nvSpPr>
        <p:spPr>
          <a:xfrm>
            <a:off x="1270462" y="810202"/>
            <a:ext cx="10022887" cy="1325563"/>
          </a:xfrm>
          <a:ln w="31750">
            <a:noFill/>
          </a:ln>
        </p:spPr>
        <p:txBody>
          <a:bodyPr/>
          <a:lstStyle/>
          <a:p>
            <a:r>
              <a:rPr lang="es-CO" sz="8000" b="1" dirty="0">
                <a:ln w="34925">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Pecado</a:t>
            </a:r>
          </a:p>
        </p:txBody>
      </p:sp>
      <p:sp>
        <p:nvSpPr>
          <p:cNvPr id="3" name="Marcador de contenido 2">
            <a:extLst>
              <a:ext uri="{FF2B5EF4-FFF2-40B4-BE49-F238E27FC236}">
                <a16:creationId xmlns:a16="http://schemas.microsoft.com/office/drawing/2014/main" id="{BE2FD4AB-7C9A-1141-B84D-D848DB1F1F65}"/>
              </a:ext>
            </a:extLst>
          </p:cNvPr>
          <p:cNvSpPr>
            <a:spLocks noGrp="1"/>
          </p:cNvSpPr>
          <p:nvPr>
            <p:ph idx="1"/>
          </p:nvPr>
        </p:nvSpPr>
        <p:spPr>
          <a:xfrm>
            <a:off x="1270463" y="2053273"/>
            <a:ext cx="9469582" cy="3998392"/>
          </a:xfrm>
        </p:spPr>
        <p:txBody>
          <a:bodyPr>
            <a:normAutofit/>
          </a:bodyPr>
          <a:lstStyle/>
          <a:p>
            <a:r>
              <a:rPr lang="es-CO" sz="4400" b="1" dirty="0">
                <a:solidFill>
                  <a:srgbClr val="92D050"/>
                </a:solidFill>
                <a:effectLst>
                  <a:outerShdw blurRad="38100" dist="38100" dir="2700000" algn="tl">
                    <a:srgbClr val="000000">
                      <a:alpha val="43137"/>
                    </a:srgbClr>
                  </a:outerShdw>
                </a:effectLst>
              </a:rPr>
              <a:t>Jeremías 3:3 Reina-Valera 1960 (RVR1960)</a:t>
            </a:r>
          </a:p>
          <a:p>
            <a:r>
              <a:rPr lang="es-CO" sz="4400" b="1" baseline="30000" dirty="0">
                <a:solidFill>
                  <a:schemeClr val="bg1"/>
                </a:solidFill>
                <a:effectLst>
                  <a:outerShdw blurRad="38100" dist="38100" dir="2700000" algn="tl">
                    <a:srgbClr val="000000">
                      <a:alpha val="43137"/>
                    </a:srgbClr>
                  </a:outerShdw>
                </a:effectLst>
              </a:rPr>
              <a:t>3 </a:t>
            </a:r>
            <a:r>
              <a:rPr lang="es-CO" sz="4400" b="1" dirty="0">
                <a:solidFill>
                  <a:schemeClr val="bg1"/>
                </a:solidFill>
                <a:effectLst>
                  <a:outerShdw blurRad="38100" dist="38100" dir="2700000" algn="tl">
                    <a:srgbClr val="000000">
                      <a:alpha val="43137"/>
                    </a:srgbClr>
                  </a:outerShdw>
                </a:effectLst>
              </a:rPr>
              <a:t>Por esta causa las aguas </a:t>
            </a:r>
            <a:r>
              <a:rPr lang="es-CO" sz="4400" b="1" i="1" u="sng" dirty="0">
                <a:solidFill>
                  <a:schemeClr val="bg1"/>
                </a:solidFill>
                <a:effectLst>
                  <a:outerShdw blurRad="38100" dist="38100" dir="2700000" algn="tl">
                    <a:srgbClr val="000000">
                      <a:alpha val="43137"/>
                    </a:srgbClr>
                  </a:outerShdw>
                </a:effectLst>
              </a:rPr>
              <a:t>han sido detenidas, y faltó la lluvia tardía</a:t>
            </a:r>
            <a:r>
              <a:rPr lang="es-CO" sz="4400" b="1" dirty="0">
                <a:solidFill>
                  <a:schemeClr val="bg1"/>
                </a:solidFill>
                <a:effectLst>
                  <a:outerShdw blurRad="38100" dist="38100" dir="2700000" algn="tl">
                    <a:srgbClr val="000000">
                      <a:alpha val="43137"/>
                    </a:srgbClr>
                  </a:outerShdw>
                </a:effectLst>
              </a:rPr>
              <a:t>; y has tenido frente de ramera, y no quisiste tener vergüenza.</a:t>
            </a:r>
            <a:endParaRPr lang="es-CO" sz="4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107441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BBBC18-6A44-294C-AD1C-43B5D0225547}"/>
              </a:ext>
            </a:extLst>
          </p:cNvPr>
          <p:cNvSpPr>
            <a:spLocks noGrp="1"/>
          </p:cNvSpPr>
          <p:nvPr>
            <p:ph type="title"/>
          </p:nvPr>
        </p:nvSpPr>
        <p:spPr>
          <a:xfrm>
            <a:off x="838200" y="1027906"/>
            <a:ext cx="10515600" cy="1325563"/>
          </a:xfrm>
        </p:spPr>
        <p:txBody>
          <a:bodyPr/>
          <a:lstStyle/>
          <a:p>
            <a:pPr algn="ctr"/>
            <a:r>
              <a:rPr lang="es-CO" sz="8000" b="1" dirty="0">
                <a:ln w="28575">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Supremacía</a:t>
            </a:r>
          </a:p>
        </p:txBody>
      </p:sp>
      <p:sp>
        <p:nvSpPr>
          <p:cNvPr id="3" name="Marcador de contenido 2">
            <a:extLst>
              <a:ext uri="{FF2B5EF4-FFF2-40B4-BE49-F238E27FC236}">
                <a16:creationId xmlns:a16="http://schemas.microsoft.com/office/drawing/2014/main" id="{F7C78C53-8304-B744-887B-EC46ED626BEA}"/>
              </a:ext>
            </a:extLst>
          </p:cNvPr>
          <p:cNvSpPr>
            <a:spLocks noGrp="1"/>
          </p:cNvSpPr>
          <p:nvPr>
            <p:ph idx="1"/>
          </p:nvPr>
        </p:nvSpPr>
        <p:spPr>
          <a:xfrm>
            <a:off x="1801783" y="2607022"/>
            <a:ext cx="8588433" cy="2763000"/>
          </a:xfrm>
        </p:spPr>
        <p:txBody>
          <a:bodyPr>
            <a:normAutofit/>
          </a:bodyPr>
          <a:lstStyle/>
          <a:p>
            <a:pPr marL="0" indent="0" algn="ctr">
              <a:buNone/>
            </a:pPr>
            <a:r>
              <a:rPr lang="es-CO" sz="3600" dirty="0">
                <a:solidFill>
                  <a:schemeClr val="bg1"/>
                </a:solidFill>
                <a:effectLst>
                  <a:outerShdw blurRad="38100" dist="38100" dir="2700000" algn="tl">
                    <a:srgbClr val="000000">
                      <a:alpha val="43137"/>
                    </a:srgbClr>
                  </a:outerShdw>
                </a:effectLst>
              </a:rPr>
              <a:t>“Si subsistimos en el gran día del Señor, con Cristo como nuestro refugio y nuestra fortaleza, debemos </a:t>
            </a:r>
            <a:r>
              <a:rPr lang="es-CO" sz="3600" b="1" i="1" u="sng" dirty="0">
                <a:solidFill>
                  <a:schemeClr val="bg1"/>
                </a:solidFill>
                <a:effectLst>
                  <a:outerShdw blurRad="38100" dist="38100" dir="2700000" algn="tl">
                    <a:srgbClr val="000000">
                      <a:alpha val="43137"/>
                    </a:srgbClr>
                  </a:outerShdw>
                </a:effectLst>
              </a:rPr>
              <a:t>abandonar toda envidia y toda contienda por la supremacía</a:t>
            </a:r>
            <a:r>
              <a:rPr lang="es-CO" sz="3600" dirty="0">
                <a:solidFill>
                  <a:schemeClr val="bg1"/>
                </a:solidFill>
                <a:effectLst>
                  <a:outerShdw blurRad="38100" dist="38100" dir="2700000" algn="tl">
                    <a:srgbClr val="000000">
                      <a:alpha val="43137"/>
                    </a:srgbClr>
                  </a:outerShdw>
                </a:effectLst>
              </a:rPr>
              <a:t>. </a:t>
            </a:r>
            <a:r>
              <a:rPr lang="es-CO" sz="3600" dirty="0">
                <a:solidFill>
                  <a:srgbClr val="92D050"/>
                </a:solidFill>
                <a:effectLst>
                  <a:outerShdw blurRad="38100" dist="38100" dir="2700000" algn="tl">
                    <a:srgbClr val="000000">
                      <a:alpha val="43137"/>
                    </a:srgbClr>
                  </a:outerShdw>
                </a:effectLst>
              </a:rPr>
              <a:t>(Cada día con Dios 258).</a:t>
            </a:r>
          </a:p>
          <a:p>
            <a:pPr algn="ctr"/>
            <a:endParaRPr lang="es-CO" sz="3600" dirty="0">
              <a:solidFill>
                <a:schemeClr val="bg1"/>
              </a:solidFill>
              <a:effectLst>
                <a:outerShdw blurRad="38100" dist="38100" dir="2700000" algn="tl">
                  <a:srgbClr val="000000">
                    <a:alpha val="43137"/>
                  </a:srgbClr>
                </a:outerShdw>
              </a:effectLst>
            </a:endParaRPr>
          </a:p>
        </p:txBody>
      </p:sp>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Tree>
    <p:extLst>
      <p:ext uri="{BB962C8B-B14F-4D97-AF65-F5344CB8AC3E}">
        <p14:creationId xmlns:p14="http://schemas.microsoft.com/office/powerpoint/2010/main" val="3551019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CC68B5-CFB7-8944-866D-FA249178E7CA}"/>
              </a:ext>
            </a:extLst>
          </p:cNvPr>
          <p:cNvSpPr>
            <a:spLocks noGrp="1"/>
          </p:cNvSpPr>
          <p:nvPr>
            <p:ph type="ctrTitle"/>
          </p:nvPr>
        </p:nvSpPr>
        <p:spPr>
          <a:xfrm>
            <a:off x="2737658" y="2133283"/>
            <a:ext cx="6422967" cy="2387600"/>
          </a:xfrm>
        </p:spPr>
        <p:txBody>
          <a:bodyPr/>
          <a:lstStyle/>
          <a:p>
            <a:r>
              <a:rPr lang="es-CO" sz="7200" b="1" dirty="0">
                <a:ln w="31750">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E. Despojarse del yo </a:t>
            </a:r>
            <a:endParaRPr lang="es-CO" sz="7200" dirty="0">
              <a:ln w="31750">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303263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
        <p:nvSpPr>
          <p:cNvPr id="3" name="Marcador de contenido 2">
            <a:extLst>
              <a:ext uri="{FF2B5EF4-FFF2-40B4-BE49-F238E27FC236}">
                <a16:creationId xmlns:a16="http://schemas.microsoft.com/office/drawing/2014/main" id="{5A60BC02-42F9-EA43-91D4-55DA49471CE3}"/>
              </a:ext>
            </a:extLst>
          </p:cNvPr>
          <p:cNvSpPr>
            <a:spLocks noGrp="1"/>
          </p:cNvSpPr>
          <p:nvPr>
            <p:ph idx="1"/>
          </p:nvPr>
        </p:nvSpPr>
        <p:spPr>
          <a:xfrm>
            <a:off x="1386839" y="1858876"/>
            <a:ext cx="9785465" cy="3228513"/>
          </a:xfrm>
        </p:spPr>
        <p:txBody>
          <a:bodyPr>
            <a:normAutofit/>
          </a:bodyPr>
          <a:lstStyle/>
          <a:p>
            <a:pPr marL="0" indent="0">
              <a:buNone/>
            </a:pPr>
            <a:r>
              <a:rPr lang="es-CO" sz="4400" dirty="0">
                <a:solidFill>
                  <a:schemeClr val="bg1"/>
                </a:solidFill>
                <a:effectLst>
                  <a:outerShdw blurRad="38100" dist="38100" dir="2700000" algn="tl">
                    <a:srgbClr val="000000">
                      <a:alpha val="43137"/>
                    </a:srgbClr>
                  </a:outerShdw>
                </a:effectLst>
              </a:rPr>
              <a:t>“Cuando uno ha quedado completamente </a:t>
            </a:r>
            <a:r>
              <a:rPr lang="es-CO" sz="4400" b="1" i="1" u="sng" dirty="0">
                <a:solidFill>
                  <a:schemeClr val="bg1"/>
                </a:solidFill>
                <a:effectLst>
                  <a:outerShdw blurRad="38100" dist="38100" dir="2700000" algn="tl">
                    <a:srgbClr val="000000">
                      <a:alpha val="43137"/>
                    </a:srgbClr>
                  </a:outerShdw>
                </a:effectLst>
              </a:rPr>
              <a:t>despojado del yo</a:t>
            </a:r>
            <a:r>
              <a:rPr lang="es-CO" sz="4400" dirty="0">
                <a:solidFill>
                  <a:schemeClr val="bg1"/>
                </a:solidFill>
                <a:effectLst>
                  <a:outerShdw blurRad="38100" dist="38100" dir="2700000" algn="tl">
                    <a:srgbClr val="000000">
                      <a:alpha val="43137"/>
                    </a:srgbClr>
                  </a:outerShdw>
                </a:effectLst>
              </a:rPr>
              <a:t>, cuando todo falso dios es excluido del alma, el vacío es llenado por el influjo del Espíritu de Cristo” </a:t>
            </a:r>
            <a:r>
              <a:rPr lang="es-CO" sz="4400" dirty="0">
                <a:solidFill>
                  <a:srgbClr val="92D050"/>
                </a:solidFill>
                <a:effectLst>
                  <a:outerShdw blurRad="38100" dist="38100" dir="2700000" algn="tl">
                    <a:srgbClr val="000000">
                      <a:alpha val="43137"/>
                    </a:srgbClr>
                  </a:outerShdw>
                </a:effectLst>
              </a:rPr>
              <a:t>(OE 304). </a:t>
            </a:r>
          </a:p>
        </p:txBody>
      </p:sp>
    </p:spTree>
    <p:extLst>
      <p:ext uri="{BB962C8B-B14F-4D97-AF65-F5344CB8AC3E}">
        <p14:creationId xmlns:p14="http://schemas.microsoft.com/office/powerpoint/2010/main" val="26302101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
        <p:nvSpPr>
          <p:cNvPr id="3" name="Marcador de contenido 2">
            <a:extLst>
              <a:ext uri="{FF2B5EF4-FFF2-40B4-BE49-F238E27FC236}">
                <a16:creationId xmlns:a16="http://schemas.microsoft.com/office/drawing/2014/main" id="{5A60BC02-42F9-EA43-91D4-55DA49471CE3}"/>
              </a:ext>
            </a:extLst>
          </p:cNvPr>
          <p:cNvSpPr>
            <a:spLocks noGrp="1"/>
          </p:cNvSpPr>
          <p:nvPr>
            <p:ph idx="1"/>
          </p:nvPr>
        </p:nvSpPr>
        <p:spPr>
          <a:xfrm>
            <a:off x="1669473" y="1825625"/>
            <a:ext cx="9270076" cy="3444644"/>
          </a:xfrm>
        </p:spPr>
        <p:txBody>
          <a:bodyPr>
            <a:normAutofit/>
          </a:bodyPr>
          <a:lstStyle/>
          <a:p>
            <a:pPr marL="0" indent="0">
              <a:buNone/>
            </a:pPr>
            <a:r>
              <a:rPr lang="es-CO" sz="4000" dirty="0">
                <a:solidFill>
                  <a:schemeClr val="bg1"/>
                </a:solidFill>
                <a:effectLst>
                  <a:outerShdw blurRad="38100" dist="38100" dir="2700000" algn="tl">
                    <a:srgbClr val="000000">
                      <a:alpha val="43137"/>
                    </a:srgbClr>
                  </a:outerShdw>
                </a:effectLst>
              </a:rPr>
              <a:t>“No hay nada que ofenda tanto a Dios, o que sea tan peligroso para el alma humana, </a:t>
            </a:r>
            <a:r>
              <a:rPr lang="es-CO" sz="4000" b="1" i="1" u="sng" dirty="0">
                <a:solidFill>
                  <a:schemeClr val="bg1"/>
                </a:solidFill>
                <a:effectLst>
                  <a:outerShdw blurRad="38100" dist="38100" dir="2700000" algn="tl">
                    <a:srgbClr val="000000">
                      <a:alpha val="43137"/>
                    </a:srgbClr>
                  </a:outerShdw>
                </a:effectLst>
              </a:rPr>
              <a:t>como el orgullo y la suficiencia propia</a:t>
            </a:r>
            <a:r>
              <a:rPr lang="es-CO" sz="4000" dirty="0">
                <a:solidFill>
                  <a:schemeClr val="bg1"/>
                </a:solidFill>
                <a:effectLst>
                  <a:outerShdw blurRad="38100" dist="38100" dir="2700000" algn="tl">
                    <a:srgbClr val="000000">
                      <a:alpha val="43137"/>
                    </a:srgbClr>
                  </a:outerShdw>
                </a:effectLst>
              </a:rPr>
              <a:t>. De todos los pecados es el más desesperado, el más incurable</a:t>
            </a:r>
            <a:r>
              <a:rPr lang="es-CO" sz="4000" dirty="0">
                <a:solidFill>
                  <a:srgbClr val="92D050"/>
                </a:solidFill>
                <a:effectLst>
                  <a:outerShdw blurRad="38100" dist="38100" dir="2700000" algn="tl">
                    <a:srgbClr val="000000">
                      <a:alpha val="43137"/>
                    </a:srgbClr>
                  </a:outerShdw>
                </a:effectLst>
              </a:rPr>
              <a:t>” (PVGM 140). </a:t>
            </a:r>
          </a:p>
          <a:p>
            <a:endParaRPr lang="es-CO" sz="4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93062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CC68B5-CFB7-8944-866D-FA249178E7CA}"/>
              </a:ext>
            </a:extLst>
          </p:cNvPr>
          <p:cNvSpPr>
            <a:spLocks noGrp="1"/>
          </p:cNvSpPr>
          <p:nvPr>
            <p:ph type="ctrTitle"/>
          </p:nvPr>
        </p:nvSpPr>
        <p:spPr>
          <a:xfrm>
            <a:off x="2105890" y="2693323"/>
            <a:ext cx="8467898" cy="1694556"/>
          </a:xfrm>
        </p:spPr>
        <p:txBody>
          <a:bodyPr>
            <a:noAutofit/>
          </a:bodyPr>
          <a:lstStyle/>
          <a:p>
            <a:r>
              <a:rPr lang="es-CO" sz="6600" b="1" dirty="0">
                <a:ln w="28575">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F. Debemos estar trabajando para Dios</a:t>
            </a:r>
            <a:endParaRPr lang="es-CO" sz="6600" dirty="0">
              <a:ln w="28575">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8903471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
        <p:nvSpPr>
          <p:cNvPr id="3" name="Marcador de contenido 2">
            <a:extLst>
              <a:ext uri="{FF2B5EF4-FFF2-40B4-BE49-F238E27FC236}">
                <a16:creationId xmlns:a16="http://schemas.microsoft.com/office/drawing/2014/main" id="{D0E6D704-A5F8-EE42-B6E2-822813A91491}"/>
              </a:ext>
            </a:extLst>
          </p:cNvPr>
          <p:cNvSpPr>
            <a:spLocks noGrp="1"/>
          </p:cNvSpPr>
          <p:nvPr>
            <p:ph idx="1"/>
          </p:nvPr>
        </p:nvSpPr>
        <p:spPr>
          <a:xfrm>
            <a:off x="1187334" y="1509741"/>
            <a:ext cx="9951720" cy="4351338"/>
          </a:xfrm>
        </p:spPr>
        <p:txBody>
          <a:bodyPr>
            <a:normAutofit lnSpcReduction="10000"/>
          </a:bodyPr>
          <a:lstStyle/>
          <a:p>
            <a:r>
              <a:rPr lang="es-CO" sz="3200" dirty="0">
                <a:solidFill>
                  <a:schemeClr val="bg1"/>
                </a:solidFill>
                <a:effectLst>
                  <a:outerShdw blurRad="38100" dist="38100" dir="2700000" algn="tl">
                    <a:srgbClr val="000000">
                      <a:alpha val="43137"/>
                    </a:srgbClr>
                  </a:outerShdw>
                </a:effectLst>
              </a:rPr>
              <a:t>El gran derramamiento del Espíritu de Dios que ilumina toda la tierra con su gloria, no acontecerá hasta que tengamos un pueblo iluminado, que conozca por experiencia </a:t>
            </a:r>
            <a:r>
              <a:rPr lang="es-CO" sz="3200" b="1" u="sng" dirty="0">
                <a:solidFill>
                  <a:schemeClr val="bg1"/>
                </a:solidFill>
                <a:effectLst>
                  <a:outerShdw blurRad="38100" dist="38100" dir="2700000" algn="tl">
                    <a:srgbClr val="000000">
                      <a:alpha val="43137"/>
                    </a:srgbClr>
                  </a:outerShdw>
                </a:effectLst>
              </a:rPr>
              <a:t>lo que significa ser colaboradores de Dios.</a:t>
            </a:r>
            <a:r>
              <a:rPr lang="es-CO" sz="3200" dirty="0">
                <a:solidFill>
                  <a:schemeClr val="bg1"/>
                </a:solidFill>
                <a:effectLst>
                  <a:outerShdw blurRad="38100" dist="38100" dir="2700000" algn="tl">
                    <a:srgbClr val="000000">
                      <a:alpha val="43137"/>
                    </a:srgbClr>
                  </a:outerShdw>
                </a:effectLst>
              </a:rPr>
              <a:t> Cuando nos hayamos consagrado plenamente y de todo corazón al servicio de Cristo, Dios lo reconocerá por un derramamiento sin medida de su Espíritu; pero esto no ocurrirá mientras que </a:t>
            </a:r>
            <a:r>
              <a:rPr lang="es-CO" sz="3200" b="1" i="1" u="sng" dirty="0">
                <a:solidFill>
                  <a:schemeClr val="bg1"/>
                </a:solidFill>
                <a:effectLst>
                  <a:outerShdw blurRad="38100" dist="38100" dir="2700000" algn="tl">
                    <a:srgbClr val="000000">
                      <a:alpha val="43137"/>
                    </a:srgbClr>
                  </a:outerShdw>
                </a:effectLst>
              </a:rPr>
              <a:t>la mayor parte de la iglesia no colabore con Dios</a:t>
            </a:r>
            <a:r>
              <a:rPr lang="es-CO" sz="3200" dirty="0">
                <a:solidFill>
                  <a:schemeClr val="bg1"/>
                </a:solidFill>
                <a:effectLst>
                  <a:outerShdw blurRad="38100" dist="38100" dir="2700000" algn="tl">
                    <a:srgbClr val="000000">
                      <a:alpha val="43137"/>
                    </a:srgbClr>
                  </a:outerShdw>
                </a:effectLst>
              </a:rPr>
              <a:t>. </a:t>
            </a:r>
            <a:r>
              <a:rPr lang="es-CO" sz="3200" dirty="0">
                <a:solidFill>
                  <a:srgbClr val="92D050"/>
                </a:solidFill>
                <a:effectLst>
                  <a:outerShdw blurRad="38100" dist="38100" dir="2700000" algn="tl">
                    <a:srgbClr val="000000">
                      <a:alpha val="43137"/>
                    </a:srgbClr>
                  </a:outerShdw>
                </a:effectLst>
              </a:rPr>
              <a:t>SC, 315.</a:t>
            </a:r>
          </a:p>
          <a:p>
            <a:endParaRPr lang="es-CO"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681629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4E993A-683A-4E4D-972F-2088926847B2}"/>
              </a:ext>
            </a:extLst>
          </p:cNvPr>
          <p:cNvSpPr>
            <a:spLocks noGrp="1"/>
          </p:cNvSpPr>
          <p:nvPr>
            <p:ph type="title"/>
          </p:nvPr>
        </p:nvSpPr>
        <p:spPr>
          <a:xfrm>
            <a:off x="855518" y="1198359"/>
            <a:ext cx="10515600" cy="1325563"/>
          </a:xfrm>
        </p:spPr>
        <p:txBody>
          <a:bodyPr/>
          <a:lstStyle/>
          <a:p>
            <a:pPr algn="ctr"/>
            <a:r>
              <a:rPr lang="es-CO" sz="7200" b="1" dirty="0">
                <a:ln w="31750">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El recipiente limpio</a:t>
            </a:r>
          </a:p>
        </p:txBody>
      </p:sp>
      <p:sp>
        <p:nvSpPr>
          <p:cNvPr id="3" name="Marcador de contenido 2">
            <a:extLst>
              <a:ext uri="{FF2B5EF4-FFF2-40B4-BE49-F238E27FC236}">
                <a16:creationId xmlns:a16="http://schemas.microsoft.com/office/drawing/2014/main" id="{AAFE249C-A05E-1349-A33B-CACE06C2B861}"/>
              </a:ext>
            </a:extLst>
          </p:cNvPr>
          <p:cNvSpPr>
            <a:spLocks noGrp="1"/>
          </p:cNvSpPr>
          <p:nvPr>
            <p:ph idx="1"/>
          </p:nvPr>
        </p:nvSpPr>
        <p:spPr>
          <a:xfrm>
            <a:off x="2068484" y="2474017"/>
            <a:ext cx="8089669" cy="3211888"/>
          </a:xfrm>
        </p:spPr>
        <p:txBody>
          <a:bodyPr>
            <a:normAutofit/>
          </a:bodyPr>
          <a:lstStyle/>
          <a:p>
            <a:pPr marL="0" indent="0" algn="ctr">
              <a:buNone/>
            </a:pPr>
            <a:r>
              <a:rPr lang="es-CO" sz="3600" b="1" dirty="0">
                <a:solidFill>
                  <a:schemeClr val="bg1"/>
                </a:solidFill>
                <a:effectLst>
                  <a:outerShdw blurRad="38100" dist="38100" dir="2700000" algn="tl">
                    <a:srgbClr val="000000">
                      <a:alpha val="43137"/>
                    </a:srgbClr>
                  </a:outerShdw>
                </a:effectLst>
              </a:rPr>
              <a:t>“ No necesitamos preocuparnos por la lluvia tardía. </a:t>
            </a:r>
            <a:r>
              <a:rPr lang="es-CO" sz="3600" b="1" i="1" u="sng" dirty="0">
                <a:solidFill>
                  <a:schemeClr val="bg1"/>
                </a:solidFill>
                <a:effectLst>
                  <a:outerShdw blurRad="38100" dist="38100" dir="2700000" algn="tl">
                    <a:srgbClr val="000000">
                      <a:alpha val="43137"/>
                    </a:srgbClr>
                  </a:outerShdw>
                </a:effectLst>
              </a:rPr>
              <a:t>Todo lo que debemos hacer es mantener limpio el recipiente y ponerlo hacia arriba</a:t>
            </a:r>
            <a:r>
              <a:rPr lang="es-CO" sz="3600" b="1" dirty="0">
                <a:solidFill>
                  <a:schemeClr val="bg1"/>
                </a:solidFill>
                <a:effectLst>
                  <a:outerShdw blurRad="38100" dist="38100" dir="2700000" algn="tl">
                    <a:srgbClr val="000000">
                      <a:alpha val="43137"/>
                    </a:srgbClr>
                  </a:outerShdw>
                </a:effectLst>
              </a:rPr>
              <a:t>, listo para recibir la lluvia celestial, y perseverar en oración.” </a:t>
            </a:r>
            <a:r>
              <a:rPr lang="es-CO" sz="3600" b="1" dirty="0">
                <a:solidFill>
                  <a:srgbClr val="92D050"/>
                </a:solidFill>
                <a:effectLst>
                  <a:outerShdw blurRad="38100" dist="38100" dir="2700000" algn="tl">
                    <a:srgbClr val="000000">
                      <a:alpha val="43137"/>
                    </a:srgbClr>
                  </a:outerShdw>
                </a:effectLst>
              </a:rPr>
              <a:t>Alza tus ojos, 281</a:t>
            </a:r>
            <a:r>
              <a:rPr lang="es-CO" sz="3600" dirty="0">
                <a:solidFill>
                  <a:srgbClr val="92D050"/>
                </a:solidFill>
                <a:effectLst>
                  <a:outerShdw blurRad="38100" dist="38100" dir="2700000" algn="tl">
                    <a:srgbClr val="000000">
                      <a:alpha val="43137"/>
                    </a:srgbClr>
                  </a:outerShdw>
                </a:effectLst>
              </a:rPr>
              <a:t>.</a:t>
            </a:r>
          </a:p>
        </p:txBody>
      </p:sp>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Tree>
    <p:extLst>
      <p:ext uri="{BB962C8B-B14F-4D97-AF65-F5344CB8AC3E}">
        <p14:creationId xmlns:p14="http://schemas.microsoft.com/office/powerpoint/2010/main" val="29178968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051FDB-77EF-8046-8B1D-A5C447EB7324}"/>
              </a:ext>
            </a:extLst>
          </p:cNvPr>
          <p:cNvSpPr>
            <a:spLocks noGrp="1"/>
          </p:cNvSpPr>
          <p:nvPr>
            <p:ph type="title"/>
          </p:nvPr>
        </p:nvSpPr>
        <p:spPr>
          <a:xfrm>
            <a:off x="838199" y="1196397"/>
            <a:ext cx="10515600" cy="1014788"/>
          </a:xfrm>
        </p:spPr>
        <p:txBody>
          <a:bodyPr/>
          <a:lstStyle/>
          <a:p>
            <a:pPr algn="ctr"/>
            <a:r>
              <a:rPr lang="es-CO" sz="7200" b="1" dirty="0">
                <a:ln w="34925">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Orar fervientemente</a:t>
            </a:r>
          </a:p>
        </p:txBody>
      </p:sp>
      <p:sp>
        <p:nvSpPr>
          <p:cNvPr id="3" name="Marcador de contenido 2">
            <a:extLst>
              <a:ext uri="{FF2B5EF4-FFF2-40B4-BE49-F238E27FC236}">
                <a16:creationId xmlns:a16="http://schemas.microsoft.com/office/drawing/2014/main" id="{B8D7F1E9-7527-8E42-A4B3-5272C8ED15CE}"/>
              </a:ext>
            </a:extLst>
          </p:cNvPr>
          <p:cNvSpPr>
            <a:spLocks noGrp="1"/>
          </p:cNvSpPr>
          <p:nvPr>
            <p:ph idx="1"/>
          </p:nvPr>
        </p:nvSpPr>
        <p:spPr>
          <a:xfrm>
            <a:off x="1835034" y="2477192"/>
            <a:ext cx="8521931" cy="3300759"/>
          </a:xfrm>
        </p:spPr>
        <p:txBody>
          <a:bodyPr>
            <a:normAutofit/>
          </a:bodyPr>
          <a:lstStyle/>
          <a:p>
            <a:pPr marL="0" indent="0" algn="ctr">
              <a:buNone/>
            </a:pPr>
            <a:r>
              <a:rPr lang="es-CO" sz="3600" dirty="0">
                <a:solidFill>
                  <a:schemeClr val="bg1"/>
                </a:solidFill>
                <a:effectLst>
                  <a:outerShdw blurRad="38100" dist="38100" dir="2700000" algn="tl">
                    <a:srgbClr val="000000">
                      <a:alpha val="43137"/>
                    </a:srgbClr>
                  </a:outerShdw>
                </a:effectLst>
              </a:rPr>
              <a:t>Debiéramos orar tan fervientemente por el descenso del Espíritu Santo como los discípulos oraron en el Día de Pentecostés. Si ellos lo necesitaban en aquel entonces, nosotros lo necesitamos más hoy en día. </a:t>
            </a:r>
            <a:r>
              <a:rPr lang="es-CO" sz="3600" dirty="0">
                <a:solidFill>
                  <a:srgbClr val="92D050"/>
                </a:solidFill>
                <a:effectLst>
                  <a:outerShdw blurRad="38100" dist="38100" dir="2700000" algn="tl">
                    <a:srgbClr val="000000">
                      <a:alpha val="43137"/>
                    </a:srgbClr>
                  </a:outerShdw>
                </a:effectLst>
              </a:rPr>
              <a:t>TI.5, 158. </a:t>
            </a:r>
          </a:p>
        </p:txBody>
      </p:sp>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Tree>
    <p:extLst>
      <p:ext uri="{BB962C8B-B14F-4D97-AF65-F5344CB8AC3E}">
        <p14:creationId xmlns:p14="http://schemas.microsoft.com/office/powerpoint/2010/main" val="4723658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7F576F-230E-DD48-AD35-4694E48BF965}"/>
              </a:ext>
            </a:extLst>
          </p:cNvPr>
          <p:cNvSpPr>
            <a:spLocks noGrp="1"/>
          </p:cNvSpPr>
          <p:nvPr>
            <p:ph type="title"/>
          </p:nvPr>
        </p:nvSpPr>
        <p:spPr>
          <a:xfrm>
            <a:off x="838200" y="965575"/>
            <a:ext cx="10515600" cy="1325563"/>
          </a:xfrm>
        </p:spPr>
        <p:txBody>
          <a:bodyPr/>
          <a:lstStyle/>
          <a:p>
            <a:pPr algn="ctr"/>
            <a:r>
              <a:rPr lang="es-CO" sz="7200" b="1" dirty="0">
                <a:ln w="41275">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Mañana es tarde</a:t>
            </a:r>
          </a:p>
        </p:txBody>
      </p:sp>
      <p:sp>
        <p:nvSpPr>
          <p:cNvPr id="3" name="Marcador de contenido 2">
            <a:extLst>
              <a:ext uri="{FF2B5EF4-FFF2-40B4-BE49-F238E27FC236}">
                <a16:creationId xmlns:a16="http://schemas.microsoft.com/office/drawing/2014/main" id="{3C370761-00E8-CD4A-8269-34F7EEB77CE1}"/>
              </a:ext>
            </a:extLst>
          </p:cNvPr>
          <p:cNvSpPr>
            <a:spLocks noGrp="1"/>
          </p:cNvSpPr>
          <p:nvPr>
            <p:ph idx="1"/>
          </p:nvPr>
        </p:nvSpPr>
        <p:spPr>
          <a:xfrm>
            <a:off x="1419398" y="2291138"/>
            <a:ext cx="9353204" cy="3610899"/>
          </a:xfrm>
        </p:spPr>
        <p:txBody>
          <a:bodyPr>
            <a:normAutofit/>
          </a:bodyPr>
          <a:lstStyle/>
          <a:p>
            <a:pPr marL="0" indent="0" algn="ctr">
              <a:buNone/>
            </a:pPr>
            <a:r>
              <a:rPr lang="es-CO" sz="3200" dirty="0">
                <a:solidFill>
                  <a:schemeClr val="bg1"/>
                </a:solidFill>
                <a:effectLst>
                  <a:outerShdw blurRad="38100" dist="38100" dir="2700000" algn="tl">
                    <a:srgbClr val="000000">
                      <a:alpha val="43137"/>
                    </a:srgbClr>
                  </a:outerShdw>
                </a:effectLst>
              </a:rPr>
              <a:t>El descenso del Espíritu Santo sobre la iglesia es esperado como si se tratara de un asunto del futuro; </a:t>
            </a:r>
            <a:r>
              <a:rPr lang="es-CO" sz="4000" u="sng" dirty="0">
                <a:solidFill>
                  <a:schemeClr val="bg1"/>
                </a:solidFill>
                <a:effectLst>
                  <a:outerShdw blurRad="38100" dist="38100" dir="2700000" algn="tl">
                    <a:srgbClr val="000000">
                      <a:alpha val="43137"/>
                    </a:srgbClr>
                  </a:outerShdw>
                </a:effectLst>
              </a:rPr>
              <a:t>pero es el privilegio de la iglesia tenerlo ahora mismo</a:t>
            </a:r>
            <a:r>
              <a:rPr lang="es-CO" sz="3200" dirty="0">
                <a:solidFill>
                  <a:schemeClr val="bg1"/>
                </a:solidFill>
                <a:effectLst>
                  <a:outerShdw blurRad="38100" dist="38100" dir="2700000" algn="tl">
                    <a:srgbClr val="000000">
                      <a:alpha val="43137"/>
                    </a:srgbClr>
                  </a:outerShdw>
                </a:effectLst>
              </a:rPr>
              <a:t>. Buscadlo, orad por él, creed en él. Debemos tenerlo, y el cielo está esperando concederlo.</a:t>
            </a:r>
          </a:p>
          <a:p>
            <a:pPr marL="0" indent="0" algn="ctr">
              <a:buNone/>
            </a:pPr>
            <a:r>
              <a:rPr lang="es-CO" sz="3200" dirty="0">
                <a:solidFill>
                  <a:srgbClr val="92D050"/>
                </a:solidFill>
                <a:effectLst>
                  <a:outerShdw blurRad="38100" dist="38100" dir="2700000" algn="tl">
                    <a:srgbClr val="000000">
                      <a:alpha val="43137"/>
                    </a:srgbClr>
                  </a:outerShdw>
                </a:effectLst>
              </a:rPr>
              <a:t> EUD92 192.</a:t>
            </a:r>
          </a:p>
        </p:txBody>
      </p:sp>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Tree>
    <p:extLst>
      <p:ext uri="{BB962C8B-B14F-4D97-AF65-F5344CB8AC3E}">
        <p14:creationId xmlns:p14="http://schemas.microsoft.com/office/powerpoint/2010/main" val="13555537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7F576F-230E-DD48-AD35-4694E48BF965}"/>
              </a:ext>
            </a:extLst>
          </p:cNvPr>
          <p:cNvSpPr>
            <a:spLocks noGrp="1"/>
          </p:cNvSpPr>
          <p:nvPr>
            <p:ph type="title"/>
          </p:nvPr>
        </p:nvSpPr>
        <p:spPr>
          <a:xfrm>
            <a:off x="838200" y="1393666"/>
            <a:ext cx="10515600" cy="1325563"/>
          </a:xfrm>
        </p:spPr>
        <p:txBody>
          <a:bodyPr/>
          <a:lstStyle/>
          <a:p>
            <a:pPr algn="ctr"/>
            <a:r>
              <a:rPr lang="es-CO" sz="7200" b="1" dirty="0">
                <a:ln w="41275">
                  <a:solidFill>
                    <a:schemeClr val="bg1"/>
                  </a:solidFill>
                </a:ln>
                <a:gradFill>
                  <a:gsLst>
                    <a:gs pos="0">
                      <a:srgbClr val="FFFF00"/>
                    </a:gs>
                    <a:gs pos="99000">
                      <a:srgbClr val="92D050"/>
                    </a:gs>
                  </a:gsLst>
                  <a:lin ang="5400000" scaled="1"/>
                </a:gradFill>
              </a:rPr>
              <a:t>Nuestro deseo</a:t>
            </a:r>
          </a:p>
        </p:txBody>
      </p:sp>
      <p:sp>
        <p:nvSpPr>
          <p:cNvPr id="3" name="Marcador de contenido 2">
            <a:extLst>
              <a:ext uri="{FF2B5EF4-FFF2-40B4-BE49-F238E27FC236}">
                <a16:creationId xmlns:a16="http://schemas.microsoft.com/office/drawing/2014/main" id="{3C370761-00E8-CD4A-8269-34F7EEB77CE1}"/>
              </a:ext>
            </a:extLst>
          </p:cNvPr>
          <p:cNvSpPr>
            <a:spLocks noGrp="1"/>
          </p:cNvSpPr>
          <p:nvPr>
            <p:ph idx="1"/>
          </p:nvPr>
        </p:nvSpPr>
        <p:spPr>
          <a:xfrm>
            <a:off x="1776845" y="2557145"/>
            <a:ext cx="8638309" cy="3095510"/>
          </a:xfrm>
        </p:spPr>
        <p:txBody>
          <a:bodyPr>
            <a:normAutofit/>
          </a:bodyPr>
          <a:lstStyle/>
          <a:p>
            <a:pPr algn="ctr"/>
            <a:r>
              <a:rPr lang="es-CO" sz="3600" dirty="0">
                <a:solidFill>
                  <a:schemeClr val="bg1"/>
                </a:solidFill>
                <a:effectLst>
                  <a:outerShdw blurRad="38100" dist="38100" dir="2700000" algn="tl">
                    <a:srgbClr val="000000">
                      <a:alpha val="43137"/>
                    </a:srgbClr>
                  </a:outerShdw>
                </a:effectLst>
              </a:rPr>
              <a:t>La medida del Espíritu Santo que recibamos estará </a:t>
            </a:r>
            <a:r>
              <a:rPr lang="es-CO" sz="3600" i="1" u="sng" dirty="0">
                <a:solidFill>
                  <a:schemeClr val="bg1"/>
                </a:solidFill>
                <a:effectLst>
                  <a:outerShdw blurRad="38100" dist="38100" dir="2700000" algn="tl">
                    <a:srgbClr val="000000">
                      <a:alpha val="43137"/>
                    </a:srgbClr>
                  </a:outerShdw>
                </a:effectLst>
              </a:rPr>
              <a:t>en proporción a la medida de nuestro deseo de recibirlo </a:t>
            </a:r>
            <a:r>
              <a:rPr lang="es-CO" sz="3600" dirty="0">
                <a:solidFill>
                  <a:schemeClr val="bg1"/>
                </a:solidFill>
                <a:effectLst>
                  <a:outerShdw blurRad="38100" dist="38100" dir="2700000" algn="tl">
                    <a:srgbClr val="000000">
                      <a:alpha val="43137"/>
                    </a:srgbClr>
                  </a:outerShdw>
                </a:effectLst>
              </a:rPr>
              <a:t>y de la fe que ejerzamos para ello, y del uso que hagamos de la luz y el conocimiento que se nos dé.—</a:t>
            </a:r>
            <a:r>
              <a:rPr lang="es-CO" sz="3600" dirty="0">
                <a:solidFill>
                  <a:srgbClr val="92D050"/>
                </a:solidFill>
                <a:effectLst>
                  <a:outerShdw blurRad="38100" dist="38100" dir="2700000" algn="tl">
                    <a:srgbClr val="000000">
                      <a:alpha val="43137"/>
                    </a:srgbClr>
                  </a:outerShdw>
                </a:effectLst>
              </a:rPr>
              <a:t>RH, 5 de mayo de 1896.</a:t>
            </a:r>
            <a:r>
              <a:rPr lang="es-CO" sz="3600" dirty="0">
                <a:solidFill>
                  <a:schemeClr val="bg1"/>
                </a:solidFill>
                <a:effectLst>
                  <a:outerShdw blurRad="38100" dist="38100" dir="2700000" algn="tl">
                    <a:srgbClr val="000000">
                      <a:alpha val="43137"/>
                    </a:srgbClr>
                  </a:outerShdw>
                </a:effectLst>
              </a:rPr>
              <a:t> </a:t>
            </a:r>
          </a:p>
          <a:p>
            <a:pPr algn="ctr"/>
            <a:endParaRPr lang="es-CO" sz="3600" dirty="0">
              <a:solidFill>
                <a:schemeClr val="bg1"/>
              </a:solidFill>
              <a:effectLst>
                <a:outerShdw blurRad="38100" dist="38100" dir="2700000" algn="tl">
                  <a:srgbClr val="000000">
                    <a:alpha val="43137"/>
                  </a:srgbClr>
                </a:outerShdw>
              </a:effectLst>
            </a:endParaRPr>
          </a:p>
        </p:txBody>
      </p:sp>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Tree>
    <p:extLst>
      <p:ext uri="{BB962C8B-B14F-4D97-AF65-F5344CB8AC3E}">
        <p14:creationId xmlns:p14="http://schemas.microsoft.com/office/powerpoint/2010/main" val="1790279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
        <p:nvSpPr>
          <p:cNvPr id="2" name="Título 1">
            <a:extLst>
              <a:ext uri="{FF2B5EF4-FFF2-40B4-BE49-F238E27FC236}">
                <a16:creationId xmlns:a16="http://schemas.microsoft.com/office/drawing/2014/main" id="{675D2374-26E3-6C45-B199-553240CF8431}"/>
              </a:ext>
            </a:extLst>
          </p:cNvPr>
          <p:cNvSpPr>
            <a:spLocks noGrp="1"/>
          </p:cNvSpPr>
          <p:nvPr>
            <p:ph type="title"/>
          </p:nvPr>
        </p:nvSpPr>
        <p:spPr>
          <a:xfrm>
            <a:off x="1391689" y="1493419"/>
            <a:ext cx="10515600" cy="1166654"/>
          </a:xfrm>
        </p:spPr>
        <p:txBody>
          <a:bodyPr/>
          <a:lstStyle/>
          <a:p>
            <a:r>
              <a:rPr lang="es-CO" sz="7200" b="1" dirty="0">
                <a:ln w="25400">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Verdad espiritual</a:t>
            </a:r>
          </a:p>
        </p:txBody>
      </p:sp>
      <p:sp>
        <p:nvSpPr>
          <p:cNvPr id="3" name="Marcador de contenido 2">
            <a:extLst>
              <a:ext uri="{FF2B5EF4-FFF2-40B4-BE49-F238E27FC236}">
                <a16:creationId xmlns:a16="http://schemas.microsoft.com/office/drawing/2014/main" id="{F74A3145-D938-5A45-B934-EC519CF237AE}"/>
              </a:ext>
            </a:extLst>
          </p:cNvPr>
          <p:cNvSpPr>
            <a:spLocks noGrp="1"/>
          </p:cNvSpPr>
          <p:nvPr>
            <p:ph idx="1"/>
          </p:nvPr>
        </p:nvSpPr>
        <p:spPr>
          <a:xfrm>
            <a:off x="1391689" y="2826328"/>
            <a:ext cx="9408622" cy="2892830"/>
          </a:xfrm>
        </p:spPr>
        <p:txBody>
          <a:bodyPr>
            <a:normAutofit/>
          </a:bodyPr>
          <a:lstStyle/>
          <a:p>
            <a:pPr marL="0" indent="0">
              <a:buNone/>
            </a:pPr>
            <a:r>
              <a:rPr lang="es-CO" sz="4000" dirty="0">
                <a:solidFill>
                  <a:schemeClr val="bg1"/>
                </a:solidFill>
                <a:effectLst>
                  <a:outerShdw blurRad="38100" dist="38100" dir="2700000" algn="tl">
                    <a:srgbClr val="000000">
                      <a:alpha val="43137"/>
                    </a:srgbClr>
                  </a:outerShdw>
                </a:effectLst>
              </a:rPr>
              <a:t>“La lluvia tardía, que cae hacia el fin de la temporada, madura el grano y lo prepara para la siega. </a:t>
            </a:r>
            <a:r>
              <a:rPr lang="es-CO" sz="4000" b="1" i="1" u="sng" dirty="0">
                <a:solidFill>
                  <a:schemeClr val="bg1"/>
                </a:solidFill>
                <a:effectLst>
                  <a:outerShdw blurRad="38100" dist="38100" dir="2700000" algn="tl">
                    <a:srgbClr val="000000">
                      <a:alpha val="43137"/>
                    </a:srgbClr>
                  </a:outerShdw>
                </a:effectLst>
              </a:rPr>
              <a:t>El Señor emplea estos fenómenos naturales para ilustrar la obra del Espíritu Santo.</a:t>
            </a:r>
            <a:r>
              <a:rPr lang="es-CO" sz="4000" dirty="0">
                <a:solidFill>
                  <a:schemeClr val="bg1"/>
                </a:solidFill>
                <a:effectLst>
                  <a:outerShdw blurRad="38100" dist="38100" dir="2700000" algn="tl">
                    <a:srgbClr val="000000">
                      <a:alpha val="43137"/>
                    </a:srgbClr>
                  </a:outerShdw>
                </a:effectLst>
              </a:rPr>
              <a:t> </a:t>
            </a:r>
            <a:r>
              <a:rPr lang="es-CO" sz="4000" dirty="0">
                <a:solidFill>
                  <a:srgbClr val="92D050"/>
                </a:solidFill>
                <a:effectLst>
                  <a:outerShdw blurRad="38100" dist="38100" dir="2700000" algn="tl">
                    <a:srgbClr val="000000">
                      <a:alpha val="43137"/>
                    </a:srgbClr>
                  </a:outerShdw>
                </a:effectLst>
              </a:rPr>
              <a:t>EUD 155.</a:t>
            </a:r>
          </a:p>
          <a:p>
            <a:endParaRPr lang="es-CO" sz="4000" dirty="0">
              <a:solidFill>
                <a:schemeClr val="bg1"/>
              </a:solidFill>
              <a:effectLst>
                <a:outerShdw blurRad="38100" dist="38100" dir="2700000" algn="tl">
                  <a:srgbClr val="000000">
                    <a:alpha val="43137"/>
                  </a:srgbClr>
                </a:outerShdw>
              </a:effectLst>
            </a:endParaRPr>
          </a:p>
          <a:p>
            <a:endParaRPr lang="es-CO" sz="4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2392586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5051367"/>
            <a:ext cx="2709947" cy="1806631"/>
          </a:xfrm>
          <a:prstGeom prst="rect">
            <a:avLst/>
          </a:prstGeom>
        </p:spPr>
      </p:pic>
      <p:sp>
        <p:nvSpPr>
          <p:cNvPr id="2" name="Título 1">
            <a:extLst>
              <a:ext uri="{FF2B5EF4-FFF2-40B4-BE49-F238E27FC236}">
                <a16:creationId xmlns:a16="http://schemas.microsoft.com/office/drawing/2014/main" id="{B18CEA7E-BE88-2342-BB97-F3E069A89DB9}"/>
              </a:ext>
            </a:extLst>
          </p:cNvPr>
          <p:cNvSpPr>
            <a:spLocks noGrp="1"/>
          </p:cNvSpPr>
          <p:nvPr>
            <p:ph type="title"/>
          </p:nvPr>
        </p:nvSpPr>
        <p:spPr>
          <a:xfrm>
            <a:off x="838200" y="980901"/>
            <a:ext cx="10515600" cy="992419"/>
          </a:xfrm>
        </p:spPr>
        <p:txBody>
          <a:bodyPr/>
          <a:lstStyle/>
          <a:p>
            <a:pPr algn="ctr"/>
            <a:r>
              <a:rPr lang="es-CO" sz="7200" b="1" dirty="0">
                <a:ln w="34925">
                  <a:solidFill>
                    <a:schemeClr val="bg1"/>
                  </a:solidFill>
                </a:ln>
                <a:gradFill>
                  <a:gsLst>
                    <a:gs pos="0">
                      <a:srgbClr val="FFFF00"/>
                    </a:gs>
                    <a:gs pos="99000">
                      <a:srgbClr val="92D050"/>
                    </a:gs>
                  </a:gsLst>
                  <a:lin ang="5400000" scaled="1"/>
                </a:gradFill>
                <a:effectLst>
                  <a:outerShdw blurRad="38100" dist="38100" dir="2700000" algn="tl">
                    <a:srgbClr val="000000">
                      <a:alpha val="43137"/>
                    </a:srgbClr>
                  </a:outerShdw>
                </a:effectLst>
              </a:rPr>
              <a:t>La Bendición</a:t>
            </a:r>
          </a:p>
        </p:txBody>
      </p:sp>
      <p:sp>
        <p:nvSpPr>
          <p:cNvPr id="3" name="Marcador de contenido 2">
            <a:extLst>
              <a:ext uri="{FF2B5EF4-FFF2-40B4-BE49-F238E27FC236}">
                <a16:creationId xmlns:a16="http://schemas.microsoft.com/office/drawing/2014/main" id="{84E48029-8540-A040-AF61-2CC1433D8F14}"/>
              </a:ext>
            </a:extLst>
          </p:cNvPr>
          <p:cNvSpPr>
            <a:spLocks noGrp="1"/>
          </p:cNvSpPr>
          <p:nvPr>
            <p:ph idx="1"/>
          </p:nvPr>
        </p:nvSpPr>
        <p:spPr>
          <a:xfrm>
            <a:off x="1769226" y="2374265"/>
            <a:ext cx="8355676" cy="3444644"/>
          </a:xfrm>
        </p:spPr>
        <p:txBody>
          <a:bodyPr>
            <a:normAutofit/>
          </a:bodyPr>
          <a:lstStyle/>
          <a:p>
            <a:pPr marL="0" indent="0" algn="ctr">
              <a:buNone/>
            </a:pPr>
            <a:r>
              <a:rPr lang="es-CO" sz="3600" dirty="0">
                <a:solidFill>
                  <a:schemeClr val="bg1"/>
                </a:solidFill>
                <a:effectLst>
                  <a:outerShdw blurRad="38100" dist="38100" dir="2700000" algn="tl">
                    <a:srgbClr val="000000">
                      <a:alpha val="43137"/>
                    </a:srgbClr>
                  </a:outerShdw>
                </a:effectLst>
              </a:rPr>
              <a:t>Números 6:24-26 (RVR1960)</a:t>
            </a:r>
          </a:p>
          <a:p>
            <a:pPr marL="0" indent="0" algn="ctr">
              <a:buNone/>
            </a:pPr>
            <a:r>
              <a:rPr lang="es-CO" sz="3600" baseline="30000" dirty="0">
                <a:solidFill>
                  <a:schemeClr val="bg1"/>
                </a:solidFill>
                <a:effectLst>
                  <a:outerShdw blurRad="38100" dist="38100" dir="2700000" algn="tl">
                    <a:srgbClr val="000000">
                      <a:alpha val="43137"/>
                    </a:srgbClr>
                  </a:outerShdw>
                </a:effectLst>
              </a:rPr>
              <a:t>24 </a:t>
            </a:r>
            <a:r>
              <a:rPr lang="es-CO" sz="3600" dirty="0">
                <a:solidFill>
                  <a:schemeClr val="bg1"/>
                </a:solidFill>
                <a:effectLst>
                  <a:outerShdw blurRad="38100" dist="38100" dir="2700000" algn="tl">
                    <a:srgbClr val="000000">
                      <a:alpha val="43137"/>
                    </a:srgbClr>
                  </a:outerShdw>
                </a:effectLst>
              </a:rPr>
              <a:t>Jehová te bendiga, y te guarde; </a:t>
            </a:r>
          </a:p>
          <a:p>
            <a:pPr marL="0" indent="0" algn="ctr">
              <a:buNone/>
            </a:pPr>
            <a:r>
              <a:rPr lang="es-CO" sz="3600" baseline="30000" dirty="0">
                <a:solidFill>
                  <a:schemeClr val="bg1"/>
                </a:solidFill>
                <a:effectLst>
                  <a:outerShdw blurRad="38100" dist="38100" dir="2700000" algn="tl">
                    <a:srgbClr val="000000">
                      <a:alpha val="43137"/>
                    </a:srgbClr>
                  </a:outerShdw>
                </a:effectLst>
              </a:rPr>
              <a:t>25 </a:t>
            </a:r>
            <a:r>
              <a:rPr lang="es-CO" sz="3600" dirty="0">
                <a:solidFill>
                  <a:schemeClr val="bg1"/>
                </a:solidFill>
                <a:effectLst>
                  <a:outerShdw blurRad="38100" dist="38100" dir="2700000" algn="tl">
                    <a:srgbClr val="000000">
                      <a:alpha val="43137"/>
                    </a:srgbClr>
                  </a:outerShdw>
                </a:effectLst>
              </a:rPr>
              <a:t>Jehová haga resplandecer su rostro sobre ti, y tenga de ti misericordia; </a:t>
            </a:r>
          </a:p>
          <a:p>
            <a:pPr marL="0" indent="0" algn="ctr">
              <a:buNone/>
            </a:pPr>
            <a:r>
              <a:rPr lang="es-CO" sz="3600" baseline="30000" dirty="0">
                <a:solidFill>
                  <a:schemeClr val="bg1"/>
                </a:solidFill>
                <a:effectLst>
                  <a:outerShdw blurRad="38100" dist="38100" dir="2700000" algn="tl">
                    <a:srgbClr val="000000">
                      <a:alpha val="43137"/>
                    </a:srgbClr>
                  </a:outerShdw>
                </a:effectLst>
              </a:rPr>
              <a:t>26 </a:t>
            </a:r>
            <a:r>
              <a:rPr lang="es-CO" sz="3600" dirty="0">
                <a:solidFill>
                  <a:schemeClr val="bg1"/>
                </a:solidFill>
                <a:effectLst>
                  <a:outerShdw blurRad="38100" dist="38100" dir="2700000" algn="tl">
                    <a:srgbClr val="000000">
                      <a:alpha val="43137"/>
                    </a:srgbClr>
                  </a:outerShdw>
                </a:effectLst>
              </a:rPr>
              <a:t>Jehová alce sobre ti su rostro, y ponga en ti paz. </a:t>
            </a:r>
          </a:p>
        </p:txBody>
      </p:sp>
    </p:spTree>
    <p:extLst>
      <p:ext uri="{BB962C8B-B14F-4D97-AF65-F5344CB8AC3E}">
        <p14:creationId xmlns:p14="http://schemas.microsoft.com/office/powerpoint/2010/main" val="389161310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alizado 1">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TotalTime>
  <Words>3489</Words>
  <Application>Microsoft Macintosh PowerPoint</Application>
  <PresentationFormat>Panorámica</PresentationFormat>
  <Paragraphs>204</Paragraphs>
  <Slides>90</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90</vt:i4>
      </vt:variant>
    </vt:vector>
  </HeadingPairs>
  <TitlesOfParts>
    <vt:vector size="93" baseType="lpstr">
      <vt:lpstr>Arial</vt:lpstr>
      <vt:lpstr>Book Antiqua</vt:lpstr>
      <vt:lpstr>Tema de Office</vt:lpstr>
      <vt:lpstr>Presentación de PowerPoint</vt:lpstr>
      <vt:lpstr>Proposición</vt:lpstr>
      <vt:lpstr>Obediencia</vt:lpstr>
      <vt:lpstr>Lluvia temprana:</vt:lpstr>
      <vt:lpstr>Lluvia Tardía:</vt:lpstr>
      <vt:lpstr>Maldición</vt:lpstr>
      <vt:lpstr>Desobediencia</vt:lpstr>
      <vt:lpstr>Pecado</vt:lpstr>
      <vt:lpstr>Verdad espiritual</vt:lpstr>
      <vt:lpstr>Simbología</vt:lpstr>
      <vt:lpstr>LA MAYOR Y MÁS URGENTE NECESIDAD</vt:lpstr>
      <vt:lpstr>La mayor y más urgente de todas</vt:lpstr>
      <vt:lpstr>Nuestro trabajo</vt:lpstr>
      <vt:lpstr>Superlativos</vt:lpstr>
      <vt:lpstr>Otras necesidades</vt:lpstr>
      <vt:lpstr>Espíritu Santo</vt:lpstr>
      <vt:lpstr>Derramamiento del Espíritu</vt:lpstr>
      <vt:lpstr>LA OBRA DEL ESPIRITU SANTO </vt:lpstr>
      <vt:lpstr>A. Sin la obra del Espíritu Santo estamos perdidos</vt:lpstr>
      <vt:lpstr>Vive en nosotros</vt:lpstr>
      <vt:lpstr>La naturaleza Divina</vt:lpstr>
      <vt:lpstr>Agente regenerador</vt:lpstr>
      <vt:lpstr>Principio de la vida eterna</vt:lpstr>
      <vt:lpstr>B. Sin el Espíritu Santo nunca podremos estar unidos</vt:lpstr>
      <vt:lpstr>La unidad</vt:lpstr>
      <vt:lpstr>LLamado</vt:lpstr>
      <vt:lpstr>Manera de obrar de Satanás </vt:lpstr>
      <vt:lpstr>C. Sin El Espíritu la iglesia no estará lista para el fuerte pregón</vt:lpstr>
      <vt:lpstr>El fuerte pregón</vt:lpstr>
      <vt:lpstr>D. Sin el Espíritu la iglesia no resistirá la gran tribulación</vt:lpstr>
      <vt:lpstr>La gran tribulación</vt:lpstr>
      <vt:lpstr>SATANÁS TRATARÁ DE IMPEDIR QUE OBTENGAMOS EL ESPÍRITU SANTO</vt:lpstr>
      <vt:lpstr>Requiere trabajo</vt:lpstr>
      <vt:lpstr>Nuestro trabajo</vt:lpstr>
      <vt:lpstr>Presentación de PowerPoint</vt:lpstr>
      <vt:lpstr>Ataque satánico</vt:lpstr>
      <vt:lpstr>A. No cumplir con nuestro trabajo:</vt:lpstr>
      <vt:lpstr>Descuido</vt:lpstr>
      <vt:lpstr>Solo para quienes se preparan</vt:lpstr>
      <vt:lpstr>Una obra mayor</vt:lpstr>
      <vt:lpstr>B. Distorsionando esta verdad </vt:lpstr>
      <vt:lpstr>C. Impulsándonos a ignorarlo</vt:lpstr>
      <vt:lpstr>LA LLUVIA TEMPRANA Y TARDÍA EN LA IGLESIA Y EL INDIVIDUO</vt:lpstr>
      <vt:lpstr>A. La Iglesia en conjunto:</vt:lpstr>
      <vt:lpstr>a. La LLuvia temprana en la iglesia:</vt:lpstr>
      <vt:lpstr>Unidad perfecta</vt:lpstr>
      <vt:lpstr>El trabajo</vt:lpstr>
      <vt:lpstr>Dios bendijo</vt:lpstr>
      <vt:lpstr>Resultados</vt:lpstr>
      <vt:lpstr>b. La LLuvia tardía en la iglesia:</vt:lpstr>
      <vt:lpstr>Más abundante</vt:lpstr>
      <vt:lpstr>¿Cuándo?</vt:lpstr>
      <vt:lpstr>Prepara la iglesia</vt:lpstr>
      <vt:lpstr>Se repetirá</vt:lpstr>
      <vt:lpstr>Como en Pentecostés</vt:lpstr>
      <vt:lpstr>Resultados</vt:lpstr>
      <vt:lpstr>Gran movimiento</vt:lpstr>
      <vt:lpstr>Siervos especiales</vt:lpstr>
      <vt:lpstr>B. El individuo:</vt:lpstr>
      <vt:lpstr>a. La LLuvia temprana en el individuo:</vt:lpstr>
      <vt:lpstr>En el bautismo</vt:lpstr>
      <vt:lpstr>Nacer de agua y Espíritu</vt:lpstr>
      <vt:lpstr>Obra progresiva</vt:lpstr>
      <vt:lpstr>Es un proceso</vt:lpstr>
      <vt:lpstr>b. La LLuvia tardía en el individuo:</vt:lpstr>
      <vt:lpstr>Presentación de PowerPoint</vt:lpstr>
      <vt:lpstr>CONDICIONES PARA RECIBIR LA LLUVIA TARDÍA</vt:lpstr>
      <vt:lpstr>Preparación</vt:lpstr>
      <vt:lpstr>Todas las bendiciones</vt:lpstr>
      <vt:lpstr>A. Sentir necesidad del Espíritu y orar por El</vt:lpstr>
      <vt:lpstr>Presentación de PowerPoint</vt:lpstr>
      <vt:lpstr>Hambre de Él</vt:lpstr>
      <vt:lpstr>B.Experimentar primero la lluvia temprana</vt:lpstr>
      <vt:lpstr>Algunos no entenderán</vt:lpstr>
      <vt:lpstr>C. Estar dispuesto a ser usado y guiado</vt:lpstr>
      <vt:lpstr>Presentación de PowerPoint</vt:lpstr>
      <vt:lpstr>D.Eliminar las disensiones </vt:lpstr>
      <vt:lpstr>Divergencias</vt:lpstr>
      <vt:lpstr>Disensiones</vt:lpstr>
      <vt:lpstr>Supremacía</vt:lpstr>
      <vt:lpstr>E. Despojarse del yo </vt:lpstr>
      <vt:lpstr>Presentación de PowerPoint</vt:lpstr>
      <vt:lpstr>Presentación de PowerPoint</vt:lpstr>
      <vt:lpstr>F. Debemos estar trabajando para Dios</vt:lpstr>
      <vt:lpstr>Presentación de PowerPoint</vt:lpstr>
      <vt:lpstr>El recipiente limpio</vt:lpstr>
      <vt:lpstr>Orar fervientemente</vt:lpstr>
      <vt:lpstr>Mañana es tarde</vt:lpstr>
      <vt:lpstr>Nuestro deseo</vt:lpstr>
      <vt:lpstr>La Bendición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Lluvia Tardía</dc:title>
  <dc:creator>edgar redondo</dc:creator>
  <cp:lastModifiedBy>edgar redondo</cp:lastModifiedBy>
  <cp:revision>62</cp:revision>
  <dcterms:created xsi:type="dcterms:W3CDTF">2020-05-16T02:41:06Z</dcterms:created>
  <dcterms:modified xsi:type="dcterms:W3CDTF">2020-05-21T17:51:58Z</dcterms:modified>
</cp:coreProperties>
</file>