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0"/>
  </p:notesMasterIdLst>
  <p:sldIdLst>
    <p:sldId id="256" r:id="rId2"/>
    <p:sldId id="258" r:id="rId3"/>
    <p:sldId id="260" r:id="rId4"/>
    <p:sldId id="259" r:id="rId5"/>
    <p:sldId id="262" r:id="rId6"/>
    <p:sldId id="263" r:id="rId7"/>
    <p:sldId id="265" r:id="rId8"/>
    <p:sldId id="266" r:id="rId9"/>
    <p:sldId id="264" r:id="rId10"/>
    <p:sldId id="267" r:id="rId11"/>
    <p:sldId id="272" r:id="rId12"/>
    <p:sldId id="268" r:id="rId13"/>
    <p:sldId id="269" r:id="rId14"/>
    <p:sldId id="276" r:id="rId15"/>
    <p:sldId id="274" r:id="rId16"/>
    <p:sldId id="278" r:id="rId17"/>
    <p:sldId id="271" r:id="rId18"/>
    <p:sldId id="270"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23" autoAdjust="0"/>
    <p:restoredTop sz="65636" autoAdjust="0"/>
  </p:normalViewPr>
  <p:slideViewPr>
    <p:cSldViewPr snapToGrid="0">
      <p:cViewPr>
        <p:scale>
          <a:sx n="30" d="100"/>
          <a:sy n="30" d="100"/>
        </p:scale>
        <p:origin x="1728" y="4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6FD3EA-DE58-4280-AFE7-0534E1C3BDE6}" type="datetimeFigureOut">
              <a:rPr lang="en-US" smtClean="0"/>
              <a:t>5/2/2019</a:t>
            </a:fld>
            <a:endParaRPr lang="en-U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7B08DD-6B5A-4151-9002-4B00599C8FA9}" type="slidenum">
              <a:rPr lang="en-US" smtClean="0"/>
              <a:t>‹Nº›</a:t>
            </a:fld>
            <a:endParaRPr lang="en-US"/>
          </a:p>
        </p:txBody>
      </p:sp>
    </p:spTree>
    <p:extLst>
      <p:ext uri="{BB962C8B-B14F-4D97-AF65-F5344CB8AC3E}">
        <p14:creationId xmlns:p14="http://schemas.microsoft.com/office/powerpoint/2010/main" val="4174770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s.wikihow.com/ser-una-persona-soltera-y-feliz#_note-10"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s.wikihow.com/ser-una-persona-soltera-y-feliz#_note-13"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s.wikihow.com/ser-optimista"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es.wikihow.com/ser-una-persona-soltera-y-feliz#_note-14"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smtClean="0"/>
              <a:t>Mientras</a:t>
            </a:r>
            <a:r>
              <a:rPr lang="es-CO" baseline="0" dirty="0" smtClean="0"/>
              <a:t> que estas en la sala de espera de Dios transfórmate en una persona feliz, jocosa, una persona que a la gente le guste estar a su lado. </a:t>
            </a:r>
            <a:endParaRPr lang="en-US" dirty="0"/>
          </a:p>
        </p:txBody>
      </p:sp>
      <p:sp>
        <p:nvSpPr>
          <p:cNvPr id="4" name="Marcador de número de diapositiva 3"/>
          <p:cNvSpPr>
            <a:spLocks noGrp="1"/>
          </p:cNvSpPr>
          <p:nvPr>
            <p:ph type="sldNum" sz="quarter" idx="10"/>
          </p:nvPr>
        </p:nvSpPr>
        <p:spPr/>
        <p:txBody>
          <a:bodyPr/>
          <a:lstStyle/>
          <a:p>
            <a:fld id="{127B08DD-6B5A-4151-9002-4B00599C8FA9}" type="slidenum">
              <a:rPr lang="en-US" smtClean="0"/>
              <a:t>5</a:t>
            </a:fld>
            <a:endParaRPr lang="en-US"/>
          </a:p>
        </p:txBody>
      </p:sp>
    </p:spTree>
    <p:extLst>
      <p:ext uri="{BB962C8B-B14F-4D97-AF65-F5344CB8AC3E}">
        <p14:creationId xmlns:p14="http://schemas.microsoft.com/office/powerpoint/2010/main" val="33417932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err="1" smtClean="0"/>
              <a:t>Arreglate</a:t>
            </a:r>
            <a:r>
              <a:rPr lang="es-CO" dirty="0" smtClean="0"/>
              <a:t> como</a:t>
            </a:r>
            <a:r>
              <a:rPr lang="es-CO" baseline="0" dirty="0" smtClean="0"/>
              <a:t> si alguien te esperara</a:t>
            </a:r>
          </a:p>
          <a:p>
            <a:r>
              <a:rPr lang="es-CO" baseline="0" dirty="0" smtClean="0"/>
              <a:t>Se atenta/caballero</a:t>
            </a:r>
          </a:p>
          <a:p>
            <a:r>
              <a:rPr lang="es-CO" baseline="0" dirty="0" smtClean="0"/>
              <a:t>Saluda</a:t>
            </a:r>
          </a:p>
          <a:p>
            <a:r>
              <a:rPr lang="es-CO" baseline="0" dirty="0" smtClean="0"/>
              <a:t>Se </a:t>
            </a:r>
            <a:r>
              <a:rPr lang="es-CO" baseline="0" dirty="0" err="1" smtClean="0"/>
              <a:t>empatico</a:t>
            </a:r>
            <a:endParaRPr lang="es-CO" baseline="0" dirty="0" smtClean="0"/>
          </a:p>
          <a:p>
            <a:r>
              <a:rPr lang="es-CO" baseline="0" dirty="0" smtClean="0"/>
              <a:t>Sonríe</a:t>
            </a:r>
          </a:p>
        </p:txBody>
      </p:sp>
      <p:sp>
        <p:nvSpPr>
          <p:cNvPr id="4" name="Marcador de número de diapositiva 3"/>
          <p:cNvSpPr>
            <a:spLocks noGrp="1"/>
          </p:cNvSpPr>
          <p:nvPr>
            <p:ph type="sldNum" sz="quarter" idx="10"/>
          </p:nvPr>
        </p:nvSpPr>
        <p:spPr/>
        <p:txBody>
          <a:bodyPr/>
          <a:lstStyle/>
          <a:p>
            <a:fld id="{127B08DD-6B5A-4151-9002-4B00599C8FA9}" type="slidenum">
              <a:rPr lang="en-US" smtClean="0"/>
              <a:t>14</a:t>
            </a:fld>
            <a:endParaRPr lang="en-US"/>
          </a:p>
        </p:txBody>
      </p:sp>
    </p:spTree>
    <p:extLst>
      <p:ext uri="{BB962C8B-B14F-4D97-AF65-F5344CB8AC3E}">
        <p14:creationId xmlns:p14="http://schemas.microsoft.com/office/powerpoint/2010/main" val="3678053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1" i="0" kern="1200" dirty="0" smtClean="0">
                <a:solidFill>
                  <a:schemeClr val="tx1"/>
                </a:solidFill>
                <a:effectLst/>
                <a:latin typeface="+mn-lt"/>
                <a:ea typeface="+mn-ea"/>
                <a:cs typeface="+mn-cs"/>
              </a:rPr>
              <a:t>Aprecia que ahora tienes la libertad de hacer lo que quieras con tu tiempo.</a:t>
            </a:r>
          </a:p>
          <a:p>
            <a:r>
              <a:rPr lang="es-ES" sz="1200" b="0" i="0" kern="1200" dirty="0" smtClean="0">
                <a:solidFill>
                  <a:schemeClr val="tx1"/>
                </a:solidFill>
                <a:effectLst/>
                <a:latin typeface="+mn-lt"/>
                <a:ea typeface="+mn-ea"/>
                <a:cs typeface="+mn-cs"/>
              </a:rPr>
              <a:t>Dedícales más tiempo a tus pasatiempos. ¿Querías escribir una canción, escalar una montaña o terminar un libro sobre una historia importante? ¡Esta será tu oportunidad de hacerlo! Fíjate metas y siéntete orgulloso de tus nuevos logros. Haz algo divertido para ti.</a:t>
            </a:r>
          </a:p>
          <a:p>
            <a:r>
              <a:rPr lang="es-ES" sz="1200" b="0" i="0" kern="1200" dirty="0" smtClean="0">
                <a:solidFill>
                  <a:schemeClr val="tx1"/>
                </a:solidFill>
                <a:effectLst/>
                <a:latin typeface="+mn-lt"/>
                <a:ea typeface="+mn-ea"/>
                <a:cs typeface="+mn-cs"/>
              </a:rPr>
              <a:t>Esfuérzate mucho en la escuela o en tu profesión. Al estar soltero, tendrás más facilidad para trabajar más, ya que no tendrás una pareja que necesite tu atención. Asume un proyecto adicional o esfuérzate más al encargarte de una parte difícil. Disfruta sorprendiendo a las personas con lo trabajador que eres.</a:t>
            </a:r>
          </a:p>
          <a:p>
            <a:r>
              <a:rPr lang="es-ES" sz="1200" b="0" i="0" kern="1200" dirty="0" smtClean="0">
                <a:solidFill>
                  <a:schemeClr val="tx1"/>
                </a:solidFill>
                <a:effectLst/>
                <a:latin typeface="+mn-lt"/>
                <a:ea typeface="+mn-ea"/>
                <a:cs typeface="+mn-cs"/>
              </a:rPr>
              <a:t>Consiéntete. Bríndate más cuidados y reserva un tiempo solo para ti. Lee un buen libro, toma un baño caliente, colócate tu bata de baño más acolchada y escucha tu música favorita. Ahora podrás cuidar mejor de ti</a:t>
            </a:r>
          </a:p>
          <a:p>
            <a:endParaRPr lang="en-US" dirty="0"/>
          </a:p>
        </p:txBody>
      </p:sp>
      <p:sp>
        <p:nvSpPr>
          <p:cNvPr id="4" name="Marcador de número de diapositiva 3"/>
          <p:cNvSpPr>
            <a:spLocks noGrp="1"/>
          </p:cNvSpPr>
          <p:nvPr>
            <p:ph type="sldNum" sz="quarter" idx="10"/>
          </p:nvPr>
        </p:nvSpPr>
        <p:spPr/>
        <p:txBody>
          <a:bodyPr/>
          <a:lstStyle/>
          <a:p>
            <a:fld id="{127B08DD-6B5A-4151-9002-4B00599C8FA9}" type="slidenum">
              <a:rPr lang="en-US" smtClean="0"/>
              <a:t>15</a:t>
            </a:fld>
            <a:endParaRPr lang="en-US"/>
          </a:p>
        </p:txBody>
      </p:sp>
    </p:spTree>
    <p:extLst>
      <p:ext uri="{BB962C8B-B14F-4D97-AF65-F5344CB8AC3E}">
        <p14:creationId xmlns:p14="http://schemas.microsoft.com/office/powerpoint/2010/main" val="3085195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1" i="0" kern="1200" dirty="0" smtClean="0">
                <a:solidFill>
                  <a:schemeClr val="tx1"/>
                </a:solidFill>
                <a:effectLst/>
                <a:latin typeface="+mn-lt"/>
                <a:ea typeface="+mn-ea"/>
                <a:cs typeface="+mn-cs"/>
              </a:rPr>
              <a:t>Aprecia que ahora tienes la libertad de hacer lo que quieras con tu tiempo.</a:t>
            </a:r>
          </a:p>
          <a:p>
            <a:r>
              <a:rPr lang="es-ES" sz="1200" b="0" i="0" kern="1200" dirty="0" smtClean="0">
                <a:solidFill>
                  <a:schemeClr val="tx1"/>
                </a:solidFill>
                <a:effectLst/>
                <a:latin typeface="+mn-lt"/>
                <a:ea typeface="+mn-ea"/>
                <a:cs typeface="+mn-cs"/>
              </a:rPr>
              <a:t>Dedícales más tiempo a tus pasatiempos. ¿Querías escribir una canción, escalar una montaña o terminar un libro sobre una historia importante? ¡Esta será tu oportunidad de hacerlo! Fíjate metas y siéntete orgulloso de tus nuevos logros. Haz algo divertido para ti.</a:t>
            </a:r>
          </a:p>
          <a:p>
            <a:r>
              <a:rPr lang="es-ES" sz="1200" b="0" i="0" kern="1200" dirty="0" smtClean="0">
                <a:solidFill>
                  <a:schemeClr val="tx1"/>
                </a:solidFill>
                <a:effectLst/>
                <a:latin typeface="+mn-lt"/>
                <a:ea typeface="+mn-ea"/>
                <a:cs typeface="+mn-cs"/>
              </a:rPr>
              <a:t>Esfuérzate mucho en la escuela o en tu profesión. Al estar soltero, tendrás más facilidad para trabajar más, ya que no tendrás una pareja que necesite tu atención. Asume un proyecto adicional o esfuérzate más al encargarte de una parte difícil. Disfruta sorprendiendo a las personas con lo trabajador que eres.</a:t>
            </a:r>
          </a:p>
          <a:p>
            <a:r>
              <a:rPr lang="es-ES" sz="1200" b="0" i="0" kern="1200" dirty="0" smtClean="0">
                <a:solidFill>
                  <a:schemeClr val="tx1"/>
                </a:solidFill>
                <a:effectLst/>
                <a:latin typeface="+mn-lt"/>
                <a:ea typeface="+mn-ea"/>
                <a:cs typeface="+mn-cs"/>
              </a:rPr>
              <a:t>Consiéntete. Bríndate más cuidados y reserva un tiempo solo para ti. Lee un buen libro, toma un baño caliente, colócate tu bata de baño más acolchada y escucha tu música favorita. Ahora podrás cuidar mejor de ti</a:t>
            </a:r>
          </a:p>
          <a:p>
            <a:endParaRPr lang="en-US" dirty="0"/>
          </a:p>
        </p:txBody>
      </p:sp>
      <p:sp>
        <p:nvSpPr>
          <p:cNvPr id="4" name="Marcador de número de diapositiva 3"/>
          <p:cNvSpPr>
            <a:spLocks noGrp="1"/>
          </p:cNvSpPr>
          <p:nvPr>
            <p:ph type="sldNum" sz="quarter" idx="10"/>
          </p:nvPr>
        </p:nvSpPr>
        <p:spPr/>
        <p:txBody>
          <a:bodyPr/>
          <a:lstStyle/>
          <a:p>
            <a:fld id="{127B08DD-6B5A-4151-9002-4B00599C8FA9}" type="slidenum">
              <a:rPr lang="en-US" smtClean="0"/>
              <a:t>16</a:t>
            </a:fld>
            <a:endParaRPr lang="en-US"/>
          </a:p>
        </p:txBody>
      </p:sp>
    </p:spTree>
    <p:extLst>
      <p:ext uri="{BB962C8B-B14F-4D97-AF65-F5344CB8AC3E}">
        <p14:creationId xmlns:p14="http://schemas.microsoft.com/office/powerpoint/2010/main" val="2700127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smtClean="0"/>
              <a:t>HAS</a:t>
            </a:r>
            <a:r>
              <a:rPr lang="es-CO" baseline="0" dirty="0" smtClean="0"/>
              <a:t> BUSCADO A ESE EX QUE SABES QUE A NO DEBES COMUNICARTE</a:t>
            </a:r>
          </a:p>
          <a:p>
            <a:endParaRPr lang="es-CO"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 sz="1200" b="1" i="0" kern="1200" dirty="0" err="1" smtClean="0">
                <a:solidFill>
                  <a:schemeClr val="tx1"/>
                </a:solidFill>
                <a:effectLst/>
                <a:latin typeface="+mn-lt"/>
                <a:ea typeface="+mn-ea"/>
                <a:cs typeface="+mn-cs"/>
              </a:rPr>
              <a:t>gnora</a:t>
            </a:r>
            <a:r>
              <a:rPr lang="es-ES" sz="1200" b="1" i="0" kern="1200" dirty="0" smtClean="0">
                <a:solidFill>
                  <a:schemeClr val="tx1"/>
                </a:solidFill>
                <a:effectLst/>
                <a:latin typeface="+mn-lt"/>
                <a:ea typeface="+mn-ea"/>
                <a:cs typeface="+mn-cs"/>
              </a:rPr>
              <a:t> lo que los medios te dicen sobre las relaciones de pareja.</a:t>
            </a:r>
            <a:r>
              <a:rPr lang="es-ES" sz="1200" b="0" i="0" kern="1200" dirty="0" smtClean="0">
                <a:solidFill>
                  <a:schemeClr val="tx1"/>
                </a:solidFill>
                <a:effectLst/>
                <a:latin typeface="+mn-lt"/>
                <a:ea typeface="+mn-ea"/>
                <a:cs typeface="+mn-cs"/>
              </a:rPr>
              <a:t> Muchas personas se sienten tristes cuando están solas porque muchos medios muestran que hay que estar en una relación para ser feliz. No hagas caso de este mensaje porque no tiene verdad alguna. Evita ver comedias románticas o leer revistas que refuercen la idea de que estar soltero es deprimente y que tener una relación lleva a una felicidad </a:t>
            </a:r>
            <a:r>
              <a:rPr lang="es-ES" sz="1200" b="0" i="0" kern="1200" dirty="0" err="1" smtClean="0">
                <a:solidFill>
                  <a:schemeClr val="tx1"/>
                </a:solidFill>
                <a:effectLst/>
                <a:latin typeface="+mn-lt"/>
                <a:ea typeface="+mn-ea"/>
                <a:cs typeface="+mn-cs"/>
              </a:rPr>
              <a:t>absoluta.Muchos</a:t>
            </a:r>
            <a:r>
              <a:rPr lang="es-ES" sz="1200" b="0" i="0" kern="1200" dirty="0" smtClean="0">
                <a:solidFill>
                  <a:schemeClr val="tx1"/>
                </a:solidFill>
                <a:effectLst/>
                <a:latin typeface="+mn-lt"/>
                <a:ea typeface="+mn-ea"/>
                <a:cs typeface="+mn-cs"/>
              </a:rPr>
              <a:t> medios muestran una imagen idealizada de las mujeres solteras (por ejemplo, una mujer alegre que lo tiene todo) o mala (una mujer triste que lo ha perdido todo). Ninguna de estas representaciones es correcta o realista, así que debes darte cuenta de que muestran una imagen falsa de lo que significa ser soltero.</a:t>
            </a:r>
            <a:endParaRPr lang="es-ES" sz="1200" b="0" i="0" u="none" strike="noStrike" kern="1200" baseline="300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b="0" i="0" u="none" strike="noStrike" kern="1200" baseline="300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kern="1200" baseline="30000" dirty="0" err="1" smtClean="0">
                <a:solidFill>
                  <a:schemeClr val="tx1"/>
                </a:solidFill>
                <a:effectLst/>
                <a:latin typeface="+mn-lt"/>
                <a:ea typeface="+mn-ea"/>
                <a:cs typeface="+mn-cs"/>
              </a:rPr>
              <a:t>Preguntale</a:t>
            </a:r>
            <a:r>
              <a:rPr lang="es-ES" sz="1200" b="0" i="0" u="none" strike="noStrike" kern="1200" baseline="0" dirty="0" smtClean="0">
                <a:solidFill>
                  <a:schemeClr val="tx1"/>
                </a:solidFill>
                <a:effectLst/>
                <a:latin typeface="+mn-lt"/>
                <a:ea typeface="+mn-ea"/>
                <a:cs typeface="+mn-cs"/>
              </a:rPr>
              <a:t> al señor cual es esa persona que tiene para ti. </a:t>
            </a:r>
            <a:endParaRPr lang="es-ES" sz="1200" b="0" i="0" kern="1200" dirty="0" smtClean="0">
              <a:solidFill>
                <a:schemeClr val="tx1"/>
              </a:solidFill>
              <a:effectLst/>
              <a:latin typeface="+mn-lt"/>
              <a:ea typeface="+mn-ea"/>
              <a:cs typeface="+mn-cs"/>
            </a:endParaRPr>
          </a:p>
          <a:p>
            <a:endParaRPr lang="es-CO" baseline="0" dirty="0" smtClean="0"/>
          </a:p>
          <a:p>
            <a:endParaRPr lang="en-US" dirty="0"/>
          </a:p>
        </p:txBody>
      </p:sp>
      <p:sp>
        <p:nvSpPr>
          <p:cNvPr id="4" name="Marcador de número de diapositiva 3"/>
          <p:cNvSpPr>
            <a:spLocks noGrp="1"/>
          </p:cNvSpPr>
          <p:nvPr>
            <p:ph type="sldNum" sz="quarter" idx="10"/>
          </p:nvPr>
        </p:nvSpPr>
        <p:spPr/>
        <p:txBody>
          <a:bodyPr/>
          <a:lstStyle/>
          <a:p>
            <a:fld id="{127B08DD-6B5A-4151-9002-4B00599C8FA9}" type="slidenum">
              <a:rPr lang="en-US" smtClean="0"/>
              <a:t>17</a:t>
            </a:fld>
            <a:endParaRPr lang="en-US"/>
          </a:p>
        </p:txBody>
      </p:sp>
    </p:spTree>
    <p:extLst>
      <p:ext uri="{BB962C8B-B14F-4D97-AF65-F5344CB8AC3E}">
        <p14:creationId xmlns:p14="http://schemas.microsoft.com/office/powerpoint/2010/main" val="3502407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smtClean="0"/>
              <a:t>SI estas sano vas a sanar</a:t>
            </a:r>
          </a:p>
          <a:p>
            <a:r>
              <a:rPr lang="es-CO" dirty="0" smtClean="0"/>
              <a:t>Si estas herido vas a herir</a:t>
            </a:r>
          </a:p>
          <a:p>
            <a:r>
              <a:rPr lang="es-CO" dirty="0" smtClean="0"/>
              <a:t>Tiempo</a:t>
            </a:r>
            <a:r>
              <a:rPr lang="es-CO" baseline="0" dirty="0" smtClean="0"/>
              <a:t> para sanar tus traumas</a:t>
            </a:r>
          </a:p>
          <a:p>
            <a:r>
              <a:rPr lang="es-CO" baseline="0" dirty="0" smtClean="0"/>
              <a:t>Sanara tus dolores</a:t>
            </a:r>
          </a:p>
          <a:p>
            <a:r>
              <a:rPr lang="es-CO" baseline="0" dirty="0" smtClean="0"/>
              <a:t>Sanar rupturas amorosas  relaciones negativas previas</a:t>
            </a:r>
          </a:p>
          <a:p>
            <a:r>
              <a:rPr lang="es-CO" baseline="0" dirty="0" smtClean="0"/>
              <a:t>Tiempo para mostrarte un modelo de una familia de un buen hogar. ¡¿Cómo vas a ser un buen esposo si tu padre no lo fue?  Como </a:t>
            </a:r>
            <a:r>
              <a:rPr lang="es-CO" baseline="0" dirty="0" err="1" smtClean="0"/>
              <a:t>seras</a:t>
            </a:r>
            <a:r>
              <a:rPr lang="es-CO" baseline="0" dirty="0" smtClean="0"/>
              <a:t> un buen padre si no tuviste un buen padre?</a:t>
            </a:r>
            <a:endParaRPr lang="es-CO" dirty="0" smtClean="0"/>
          </a:p>
        </p:txBody>
      </p:sp>
      <p:sp>
        <p:nvSpPr>
          <p:cNvPr id="4" name="Marcador de número de diapositiva 3"/>
          <p:cNvSpPr>
            <a:spLocks noGrp="1"/>
          </p:cNvSpPr>
          <p:nvPr>
            <p:ph type="sldNum" sz="quarter" idx="10"/>
          </p:nvPr>
        </p:nvSpPr>
        <p:spPr/>
        <p:txBody>
          <a:bodyPr/>
          <a:lstStyle/>
          <a:p>
            <a:fld id="{127B08DD-6B5A-4151-9002-4B00599C8FA9}" type="slidenum">
              <a:rPr lang="en-US" smtClean="0"/>
              <a:t>6</a:t>
            </a:fld>
            <a:endParaRPr lang="en-US"/>
          </a:p>
        </p:txBody>
      </p:sp>
    </p:spTree>
    <p:extLst>
      <p:ext uri="{BB962C8B-B14F-4D97-AF65-F5344CB8AC3E}">
        <p14:creationId xmlns:p14="http://schemas.microsoft.com/office/powerpoint/2010/main" val="330289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smtClean="0"/>
              <a:t>Por</a:t>
            </a:r>
            <a:r>
              <a:rPr lang="es-CO" baseline="0" dirty="0" smtClean="0"/>
              <a:t> decir acepto no cambias.</a:t>
            </a:r>
          </a:p>
          <a:p>
            <a:r>
              <a:rPr lang="es-CO" baseline="0" dirty="0" smtClean="0"/>
              <a:t>Si has llevado una vida desordenada al casarte no significa que vas a cambiar</a:t>
            </a:r>
          </a:p>
          <a:p>
            <a:r>
              <a:rPr lang="es-CO" baseline="0" dirty="0" smtClean="0"/>
              <a:t>Dios tiene que enseñarte  a someterte. Cuando te casas a no son las cosas </a:t>
            </a:r>
            <a:r>
              <a:rPr lang="es-CO" baseline="0" dirty="0" err="1" smtClean="0"/>
              <a:t>mias</a:t>
            </a:r>
            <a:r>
              <a:rPr lang="es-CO" baseline="0" dirty="0" smtClean="0"/>
              <a:t> si no de los dos. Y algunos son tacaños. </a:t>
            </a:r>
          </a:p>
          <a:p>
            <a:r>
              <a:rPr lang="es-CO" baseline="0" dirty="0" smtClean="0"/>
              <a:t>Empieza a ser ordenado ahora</a:t>
            </a:r>
          </a:p>
          <a:p>
            <a:r>
              <a:rPr lang="es-CO" baseline="0" dirty="0" smtClean="0"/>
              <a:t>Empieza a ser un profesional ahora </a:t>
            </a:r>
          </a:p>
          <a:p>
            <a:r>
              <a:rPr lang="es-CO" baseline="0" dirty="0" smtClean="0"/>
              <a:t>Aprende a sujetarte a tu vida, a tus padres porque quieras o no </a:t>
            </a:r>
            <a:r>
              <a:rPr lang="es-CO" baseline="0" dirty="0" err="1" smtClean="0"/>
              <a:t>tendras</a:t>
            </a:r>
            <a:r>
              <a:rPr lang="es-CO" baseline="0" dirty="0" smtClean="0"/>
              <a:t> que compartir tu vida  estar bajo sujeción. </a:t>
            </a:r>
          </a:p>
          <a:p>
            <a:r>
              <a:rPr lang="es-CO" baseline="0" dirty="0" smtClean="0"/>
              <a:t>Debes empezar a prepararte para cuando Dios traiga esa persona seas lo mejor que Dios preparó. </a:t>
            </a:r>
          </a:p>
          <a:p>
            <a:r>
              <a:rPr lang="es-CO" baseline="0" dirty="0" smtClean="0"/>
              <a:t>Si eres malhumorado o con un estad de animo bajo todo el tiempo triste. </a:t>
            </a:r>
          </a:p>
          <a:p>
            <a:endParaRPr lang="es-CO" dirty="0" smtClean="0"/>
          </a:p>
        </p:txBody>
      </p:sp>
      <p:sp>
        <p:nvSpPr>
          <p:cNvPr id="4" name="Marcador de número de diapositiva 3"/>
          <p:cNvSpPr>
            <a:spLocks noGrp="1"/>
          </p:cNvSpPr>
          <p:nvPr>
            <p:ph type="sldNum" sz="quarter" idx="10"/>
          </p:nvPr>
        </p:nvSpPr>
        <p:spPr/>
        <p:txBody>
          <a:bodyPr/>
          <a:lstStyle/>
          <a:p>
            <a:fld id="{127B08DD-6B5A-4151-9002-4B00599C8FA9}" type="slidenum">
              <a:rPr lang="en-US" smtClean="0"/>
              <a:t>7</a:t>
            </a:fld>
            <a:endParaRPr lang="en-US"/>
          </a:p>
        </p:txBody>
      </p:sp>
    </p:spTree>
    <p:extLst>
      <p:ext uri="{BB962C8B-B14F-4D97-AF65-F5344CB8AC3E}">
        <p14:creationId xmlns:p14="http://schemas.microsoft.com/office/powerpoint/2010/main" val="2839811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err="1" smtClean="0"/>
              <a:t>Preparate</a:t>
            </a:r>
            <a:r>
              <a:rPr lang="es-CO" dirty="0" smtClean="0"/>
              <a:t> emocionalmente</a:t>
            </a:r>
          </a:p>
          <a:p>
            <a:r>
              <a:rPr lang="es-CO" dirty="0" smtClean="0"/>
              <a:t>conoce el sexo opuesto</a:t>
            </a:r>
          </a:p>
          <a:p>
            <a:r>
              <a:rPr lang="es-CO" dirty="0" err="1" smtClean="0"/>
              <a:t>Preparate</a:t>
            </a:r>
            <a:r>
              <a:rPr lang="es-CO" dirty="0" smtClean="0"/>
              <a:t> físicamente</a:t>
            </a:r>
          </a:p>
          <a:p>
            <a:r>
              <a:rPr lang="es-CO" dirty="0" smtClean="0"/>
              <a:t>Económicamente</a:t>
            </a:r>
          </a:p>
          <a:p>
            <a:r>
              <a:rPr lang="es-CO" dirty="0" smtClean="0"/>
              <a:t>Crecer</a:t>
            </a:r>
          </a:p>
          <a:p>
            <a:r>
              <a:rPr lang="es-CO" dirty="0" smtClean="0"/>
              <a:t>Enriquecerte</a:t>
            </a:r>
          </a:p>
          <a:p>
            <a:r>
              <a:rPr lang="es-CO" dirty="0" err="1" smtClean="0"/>
              <a:t>Dicelo</a:t>
            </a:r>
            <a:r>
              <a:rPr lang="es-CO" dirty="0" smtClean="0"/>
              <a:t> al que esta a tu lado: Toma este tiempo para prepararte</a:t>
            </a:r>
            <a:r>
              <a:rPr lang="es-CO" baseline="0" dirty="0" smtClean="0"/>
              <a:t> y no quejarte</a:t>
            </a:r>
          </a:p>
          <a:p>
            <a:endParaRPr lang="es-CO" baseline="0" dirty="0" smtClean="0"/>
          </a:p>
          <a:p>
            <a:endParaRPr lang="es-CO" baseline="0" dirty="0" smtClean="0"/>
          </a:p>
          <a:p>
            <a:endParaRPr lang="es-CO" baseline="0" dirty="0" smtClean="0"/>
          </a:p>
          <a:p>
            <a:r>
              <a:rPr lang="es-ES" sz="1200" b="0" i="0" kern="1200" dirty="0" smtClean="0">
                <a:solidFill>
                  <a:schemeClr val="tx1"/>
                </a:solidFill>
                <a:effectLst/>
                <a:latin typeface="+mn-lt"/>
                <a:ea typeface="+mn-ea"/>
                <a:cs typeface="+mn-cs"/>
              </a:rPr>
              <a:t>Es muy importante tener una buena autoestima cuando estás soltera. Cómprate ropa nueva, hazte una manicure, ve a un spa o haz que te den un masaje. No tener a alguien a quien impresionar no significa que debas descuidarte o dejar de hacer cosas para ti misma. Eres una persona fuerte e independiente que merece lo mejor. ¡Así que mímate!</a:t>
            </a:r>
            <a:endParaRPr lang="es-CO" dirty="0" smtClean="0"/>
          </a:p>
          <a:p>
            <a:endParaRPr lang="en-US" dirty="0"/>
          </a:p>
        </p:txBody>
      </p:sp>
      <p:sp>
        <p:nvSpPr>
          <p:cNvPr id="4" name="Marcador de número de diapositiva 3"/>
          <p:cNvSpPr>
            <a:spLocks noGrp="1"/>
          </p:cNvSpPr>
          <p:nvPr>
            <p:ph type="sldNum" sz="quarter" idx="10"/>
          </p:nvPr>
        </p:nvSpPr>
        <p:spPr/>
        <p:txBody>
          <a:bodyPr/>
          <a:lstStyle/>
          <a:p>
            <a:fld id="{127B08DD-6B5A-4151-9002-4B00599C8FA9}" type="slidenum">
              <a:rPr lang="en-US" smtClean="0"/>
              <a:t>8</a:t>
            </a:fld>
            <a:endParaRPr lang="en-US"/>
          </a:p>
        </p:txBody>
      </p:sp>
    </p:spTree>
    <p:extLst>
      <p:ext uri="{BB962C8B-B14F-4D97-AF65-F5344CB8AC3E}">
        <p14:creationId xmlns:p14="http://schemas.microsoft.com/office/powerpoint/2010/main" val="3789472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smtClean="0"/>
              <a:t>En la sala de espera olvidamos el sueño</a:t>
            </a:r>
            <a:r>
              <a:rPr lang="es-CO" baseline="0" dirty="0" smtClean="0"/>
              <a:t> que queríamos alcanzar</a:t>
            </a:r>
          </a:p>
          <a:p>
            <a:r>
              <a:rPr lang="es-CO" baseline="0" dirty="0" smtClean="0"/>
              <a:t>Y empezamos a creer que  en palabras y pensamientos negativos. </a:t>
            </a:r>
          </a:p>
          <a:p>
            <a:r>
              <a:rPr lang="es-CO" baseline="0" dirty="0" smtClean="0"/>
              <a:t>Porque somos gordos, delgados, orejones, flacos, altos, ajitos</a:t>
            </a:r>
          </a:p>
          <a:p>
            <a:r>
              <a:rPr lang="es-CO" baseline="0" dirty="0" smtClean="0"/>
              <a:t>Hay que fortalecer la autoimagen </a:t>
            </a:r>
            <a:r>
              <a:rPr lang="es-CO" baseline="0" dirty="0" err="1" smtClean="0"/>
              <a:t>poruqe</a:t>
            </a:r>
            <a:r>
              <a:rPr lang="es-CO" baseline="0" dirty="0" smtClean="0"/>
              <a:t> es lo que proyectamos a otros. </a:t>
            </a:r>
          </a:p>
          <a:p>
            <a:r>
              <a:rPr lang="es-CO" dirty="0" smtClean="0"/>
              <a:t>SI te ves como un</a:t>
            </a:r>
            <a:r>
              <a:rPr lang="es-CO" baseline="0" dirty="0" smtClean="0"/>
              <a:t> fracasado los demás te verán como fracasado</a:t>
            </a:r>
          </a:p>
          <a:p>
            <a:r>
              <a:rPr lang="es-CO" baseline="0" dirty="0" smtClean="0"/>
              <a:t>Si te sientes desesperado los demás te verán como un soltero desesperado. </a:t>
            </a:r>
          </a:p>
          <a:p>
            <a:r>
              <a:rPr lang="es-CO" baseline="0" dirty="0" smtClean="0"/>
              <a:t>Pero cuando eres </a:t>
            </a:r>
            <a:r>
              <a:rPr lang="es-CO" baseline="0" dirty="0" err="1" smtClean="0"/>
              <a:t>equilirado</a:t>
            </a:r>
            <a:r>
              <a:rPr lang="es-CO" baseline="0" dirty="0" smtClean="0"/>
              <a:t>, con fe, </a:t>
            </a:r>
            <a:r>
              <a:rPr lang="es-CO" baseline="0" dirty="0" err="1" smtClean="0"/>
              <a:t>coniado</a:t>
            </a:r>
            <a:r>
              <a:rPr lang="es-CO" baseline="0" dirty="0" smtClean="0"/>
              <a:t> es lo que vas a reflejar a los otros</a:t>
            </a:r>
          </a:p>
          <a:p>
            <a:r>
              <a:rPr lang="es-CO" dirty="0" smtClean="0"/>
              <a:t>EL enemigo empieza</a:t>
            </a:r>
            <a:r>
              <a:rPr lang="es-CO" baseline="0" dirty="0" smtClean="0"/>
              <a:t> a hacerte ver que Dios no es poderoso para traer un esposo o una esposa</a:t>
            </a:r>
          </a:p>
          <a:p>
            <a:r>
              <a:rPr lang="es-CO" baseline="0" dirty="0" smtClean="0"/>
              <a:t>Recuerda Dios abrió el mar rojo, hizo calmar la tempestad y </a:t>
            </a:r>
            <a:r>
              <a:rPr lang="es-CO" baseline="0" dirty="0" err="1" smtClean="0"/>
              <a:t>asi</a:t>
            </a:r>
            <a:r>
              <a:rPr lang="es-CO" baseline="0" dirty="0" smtClean="0"/>
              <a:t> mismo podrá traer un hombre o mujer de Dios a tu vida. </a:t>
            </a:r>
          </a:p>
          <a:p>
            <a:endParaRPr lang="es-CO" baseline="0" dirty="0" smtClean="0"/>
          </a:p>
          <a:p>
            <a:r>
              <a:rPr lang="es-ES" sz="1200" b="0" i="0" kern="1200" dirty="0" smtClean="0">
                <a:solidFill>
                  <a:schemeClr val="tx1"/>
                </a:solidFill>
                <a:effectLst/>
                <a:latin typeface="+mn-lt"/>
                <a:ea typeface="+mn-ea"/>
                <a:cs typeface="+mn-cs"/>
              </a:rPr>
              <a:t>Concéntrate en tus necesidades mientras estás soltera y averigua cuáles son las cosas que te gustan y las que no. Aprender más sobre quién eres te ayudará mucho en la vida, además de que podrás identificar las cualidades que buscas en una pareja (si decides volver a tener una relación).</a:t>
            </a:r>
            <a:r>
              <a:rPr lang="es-ES" sz="1200" b="0" i="0" u="none" strike="noStrike" kern="1200" baseline="30000" dirty="0" smtClean="0">
                <a:solidFill>
                  <a:schemeClr val="tx1"/>
                </a:solidFill>
                <a:effectLst/>
                <a:latin typeface="+mn-lt"/>
                <a:ea typeface="+mn-ea"/>
                <a:cs typeface="+mn-cs"/>
                <a:hlinkClick r:id="rId3"/>
              </a:rPr>
              <a:t>[10]</a:t>
            </a:r>
            <a:endParaRPr lang="es-ES" sz="1200" b="0" i="0" kern="1200" dirty="0" smtClean="0">
              <a:solidFill>
                <a:schemeClr val="tx1"/>
              </a:solidFill>
              <a:effectLst/>
              <a:latin typeface="+mn-lt"/>
              <a:ea typeface="+mn-ea"/>
              <a:cs typeface="+mn-cs"/>
            </a:endParaRPr>
          </a:p>
          <a:p>
            <a:r>
              <a:rPr lang="es-ES" sz="1200" b="0" i="0" kern="1200" dirty="0" smtClean="0">
                <a:solidFill>
                  <a:schemeClr val="tx1"/>
                </a:solidFill>
                <a:effectLst/>
                <a:latin typeface="+mn-lt"/>
                <a:ea typeface="+mn-ea"/>
                <a:cs typeface="+mn-cs"/>
              </a:rPr>
              <a:t>¡Busca un pasatiempo! Aprende a tocar guitarra, inscríbete a una clase de </a:t>
            </a:r>
            <a:r>
              <a:rPr lang="es-ES" sz="1200" b="0" i="0" kern="1200" dirty="0" err="1" smtClean="0">
                <a:solidFill>
                  <a:schemeClr val="tx1"/>
                </a:solidFill>
                <a:effectLst/>
                <a:latin typeface="+mn-lt"/>
                <a:ea typeface="+mn-ea"/>
                <a:cs typeface="+mn-cs"/>
              </a:rPr>
              <a:t>tap</a:t>
            </a:r>
            <a:r>
              <a:rPr lang="es-ES" sz="1200" b="0" i="0" kern="1200" dirty="0" smtClean="0">
                <a:solidFill>
                  <a:schemeClr val="tx1"/>
                </a:solidFill>
                <a:effectLst/>
                <a:latin typeface="+mn-lt"/>
                <a:ea typeface="+mn-ea"/>
                <a:cs typeface="+mn-cs"/>
              </a:rPr>
              <a:t> o cocina comida gourmet! El punto es que hagas lo que siempre hayas querido hacer. No solo aprenderás algo útil, sino que harás amigos y mejorarás tu autoestima</a:t>
            </a:r>
          </a:p>
          <a:p>
            <a:endParaRPr lang="es-CO" baseline="0" dirty="0" smtClean="0"/>
          </a:p>
          <a:p>
            <a:endParaRPr lang="es-CO" baseline="0" dirty="0" smtClean="0"/>
          </a:p>
        </p:txBody>
      </p:sp>
      <p:sp>
        <p:nvSpPr>
          <p:cNvPr id="4" name="Marcador de número de diapositiva 3"/>
          <p:cNvSpPr>
            <a:spLocks noGrp="1"/>
          </p:cNvSpPr>
          <p:nvPr>
            <p:ph type="sldNum" sz="quarter" idx="10"/>
          </p:nvPr>
        </p:nvSpPr>
        <p:spPr/>
        <p:txBody>
          <a:bodyPr/>
          <a:lstStyle/>
          <a:p>
            <a:fld id="{127B08DD-6B5A-4151-9002-4B00599C8FA9}" type="slidenum">
              <a:rPr lang="en-US" smtClean="0"/>
              <a:t>9</a:t>
            </a:fld>
            <a:endParaRPr lang="en-US"/>
          </a:p>
        </p:txBody>
      </p:sp>
    </p:spTree>
    <p:extLst>
      <p:ext uri="{BB962C8B-B14F-4D97-AF65-F5344CB8AC3E}">
        <p14:creationId xmlns:p14="http://schemas.microsoft.com/office/powerpoint/2010/main" val="908891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smtClean="0"/>
              <a:t>No coloques tu valor en la persona que Dios colocara a tu lado. </a:t>
            </a:r>
            <a:r>
              <a:rPr lang="es-CO" dirty="0" err="1" smtClean="0"/>
              <a:t>Jesus</a:t>
            </a:r>
            <a:r>
              <a:rPr lang="es-CO" dirty="0" smtClean="0"/>
              <a:t> lo pagó por ti. </a:t>
            </a:r>
          </a:p>
          <a:p>
            <a:r>
              <a:rPr lang="es-CO" dirty="0" smtClean="0"/>
              <a:t>Que nada te haga pensar que no vales porque no estas</a:t>
            </a:r>
            <a:r>
              <a:rPr lang="es-CO" baseline="0" dirty="0" smtClean="0"/>
              <a:t> casado. </a:t>
            </a:r>
          </a:p>
          <a:p>
            <a:r>
              <a:rPr lang="es-CO" baseline="0" dirty="0" smtClean="0"/>
              <a:t>Cuando no te valoras te vendes barato </a:t>
            </a:r>
          </a:p>
          <a:p>
            <a:r>
              <a:rPr lang="es-CO" baseline="0" dirty="0" smtClean="0"/>
              <a:t>No permitas que el concepto de los demás sea el que ponga valor a tu vida. </a:t>
            </a:r>
          </a:p>
          <a:p>
            <a:r>
              <a:rPr lang="es-CO" baseline="0" dirty="0" smtClean="0"/>
              <a:t>El enemigo te hace pensar ya esperaste mucho, </a:t>
            </a:r>
          </a:p>
          <a:p>
            <a:endParaRPr lang="es-CO" baseline="0" dirty="0" smtClean="0"/>
          </a:p>
          <a:p>
            <a:r>
              <a:rPr lang="es-ES" sz="1200" b="1" i="0" kern="1200" dirty="0" smtClean="0">
                <a:solidFill>
                  <a:schemeClr val="tx1"/>
                </a:solidFill>
                <a:effectLst/>
                <a:latin typeface="+mn-lt"/>
                <a:ea typeface="+mn-ea"/>
                <a:cs typeface="+mn-cs"/>
              </a:rPr>
              <a:t>Levanta tu ánimo.</a:t>
            </a:r>
            <a:r>
              <a:rPr lang="es-ES" sz="1200" b="0" i="0" kern="1200" dirty="0" smtClean="0">
                <a:solidFill>
                  <a:schemeClr val="tx1"/>
                </a:solidFill>
                <a:effectLst/>
                <a:latin typeface="+mn-lt"/>
                <a:ea typeface="+mn-ea"/>
                <a:cs typeface="+mn-cs"/>
              </a:rPr>
              <a:t> Di cosas que te harán sentir feliz. Si realizas afirmaciones positivas sobre tu persona cada día, podrás sentirte cada vez más y más feliz. Tómate un momento cada día para mirarte en el espejo y decirte algo lindo para levantarte los ánimos. Puedes decirte un halago o algo que crees que es bueno para ti.</a:t>
            </a:r>
            <a:r>
              <a:rPr lang="es-ES" sz="1200" b="0" i="0" u="none" strike="noStrike" kern="1200" baseline="30000" dirty="0" smtClean="0">
                <a:solidFill>
                  <a:schemeClr val="tx1"/>
                </a:solidFill>
                <a:effectLst/>
                <a:latin typeface="+mn-lt"/>
                <a:ea typeface="+mn-ea"/>
                <a:cs typeface="+mn-cs"/>
                <a:hlinkClick r:id="rId3"/>
              </a:rPr>
              <a:t>[13]</a:t>
            </a:r>
            <a:r>
              <a:rPr lang="es-ES" sz="1200" b="0" i="0" kern="1200" dirty="0" smtClean="0">
                <a:solidFill>
                  <a:schemeClr val="tx1"/>
                </a:solidFill>
                <a:effectLst/>
                <a:latin typeface="+mn-lt"/>
                <a:ea typeface="+mn-ea"/>
                <a:cs typeface="+mn-cs"/>
              </a:rPr>
              <a:t> Algunas afirmaciones positivas </a:t>
            </a:r>
            <a:r>
              <a:rPr lang="es-ES" sz="1200" b="0" i="0" kern="1200" dirty="0" err="1" smtClean="0">
                <a:solidFill>
                  <a:schemeClr val="tx1"/>
                </a:solidFill>
                <a:effectLst/>
                <a:latin typeface="+mn-lt"/>
                <a:ea typeface="+mn-ea"/>
                <a:cs typeface="+mn-cs"/>
              </a:rPr>
              <a:t>son:“Soy</a:t>
            </a:r>
            <a:r>
              <a:rPr lang="es-ES" sz="1200" b="0" i="0" kern="1200" dirty="0" smtClean="0">
                <a:solidFill>
                  <a:schemeClr val="tx1"/>
                </a:solidFill>
                <a:effectLst/>
                <a:latin typeface="+mn-lt"/>
                <a:ea typeface="+mn-ea"/>
                <a:cs typeface="+mn-cs"/>
              </a:rPr>
              <a:t> inteligente”.</a:t>
            </a:r>
          </a:p>
          <a:p>
            <a:r>
              <a:rPr lang="es-ES" sz="1200" b="0" i="0" kern="1200" dirty="0" smtClean="0">
                <a:solidFill>
                  <a:schemeClr val="tx1"/>
                </a:solidFill>
                <a:effectLst/>
                <a:latin typeface="+mn-lt"/>
                <a:ea typeface="+mn-ea"/>
                <a:cs typeface="+mn-cs"/>
              </a:rPr>
              <a:t>“Soy una buena amiga”.</a:t>
            </a:r>
          </a:p>
          <a:p>
            <a:r>
              <a:rPr lang="es-ES" sz="1200" b="0" i="0" kern="1200" dirty="0" smtClean="0">
                <a:solidFill>
                  <a:schemeClr val="tx1"/>
                </a:solidFill>
                <a:effectLst/>
                <a:latin typeface="+mn-lt"/>
                <a:ea typeface="+mn-ea"/>
                <a:cs typeface="+mn-cs"/>
              </a:rPr>
              <a:t>“Le caigo bien a la gente”.</a:t>
            </a:r>
          </a:p>
          <a:p>
            <a:endParaRPr lang="en-US" dirty="0"/>
          </a:p>
        </p:txBody>
      </p:sp>
      <p:sp>
        <p:nvSpPr>
          <p:cNvPr id="4" name="Marcador de número de diapositiva 3"/>
          <p:cNvSpPr>
            <a:spLocks noGrp="1"/>
          </p:cNvSpPr>
          <p:nvPr>
            <p:ph type="sldNum" sz="quarter" idx="10"/>
          </p:nvPr>
        </p:nvSpPr>
        <p:spPr/>
        <p:txBody>
          <a:bodyPr/>
          <a:lstStyle/>
          <a:p>
            <a:fld id="{127B08DD-6B5A-4151-9002-4B00599C8FA9}" type="slidenum">
              <a:rPr lang="en-US" smtClean="0"/>
              <a:t>10</a:t>
            </a:fld>
            <a:endParaRPr lang="en-US"/>
          </a:p>
        </p:txBody>
      </p:sp>
    </p:spTree>
    <p:extLst>
      <p:ext uri="{BB962C8B-B14F-4D97-AF65-F5344CB8AC3E}">
        <p14:creationId xmlns:p14="http://schemas.microsoft.com/office/powerpoint/2010/main" val="4248699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1" i="0" u="sng" kern="1200" dirty="0" smtClean="0">
                <a:solidFill>
                  <a:schemeClr val="tx1"/>
                </a:solidFill>
                <a:effectLst/>
                <a:latin typeface="+mn-lt"/>
                <a:ea typeface="+mn-ea"/>
                <a:cs typeface="+mn-cs"/>
                <a:hlinkClick r:id="rId3" tooltip="ser optimista"/>
              </a:rPr>
              <a:t>Vuélvete optimista</a:t>
            </a:r>
            <a:r>
              <a:rPr lang="es-ES" sz="1200" b="1" i="0" kern="1200" dirty="0" smtClean="0">
                <a:solidFill>
                  <a:schemeClr val="tx1"/>
                </a:solidFill>
                <a:effectLst/>
                <a:latin typeface="+mn-lt"/>
                <a:ea typeface="+mn-ea"/>
                <a:cs typeface="+mn-cs"/>
              </a:rPr>
              <a:t>.</a:t>
            </a:r>
            <a:r>
              <a:rPr lang="es-ES" sz="1200" b="0" i="0" kern="1200" dirty="0" smtClean="0">
                <a:solidFill>
                  <a:schemeClr val="tx1"/>
                </a:solidFill>
                <a:effectLst/>
                <a:latin typeface="+mn-lt"/>
                <a:ea typeface="+mn-ea"/>
                <a:cs typeface="+mn-cs"/>
              </a:rPr>
              <a:t> Ser optimista te ayudará a ser feliz, sin importar tu estado civil. Si ves las cosas de manera optimista, podrás enfocarte en lo bueno de la vida y dejar de pensar en las cosas negativas.</a:t>
            </a:r>
            <a:r>
              <a:rPr lang="es-ES" sz="1200" b="0" i="0" u="none" strike="noStrike" kern="1200" baseline="30000" dirty="0" smtClean="0">
                <a:solidFill>
                  <a:schemeClr val="tx1"/>
                </a:solidFill>
                <a:effectLst/>
                <a:latin typeface="+mn-lt"/>
                <a:ea typeface="+mn-ea"/>
                <a:cs typeface="+mn-cs"/>
                <a:hlinkClick r:id="rId4"/>
              </a:rPr>
              <a:t>[14]</a:t>
            </a:r>
            <a:r>
              <a:rPr lang="es-ES" sz="1200" b="0" i="0" kern="1200" dirty="0" smtClean="0">
                <a:solidFill>
                  <a:schemeClr val="tx1"/>
                </a:solidFill>
                <a:effectLst/>
                <a:latin typeface="+mn-lt"/>
                <a:ea typeface="+mn-ea"/>
                <a:cs typeface="+mn-cs"/>
              </a:rPr>
              <a:t>Por ejemplo, en vez de pensar constantemente en que no te gusta ser soltera, recuerda todas las ventajas que tienes al serlo, como coquetear con otra gente sin sentirte culpable y dedicar tu tiempo a las actividades que más te gustan.</a:t>
            </a:r>
          </a:p>
          <a:p>
            <a:r>
              <a:rPr lang="es-ES" sz="1200" b="0" i="0" kern="1200" dirty="0" smtClean="0">
                <a:solidFill>
                  <a:schemeClr val="tx1"/>
                </a:solidFill>
                <a:effectLst/>
                <a:latin typeface="+mn-lt"/>
                <a:ea typeface="+mn-ea"/>
                <a:cs typeface="+mn-cs"/>
              </a:rPr>
              <a:t>Escribe en un diario, donde agradezcas por todas las cosas buenas que te pasaron en la vida. Cada noche, piensa en tres cosas por las que estás agradecido y escríbelas en el diario. Hacer esto todos los días te ayudará a tener una perspectiva positiva de la vida y hasta podrás dormir mejor</a:t>
            </a:r>
          </a:p>
          <a:p>
            <a:endParaRPr lang="es-CO" dirty="0" smtClean="0"/>
          </a:p>
          <a:p>
            <a:endParaRPr lang="es-CO" dirty="0" smtClean="0"/>
          </a:p>
          <a:p>
            <a:endParaRPr lang="es-CO" dirty="0" smtClean="0"/>
          </a:p>
          <a:p>
            <a:r>
              <a:rPr lang="es-ES" sz="1200" b="0" i="0" kern="1200" dirty="0" smtClean="0">
                <a:solidFill>
                  <a:schemeClr val="tx1"/>
                </a:solidFill>
                <a:effectLst/>
                <a:latin typeface="+mn-lt"/>
                <a:ea typeface="+mn-ea"/>
                <a:cs typeface="+mn-cs"/>
              </a:rPr>
              <a:t>Valora las cosas que tienes, como tu creatividad, tu inteligencia, tus amigos, tu familia, hasta tus mascotas y tu independencia.</a:t>
            </a:r>
          </a:p>
          <a:p>
            <a:r>
              <a:rPr lang="es-ES" sz="1200" b="0" i="0" kern="1200" dirty="0" smtClean="0">
                <a:solidFill>
                  <a:schemeClr val="tx1"/>
                </a:solidFill>
                <a:effectLst/>
                <a:latin typeface="+mn-lt"/>
                <a:ea typeface="+mn-ea"/>
                <a:cs typeface="+mn-cs"/>
              </a:rPr>
              <a:t>Valora el apoyo que te dan tus amigos y no pienses que estás sola; ellos pueden ser las únicas personas que te entiendan durante esos tiempos difíciles.</a:t>
            </a:r>
          </a:p>
          <a:p>
            <a:r>
              <a:rPr lang="es-ES" sz="1200" b="0" i="0" kern="1200" dirty="0" smtClean="0">
                <a:solidFill>
                  <a:schemeClr val="tx1"/>
                </a:solidFill>
                <a:effectLst/>
                <a:latin typeface="+mn-lt"/>
                <a:ea typeface="+mn-ea"/>
                <a:cs typeface="+mn-cs"/>
              </a:rPr>
              <a:t>Aprecia todas las cosas buenas que te pasan. Tener amigos, familia y salud es muy importante.</a:t>
            </a:r>
          </a:p>
          <a:p>
            <a:r>
              <a:rPr lang="es-ES" sz="1200" b="0" i="0" kern="1200" dirty="0" smtClean="0">
                <a:solidFill>
                  <a:schemeClr val="tx1"/>
                </a:solidFill>
                <a:effectLst/>
                <a:latin typeface="+mn-lt"/>
                <a:ea typeface="+mn-ea"/>
                <a:cs typeface="+mn-cs"/>
              </a:rPr>
              <a:t>Si realmente te sientes mal, intenta distraerte pasándola bien con tus amigos.</a:t>
            </a:r>
          </a:p>
          <a:p>
            <a:endParaRPr lang="es-ES" sz="1200" b="0" i="0" kern="1200" dirty="0" smtClean="0">
              <a:solidFill>
                <a:schemeClr val="tx1"/>
              </a:solidFill>
              <a:effectLst/>
              <a:latin typeface="+mn-lt"/>
              <a:ea typeface="+mn-ea"/>
              <a:cs typeface="+mn-cs"/>
            </a:endParaRPr>
          </a:p>
          <a:p>
            <a:r>
              <a:rPr lang="es-ES" sz="1200" b="0" i="0" kern="1200" dirty="0" smtClean="0">
                <a:solidFill>
                  <a:schemeClr val="tx1"/>
                </a:solidFill>
                <a:effectLst/>
                <a:latin typeface="+mn-lt"/>
                <a:ea typeface="+mn-ea"/>
                <a:cs typeface="+mn-cs"/>
              </a:rPr>
              <a:t>Cuando coquetees con otras personas, no te sobrepases. No es bueno dar esperanzas falsas a otros.</a:t>
            </a:r>
          </a:p>
          <a:p>
            <a:r>
              <a:rPr lang="es-ES" sz="1200" b="0" i="0" kern="1200" dirty="0" smtClean="0">
                <a:solidFill>
                  <a:schemeClr val="tx1"/>
                </a:solidFill>
                <a:effectLst/>
                <a:latin typeface="+mn-lt"/>
                <a:ea typeface="+mn-ea"/>
                <a:cs typeface="+mn-cs"/>
              </a:rPr>
              <a:t>Ten cuidado al entrar a una nueva relación. Si realmente encontraste a alguien y empezaste una nueva relación, asegúrate de haber superado tu relación anterior. No es justo ilusionar a otras personas, ni es justo para ti fingir que estás bien.</a:t>
            </a:r>
          </a:p>
          <a:p>
            <a:r>
              <a:rPr lang="es-ES" sz="1200" b="0" i="0" kern="1200" dirty="0" smtClean="0">
                <a:solidFill>
                  <a:schemeClr val="tx1"/>
                </a:solidFill>
                <a:effectLst/>
                <a:latin typeface="+mn-lt"/>
                <a:ea typeface="+mn-ea"/>
                <a:cs typeface="+mn-cs"/>
              </a:rPr>
              <a:t>Si te sientes muy triste y sola porque estás soltera, habla con un profesional. Es posible que tengas depresión u otro trastorno que requiera de un tratamiento.</a:t>
            </a:r>
          </a:p>
          <a:p>
            <a:endParaRPr lang="es-ES" sz="1200" b="0" i="0" kern="1200" dirty="0" smtClean="0">
              <a:solidFill>
                <a:schemeClr val="tx1"/>
              </a:solidFill>
              <a:effectLst/>
              <a:latin typeface="+mn-lt"/>
              <a:ea typeface="+mn-ea"/>
              <a:cs typeface="+mn-cs"/>
            </a:endParaRPr>
          </a:p>
          <a:p>
            <a:r>
              <a:rPr lang="es-ES" sz="1200" b="0" i="0" kern="1200" dirty="0" err="1" smtClean="0">
                <a:solidFill>
                  <a:schemeClr val="tx1"/>
                </a:solidFill>
                <a:effectLst/>
                <a:latin typeface="+mn-lt"/>
                <a:ea typeface="+mn-ea"/>
                <a:cs typeface="+mn-cs"/>
              </a:rPr>
              <a:t>Cancion</a:t>
            </a:r>
            <a:r>
              <a:rPr lang="es-ES" sz="1200" b="0" i="0" kern="1200" dirty="0" smtClean="0">
                <a:solidFill>
                  <a:schemeClr val="tx1"/>
                </a:solidFill>
                <a:effectLst/>
                <a:latin typeface="+mn-lt"/>
                <a:ea typeface="+mn-ea"/>
                <a:cs typeface="+mn-cs"/>
              </a:rPr>
              <a:t>: </a:t>
            </a:r>
          </a:p>
          <a:p>
            <a:r>
              <a:rPr lang="es-ES" sz="1200" b="0" i="0" kern="1200" dirty="0" smtClean="0">
                <a:solidFill>
                  <a:schemeClr val="tx1"/>
                </a:solidFill>
                <a:effectLst/>
                <a:latin typeface="+mn-lt"/>
                <a:ea typeface="+mn-ea"/>
                <a:cs typeface="+mn-cs"/>
              </a:rPr>
              <a:t>Yo</a:t>
            </a:r>
            <a:r>
              <a:rPr lang="es-ES" sz="1200" b="0" i="0" kern="1200" baseline="0" dirty="0" smtClean="0">
                <a:solidFill>
                  <a:schemeClr val="tx1"/>
                </a:solidFill>
                <a:effectLst/>
                <a:latin typeface="+mn-lt"/>
                <a:ea typeface="+mn-ea"/>
                <a:cs typeface="+mn-cs"/>
              </a:rPr>
              <a:t> no </a:t>
            </a:r>
            <a:r>
              <a:rPr lang="es-ES" sz="1200" b="0" i="0" kern="1200" baseline="0" dirty="0" err="1" smtClean="0">
                <a:solidFill>
                  <a:schemeClr val="tx1"/>
                </a:solidFill>
                <a:effectLst/>
                <a:latin typeface="+mn-lt"/>
                <a:ea typeface="+mn-ea"/>
                <a:cs typeface="+mn-cs"/>
              </a:rPr>
              <a:t>naci</a:t>
            </a:r>
            <a:r>
              <a:rPr lang="es-ES" sz="1200" b="0" i="0" kern="1200" baseline="0" dirty="0" smtClean="0">
                <a:solidFill>
                  <a:schemeClr val="tx1"/>
                </a:solidFill>
                <a:effectLst/>
                <a:latin typeface="+mn-lt"/>
                <a:ea typeface="+mn-ea"/>
                <a:cs typeface="+mn-cs"/>
              </a:rPr>
              <a:t> para amar</a:t>
            </a:r>
          </a:p>
          <a:p>
            <a:r>
              <a:rPr lang="es-ES" sz="1200" b="0" i="0" kern="1200" dirty="0" smtClean="0">
                <a:solidFill>
                  <a:schemeClr val="tx1"/>
                </a:solidFill>
                <a:effectLst/>
                <a:latin typeface="+mn-lt"/>
                <a:ea typeface="+mn-ea"/>
                <a:cs typeface="+mn-cs"/>
              </a:rPr>
              <a:t>Un loco soñador no más</a:t>
            </a:r>
            <a:br>
              <a:rPr lang="es-ES" sz="1200" b="0" i="0" kern="1200" dirty="0" smtClean="0">
                <a:solidFill>
                  <a:schemeClr val="tx1"/>
                </a:solidFill>
                <a:effectLst/>
                <a:latin typeface="+mn-lt"/>
                <a:ea typeface="+mn-ea"/>
                <a:cs typeface="+mn-cs"/>
              </a:rPr>
            </a:br>
            <a:r>
              <a:rPr lang="es-ES" sz="1200" b="0" i="0" kern="1200" dirty="0" smtClean="0">
                <a:solidFill>
                  <a:schemeClr val="tx1"/>
                </a:solidFill>
                <a:effectLst/>
                <a:latin typeface="+mn-lt"/>
                <a:ea typeface="+mn-ea"/>
                <a:cs typeface="+mn-cs"/>
              </a:rPr>
              <a:t>Yo no nací para amar</a:t>
            </a:r>
            <a:br>
              <a:rPr lang="es-ES" sz="1200" b="0" i="0" kern="1200" dirty="0" smtClean="0">
                <a:solidFill>
                  <a:schemeClr val="tx1"/>
                </a:solidFill>
                <a:effectLst/>
                <a:latin typeface="+mn-lt"/>
                <a:ea typeface="+mn-ea"/>
                <a:cs typeface="+mn-cs"/>
              </a:rPr>
            </a:br>
            <a:r>
              <a:rPr lang="es-ES" sz="1200" b="0" i="0" kern="1200" dirty="0" smtClean="0">
                <a:solidFill>
                  <a:schemeClr val="tx1"/>
                </a:solidFill>
                <a:effectLst/>
                <a:latin typeface="+mn-lt"/>
                <a:ea typeface="+mn-ea"/>
                <a:cs typeface="+mn-cs"/>
              </a:rPr>
              <a:t>Nadie nació para mí</a:t>
            </a:r>
            <a:br>
              <a:rPr lang="es-ES" sz="1200" b="0" i="0" kern="1200" dirty="0" smtClean="0">
                <a:solidFill>
                  <a:schemeClr val="tx1"/>
                </a:solidFill>
                <a:effectLst/>
                <a:latin typeface="+mn-lt"/>
                <a:ea typeface="+mn-ea"/>
                <a:cs typeface="+mn-cs"/>
              </a:rPr>
            </a:br>
            <a:r>
              <a:rPr lang="es-ES" sz="1200" b="0" i="0" kern="1200" dirty="0" smtClean="0">
                <a:solidFill>
                  <a:schemeClr val="tx1"/>
                </a:solidFill>
                <a:effectLst/>
                <a:latin typeface="+mn-lt"/>
                <a:ea typeface="+mn-ea"/>
                <a:cs typeface="+mn-cs"/>
              </a:rPr>
              <a:t>Mis sueños nunca se volvieron realidad</a:t>
            </a:r>
            <a:br>
              <a:rPr lang="es-ES" sz="1200" b="0" i="0" kern="1200" dirty="0" smtClean="0">
                <a:solidFill>
                  <a:schemeClr val="tx1"/>
                </a:solidFill>
                <a:effectLst/>
                <a:latin typeface="+mn-lt"/>
                <a:ea typeface="+mn-ea"/>
                <a:cs typeface="+mn-cs"/>
              </a:rPr>
            </a:br>
            <a:r>
              <a:rPr lang="es-ES" sz="1200" b="0" i="0" kern="1200" dirty="0" smtClean="0">
                <a:solidFill>
                  <a:schemeClr val="tx1"/>
                </a:solidFill>
                <a:effectLst/>
                <a:latin typeface="+mn-lt"/>
                <a:ea typeface="+mn-ea"/>
                <a:cs typeface="+mn-cs"/>
              </a:rPr>
              <a:t>Yo no nací para amar</a:t>
            </a:r>
            <a:br>
              <a:rPr lang="es-ES" sz="1200" b="0" i="0" kern="1200" dirty="0" smtClean="0">
                <a:solidFill>
                  <a:schemeClr val="tx1"/>
                </a:solidFill>
                <a:effectLst/>
                <a:latin typeface="+mn-lt"/>
                <a:ea typeface="+mn-ea"/>
                <a:cs typeface="+mn-cs"/>
              </a:rPr>
            </a:br>
            <a:r>
              <a:rPr lang="es-ES" sz="1200" b="0" i="0" kern="1200" dirty="0" smtClean="0">
                <a:solidFill>
                  <a:schemeClr val="tx1"/>
                </a:solidFill>
                <a:effectLst/>
                <a:latin typeface="+mn-lt"/>
                <a:ea typeface="+mn-ea"/>
                <a:cs typeface="+mn-cs"/>
              </a:rPr>
              <a:t>Nadie nació para mí</a:t>
            </a:r>
            <a:br>
              <a:rPr lang="es-ES" sz="1200" b="0" i="0" kern="1200" dirty="0" smtClean="0">
                <a:solidFill>
                  <a:schemeClr val="tx1"/>
                </a:solidFill>
                <a:effectLst/>
                <a:latin typeface="+mn-lt"/>
                <a:ea typeface="+mn-ea"/>
                <a:cs typeface="+mn-cs"/>
              </a:rPr>
            </a:br>
            <a:r>
              <a:rPr lang="es-ES" sz="1200" b="0" i="0" kern="1200" dirty="0" smtClean="0">
                <a:solidFill>
                  <a:schemeClr val="tx1"/>
                </a:solidFill>
                <a:effectLst/>
                <a:latin typeface="+mn-lt"/>
                <a:ea typeface="+mn-ea"/>
                <a:cs typeface="+mn-cs"/>
              </a:rPr>
              <a:t>Tan solo fui</a:t>
            </a:r>
            <a:br>
              <a:rPr lang="es-ES" sz="1200" b="0" i="0" kern="1200" dirty="0" smtClean="0">
                <a:solidFill>
                  <a:schemeClr val="tx1"/>
                </a:solidFill>
                <a:effectLst/>
                <a:latin typeface="+mn-lt"/>
                <a:ea typeface="+mn-ea"/>
                <a:cs typeface="+mn-cs"/>
              </a:rPr>
            </a:br>
            <a:r>
              <a:rPr lang="es-ES" sz="1200" b="0" i="0" kern="1200" dirty="0" smtClean="0">
                <a:solidFill>
                  <a:schemeClr val="tx1"/>
                </a:solidFill>
                <a:effectLst/>
                <a:latin typeface="+mn-lt"/>
                <a:ea typeface="+mn-ea"/>
                <a:cs typeface="+mn-cs"/>
              </a:rPr>
              <a:t>Un loco soñador no más</a:t>
            </a:r>
          </a:p>
          <a:p>
            <a:r>
              <a:rPr lang="es-ES" sz="1200" b="0" i="0" kern="1200" dirty="0" smtClean="0">
                <a:solidFill>
                  <a:schemeClr val="tx1"/>
                </a:solidFill>
                <a:effectLst/>
                <a:latin typeface="+mn-lt"/>
                <a:ea typeface="+mn-ea"/>
                <a:cs typeface="+mn-cs"/>
              </a:rPr>
              <a:t>Yo no nací para amar</a:t>
            </a:r>
            <a:br>
              <a:rPr lang="es-ES" sz="1200" b="0" i="0" kern="1200" dirty="0" smtClean="0">
                <a:solidFill>
                  <a:schemeClr val="tx1"/>
                </a:solidFill>
                <a:effectLst/>
                <a:latin typeface="+mn-lt"/>
                <a:ea typeface="+mn-ea"/>
                <a:cs typeface="+mn-cs"/>
              </a:rPr>
            </a:br>
            <a:r>
              <a:rPr lang="es-ES" sz="1200" b="0" i="0" kern="1200" dirty="0" smtClean="0">
                <a:solidFill>
                  <a:schemeClr val="tx1"/>
                </a:solidFill>
                <a:effectLst/>
                <a:latin typeface="+mn-lt"/>
                <a:ea typeface="+mn-ea"/>
                <a:cs typeface="+mn-cs"/>
              </a:rPr>
              <a:t>Nadie nació para mí</a:t>
            </a:r>
            <a:br>
              <a:rPr lang="es-ES" sz="1200" b="0" i="0" kern="1200" dirty="0" smtClean="0">
                <a:solidFill>
                  <a:schemeClr val="tx1"/>
                </a:solidFill>
                <a:effectLst/>
                <a:latin typeface="+mn-lt"/>
                <a:ea typeface="+mn-ea"/>
                <a:cs typeface="+mn-cs"/>
              </a:rPr>
            </a:br>
            <a:r>
              <a:rPr lang="es-ES" sz="1200" b="0" i="0" kern="1200" dirty="0" smtClean="0">
                <a:solidFill>
                  <a:schemeClr val="tx1"/>
                </a:solidFill>
                <a:effectLst/>
                <a:latin typeface="+mn-lt"/>
                <a:ea typeface="+mn-ea"/>
                <a:cs typeface="+mn-cs"/>
              </a:rPr>
              <a:t>Mis sueños no se realizaron</a:t>
            </a:r>
            <a:br>
              <a:rPr lang="es-ES" sz="1200" b="0" i="0" kern="1200" dirty="0" smtClean="0">
                <a:solidFill>
                  <a:schemeClr val="tx1"/>
                </a:solidFill>
                <a:effectLst/>
                <a:latin typeface="+mn-lt"/>
                <a:ea typeface="+mn-ea"/>
                <a:cs typeface="+mn-cs"/>
              </a:rPr>
            </a:br>
            <a:r>
              <a:rPr lang="es-ES" sz="1200" b="0" i="0" kern="1200" dirty="0" smtClean="0">
                <a:solidFill>
                  <a:schemeClr val="tx1"/>
                </a:solidFill>
                <a:effectLst/>
                <a:latin typeface="+mn-lt"/>
                <a:ea typeface="+mn-ea"/>
                <a:cs typeface="+mn-cs"/>
              </a:rPr>
              <a:t>Yo no nací</a:t>
            </a:r>
          </a:p>
          <a:p>
            <a:endParaRPr lang="es-ES" sz="1200" b="0" i="0" kern="1200" dirty="0" smtClean="0">
              <a:solidFill>
                <a:schemeClr val="tx1"/>
              </a:solidFill>
              <a:effectLst/>
              <a:latin typeface="+mn-lt"/>
              <a:ea typeface="+mn-ea"/>
              <a:cs typeface="+mn-cs"/>
            </a:endParaRPr>
          </a:p>
          <a:p>
            <a:endParaRPr lang="es-ES" sz="1200" b="0" i="0" kern="1200" dirty="0" smtClean="0">
              <a:solidFill>
                <a:schemeClr val="tx1"/>
              </a:solidFill>
              <a:effectLst/>
              <a:latin typeface="+mn-lt"/>
              <a:ea typeface="+mn-ea"/>
              <a:cs typeface="+mn-cs"/>
            </a:endParaRPr>
          </a:p>
          <a:p>
            <a:r>
              <a:rPr lang="es-ES" sz="1200" b="0" i="0" kern="1200" dirty="0" err="1" smtClean="0">
                <a:solidFill>
                  <a:schemeClr val="tx1"/>
                </a:solidFill>
                <a:effectLst/>
                <a:latin typeface="+mn-lt"/>
                <a:ea typeface="+mn-ea"/>
                <a:cs typeface="+mn-cs"/>
              </a:rPr>
              <a:t>Quiza</a:t>
            </a:r>
            <a:r>
              <a:rPr lang="es-ES" sz="1200" b="0" i="0" kern="1200" dirty="0" smtClean="0">
                <a:solidFill>
                  <a:schemeClr val="tx1"/>
                </a:solidFill>
                <a:effectLst/>
                <a:latin typeface="+mn-lt"/>
                <a:ea typeface="+mn-ea"/>
                <a:cs typeface="+mn-cs"/>
              </a:rPr>
              <a:t> hemos icho yo nunca voy</a:t>
            </a:r>
            <a:r>
              <a:rPr lang="es-ES" sz="1200" b="0" i="0" kern="1200" baseline="0" dirty="0" smtClean="0">
                <a:solidFill>
                  <a:schemeClr val="tx1"/>
                </a:solidFill>
                <a:effectLst/>
                <a:latin typeface="+mn-lt"/>
                <a:ea typeface="+mn-ea"/>
                <a:cs typeface="+mn-cs"/>
              </a:rPr>
              <a:t> a amar</a:t>
            </a:r>
          </a:p>
          <a:p>
            <a:r>
              <a:rPr lang="es-ES" sz="1200" b="0" i="0" kern="1200" baseline="0" dirty="0" smtClean="0">
                <a:solidFill>
                  <a:schemeClr val="tx1"/>
                </a:solidFill>
                <a:effectLst/>
                <a:latin typeface="+mn-lt"/>
                <a:ea typeface="+mn-ea"/>
                <a:cs typeface="+mn-cs"/>
              </a:rPr>
              <a:t>Todos los hombres son iguales</a:t>
            </a:r>
          </a:p>
          <a:p>
            <a:r>
              <a:rPr lang="es-ES" sz="1200" b="0" i="0" kern="1200" baseline="0" dirty="0" smtClean="0">
                <a:solidFill>
                  <a:schemeClr val="tx1"/>
                </a:solidFill>
                <a:effectLst/>
                <a:latin typeface="+mn-lt"/>
                <a:ea typeface="+mn-ea"/>
                <a:cs typeface="+mn-cs"/>
              </a:rPr>
              <a:t>Dios te ha </a:t>
            </a:r>
            <a:r>
              <a:rPr lang="es-ES" sz="1200" b="0" i="0" kern="1200" baseline="0" dirty="0" err="1" smtClean="0">
                <a:solidFill>
                  <a:schemeClr val="tx1"/>
                </a:solidFill>
                <a:effectLst/>
                <a:latin typeface="+mn-lt"/>
                <a:ea typeface="+mn-ea"/>
                <a:cs typeface="+mn-cs"/>
              </a:rPr>
              <a:t>traido</a:t>
            </a:r>
            <a:r>
              <a:rPr lang="es-ES" sz="1200" b="0" i="0" kern="1200" baseline="0" dirty="0" smtClean="0">
                <a:solidFill>
                  <a:schemeClr val="tx1"/>
                </a:solidFill>
                <a:effectLst/>
                <a:latin typeface="+mn-lt"/>
                <a:ea typeface="+mn-ea"/>
                <a:cs typeface="+mn-cs"/>
              </a:rPr>
              <a:t> aquí para que seas lleno del espíritu y seas feliz</a:t>
            </a:r>
          </a:p>
          <a:p>
            <a:endParaRPr lang="es-ES" sz="1200" b="0" i="0" kern="1200" baseline="0" dirty="0" smtClean="0">
              <a:solidFill>
                <a:schemeClr val="tx1"/>
              </a:solidFill>
              <a:effectLst/>
              <a:latin typeface="+mn-lt"/>
              <a:ea typeface="+mn-ea"/>
              <a:cs typeface="+mn-cs"/>
            </a:endParaRPr>
          </a:p>
          <a:p>
            <a:r>
              <a:rPr lang="es-ES" sz="1200" b="0" i="0" kern="1200" baseline="0" dirty="0" smtClean="0">
                <a:solidFill>
                  <a:schemeClr val="tx1"/>
                </a:solidFill>
                <a:effectLst/>
                <a:latin typeface="+mn-lt"/>
                <a:ea typeface="+mn-ea"/>
                <a:cs typeface="+mn-cs"/>
              </a:rPr>
              <a:t>En vez de pensar que tu avión no viene, rodéate de personas con matrimonios estables. No </a:t>
            </a:r>
            <a:r>
              <a:rPr lang="es-ES" sz="1200" b="0" i="0" kern="1200" baseline="0" dirty="0" err="1" smtClean="0">
                <a:solidFill>
                  <a:schemeClr val="tx1"/>
                </a:solidFill>
                <a:effectLst/>
                <a:latin typeface="+mn-lt"/>
                <a:ea typeface="+mn-ea"/>
                <a:cs typeface="+mn-cs"/>
              </a:rPr>
              <a:t>bsques</a:t>
            </a:r>
            <a:r>
              <a:rPr lang="es-ES" sz="1200" b="0" i="0" kern="1200" baseline="0" dirty="0" smtClean="0">
                <a:solidFill>
                  <a:schemeClr val="tx1"/>
                </a:solidFill>
                <a:effectLst/>
                <a:latin typeface="+mn-lt"/>
                <a:ea typeface="+mn-ea"/>
                <a:cs typeface="+mn-cs"/>
              </a:rPr>
              <a:t> consejos en las personas que han sido rechazadas, abandonadas</a:t>
            </a:r>
          </a:p>
          <a:p>
            <a:endParaRPr lang="es-ES" sz="1200" b="0" i="0" kern="1200" baseline="0" dirty="0" smtClean="0">
              <a:solidFill>
                <a:schemeClr val="tx1"/>
              </a:solidFill>
              <a:effectLst/>
              <a:latin typeface="+mn-lt"/>
              <a:ea typeface="+mn-ea"/>
              <a:cs typeface="+mn-cs"/>
            </a:endParaRPr>
          </a:p>
          <a:p>
            <a:endParaRPr lang="es-ES" sz="1200" b="0" i="0" kern="1200" dirty="0" smtClean="0">
              <a:solidFill>
                <a:schemeClr val="tx1"/>
              </a:solidFill>
              <a:effectLst/>
              <a:latin typeface="+mn-lt"/>
              <a:ea typeface="+mn-ea"/>
              <a:cs typeface="+mn-cs"/>
            </a:endParaRPr>
          </a:p>
          <a:p>
            <a:endParaRPr lang="es-ES" sz="1200" b="0" i="0" kern="1200" dirty="0" smtClean="0">
              <a:solidFill>
                <a:schemeClr val="tx1"/>
              </a:solidFill>
              <a:effectLst/>
              <a:latin typeface="+mn-lt"/>
              <a:ea typeface="+mn-ea"/>
              <a:cs typeface="+mn-cs"/>
            </a:endParaRPr>
          </a:p>
          <a:p>
            <a:endParaRPr lang="es-ES" sz="1200" b="0" i="0" kern="1200" dirty="0" smtClean="0">
              <a:solidFill>
                <a:schemeClr val="tx1"/>
              </a:solidFill>
              <a:effectLst/>
              <a:latin typeface="+mn-lt"/>
              <a:ea typeface="+mn-ea"/>
              <a:cs typeface="+mn-cs"/>
            </a:endParaRPr>
          </a:p>
          <a:p>
            <a:r>
              <a:rPr lang="es-ES" sz="1200" b="0" i="0" kern="1200" dirty="0" smtClean="0">
                <a:solidFill>
                  <a:schemeClr val="tx1"/>
                </a:solidFill>
                <a:effectLst/>
                <a:latin typeface="+mn-lt"/>
                <a:ea typeface="+mn-ea"/>
                <a:cs typeface="+mn-cs"/>
              </a:rPr>
              <a:t>Cuando</a:t>
            </a:r>
            <a:r>
              <a:rPr lang="es-ES" sz="1200" b="0" i="0" kern="1200" baseline="0" dirty="0" smtClean="0">
                <a:solidFill>
                  <a:schemeClr val="tx1"/>
                </a:solidFill>
                <a:effectLst/>
                <a:latin typeface="+mn-lt"/>
                <a:ea typeface="+mn-ea"/>
                <a:cs typeface="+mn-cs"/>
              </a:rPr>
              <a:t> Dios </a:t>
            </a:r>
            <a:r>
              <a:rPr lang="es-ES" sz="1200" b="0" i="0" kern="1200" baseline="0" dirty="0" err="1" smtClean="0">
                <a:solidFill>
                  <a:schemeClr val="tx1"/>
                </a:solidFill>
                <a:effectLst/>
                <a:latin typeface="+mn-lt"/>
                <a:ea typeface="+mn-ea"/>
                <a:cs typeface="+mn-cs"/>
              </a:rPr>
              <a:t>trauga</a:t>
            </a:r>
            <a:r>
              <a:rPr lang="es-ES" sz="1200" b="0" i="0" kern="1200" baseline="0" dirty="0" smtClean="0">
                <a:solidFill>
                  <a:schemeClr val="tx1"/>
                </a:solidFill>
                <a:effectLst/>
                <a:latin typeface="+mn-lt"/>
                <a:ea typeface="+mn-ea"/>
                <a:cs typeface="+mn-cs"/>
              </a:rPr>
              <a:t> a alguien va a disfrutar de lo que has </a:t>
            </a:r>
            <a:r>
              <a:rPr lang="es-ES" sz="1200" b="0" i="0" kern="1200" baseline="0" dirty="0" err="1" smtClean="0">
                <a:solidFill>
                  <a:schemeClr val="tx1"/>
                </a:solidFill>
                <a:effectLst/>
                <a:latin typeface="+mn-lt"/>
                <a:ea typeface="+mn-ea"/>
                <a:cs typeface="+mn-cs"/>
              </a:rPr>
              <a:t>costruido</a:t>
            </a:r>
            <a:r>
              <a:rPr lang="es-ES" sz="1200" b="0" i="0" kern="1200" baseline="0" dirty="0" smtClean="0">
                <a:solidFill>
                  <a:schemeClr val="tx1"/>
                </a:solidFill>
                <a:effectLst/>
                <a:latin typeface="+mn-lt"/>
                <a:ea typeface="+mn-ea"/>
                <a:cs typeface="+mn-cs"/>
              </a:rPr>
              <a:t>.</a:t>
            </a:r>
          </a:p>
          <a:p>
            <a:r>
              <a:rPr lang="es-ES" sz="1200" b="0" i="0" kern="1200" baseline="0" dirty="0" smtClean="0">
                <a:solidFill>
                  <a:schemeClr val="tx1"/>
                </a:solidFill>
                <a:effectLst/>
                <a:latin typeface="+mn-lt"/>
                <a:ea typeface="+mn-ea"/>
                <a:cs typeface="+mn-cs"/>
              </a:rPr>
              <a:t>No seas el que siempre da lastimas. Como estas, ahí vamos.</a:t>
            </a:r>
          </a:p>
          <a:p>
            <a:r>
              <a:rPr lang="es-ES" sz="1200" b="0" i="0" kern="1200" baseline="0" dirty="0" smtClean="0">
                <a:solidFill>
                  <a:schemeClr val="tx1"/>
                </a:solidFill>
                <a:effectLst/>
                <a:latin typeface="+mn-lt"/>
                <a:ea typeface="+mn-ea"/>
                <a:cs typeface="+mn-cs"/>
              </a:rPr>
              <a:t>Pero si dices enfrentando pruebas pero contenta, este mi año. Tu atraes gente cuando eres feliz- </a:t>
            </a:r>
          </a:p>
          <a:p>
            <a:endParaRPr lang="es-ES" sz="1200" b="0" i="0" kern="1200" baseline="0" dirty="0" smtClean="0">
              <a:solidFill>
                <a:schemeClr val="tx1"/>
              </a:solidFill>
              <a:effectLst/>
              <a:latin typeface="+mn-lt"/>
              <a:ea typeface="+mn-ea"/>
              <a:cs typeface="+mn-cs"/>
            </a:endParaRPr>
          </a:p>
          <a:p>
            <a:endParaRPr lang="es-ES" sz="1200" b="0" i="0" kern="1200" baseline="0" dirty="0" smtClean="0">
              <a:solidFill>
                <a:schemeClr val="tx1"/>
              </a:solidFill>
              <a:effectLst/>
              <a:latin typeface="+mn-lt"/>
              <a:ea typeface="+mn-ea"/>
              <a:cs typeface="+mn-cs"/>
            </a:endParaRPr>
          </a:p>
          <a:p>
            <a:r>
              <a:rPr lang="es-ES" sz="1200" b="0" i="0" kern="1200" baseline="0" dirty="0" smtClean="0">
                <a:solidFill>
                  <a:schemeClr val="tx1"/>
                </a:solidFill>
                <a:effectLst/>
                <a:latin typeface="+mn-lt"/>
                <a:ea typeface="+mn-ea"/>
                <a:cs typeface="+mn-cs"/>
              </a:rPr>
              <a:t>Anticipadores de desgracias</a:t>
            </a:r>
            <a:endParaRPr lang="es-ES" sz="1200" b="0" i="0" kern="1200" dirty="0" smtClean="0">
              <a:solidFill>
                <a:schemeClr val="tx1"/>
              </a:solidFill>
              <a:effectLst/>
              <a:latin typeface="+mn-lt"/>
              <a:ea typeface="+mn-ea"/>
              <a:cs typeface="+mn-cs"/>
            </a:endParaRPr>
          </a:p>
          <a:p>
            <a:endParaRPr lang="en-US" dirty="0"/>
          </a:p>
        </p:txBody>
      </p:sp>
      <p:sp>
        <p:nvSpPr>
          <p:cNvPr id="4" name="Marcador de número de diapositiva 3"/>
          <p:cNvSpPr>
            <a:spLocks noGrp="1"/>
          </p:cNvSpPr>
          <p:nvPr>
            <p:ph type="sldNum" sz="quarter" idx="10"/>
          </p:nvPr>
        </p:nvSpPr>
        <p:spPr/>
        <p:txBody>
          <a:bodyPr/>
          <a:lstStyle/>
          <a:p>
            <a:fld id="{127B08DD-6B5A-4151-9002-4B00599C8FA9}" type="slidenum">
              <a:rPr lang="en-US" smtClean="0"/>
              <a:t>11</a:t>
            </a:fld>
            <a:endParaRPr lang="en-US"/>
          </a:p>
        </p:txBody>
      </p:sp>
    </p:spTree>
    <p:extLst>
      <p:ext uri="{BB962C8B-B14F-4D97-AF65-F5344CB8AC3E}">
        <p14:creationId xmlns:p14="http://schemas.microsoft.com/office/powerpoint/2010/main" val="1821031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smtClean="0"/>
              <a:t>Decimos en la iglesia no hay nadie</a:t>
            </a:r>
          </a:p>
          <a:p>
            <a:r>
              <a:rPr lang="es-CO" dirty="0" smtClean="0"/>
              <a:t>Y te pone en la oficina a la persona que quieres</a:t>
            </a:r>
          </a:p>
          <a:p>
            <a:r>
              <a:rPr lang="es-CO" dirty="0" smtClean="0"/>
              <a:t>Hemos visto ejemplo de personas que eran cristianas y decidieron por una relación no  aproada por Dios</a:t>
            </a:r>
          </a:p>
          <a:p>
            <a:endParaRPr lang="en-US" dirty="0"/>
          </a:p>
        </p:txBody>
      </p:sp>
      <p:sp>
        <p:nvSpPr>
          <p:cNvPr id="4" name="Marcador de número de diapositiva 3"/>
          <p:cNvSpPr>
            <a:spLocks noGrp="1"/>
          </p:cNvSpPr>
          <p:nvPr>
            <p:ph type="sldNum" sz="quarter" idx="10"/>
          </p:nvPr>
        </p:nvSpPr>
        <p:spPr/>
        <p:txBody>
          <a:bodyPr/>
          <a:lstStyle/>
          <a:p>
            <a:fld id="{127B08DD-6B5A-4151-9002-4B00599C8FA9}" type="slidenum">
              <a:rPr lang="en-US" smtClean="0"/>
              <a:t>12</a:t>
            </a:fld>
            <a:endParaRPr lang="en-US"/>
          </a:p>
        </p:txBody>
      </p:sp>
    </p:spTree>
    <p:extLst>
      <p:ext uri="{BB962C8B-B14F-4D97-AF65-F5344CB8AC3E}">
        <p14:creationId xmlns:p14="http://schemas.microsoft.com/office/powerpoint/2010/main" val="3734109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smtClean="0"/>
              <a:t>Pide </a:t>
            </a:r>
            <a:r>
              <a:rPr lang="es-CO" dirty="0" err="1" smtClean="0"/>
              <a:t>cpnsejos</a:t>
            </a:r>
            <a:r>
              <a:rPr lang="es-CO" dirty="0" smtClean="0"/>
              <a:t> de personas estables</a:t>
            </a:r>
          </a:p>
          <a:p>
            <a:r>
              <a:rPr lang="es-CO" dirty="0" smtClean="0"/>
              <a:t>No te</a:t>
            </a:r>
            <a:r>
              <a:rPr lang="es-CO" baseline="0" dirty="0" smtClean="0"/>
              <a:t> rodees de personas negativas</a:t>
            </a:r>
          </a:p>
          <a:p>
            <a:r>
              <a:rPr lang="es-CO" baseline="0" dirty="0" smtClean="0"/>
              <a:t>Comienza a prepararte</a:t>
            </a:r>
          </a:p>
          <a:p>
            <a:r>
              <a:rPr lang="es-CO" baseline="0" dirty="0" smtClean="0"/>
              <a:t>Recuerda que estas completo en el</a:t>
            </a:r>
          </a:p>
          <a:p>
            <a:r>
              <a:rPr lang="es-CO" baseline="0" dirty="0" smtClean="0"/>
              <a:t>Cuando llegue la otra persona será para sumar a tu vida</a:t>
            </a:r>
          </a:p>
          <a:p>
            <a:endParaRPr lang="es-CO" baseline="0" dirty="0" smtClean="0"/>
          </a:p>
          <a:p>
            <a:r>
              <a:rPr lang="es-ES" sz="1200" b="1" i="0" kern="1200" dirty="0" smtClean="0">
                <a:solidFill>
                  <a:schemeClr val="tx1"/>
                </a:solidFill>
                <a:effectLst/>
                <a:latin typeface="+mn-lt"/>
                <a:ea typeface="+mn-ea"/>
                <a:cs typeface="+mn-cs"/>
              </a:rPr>
              <a:t>Decide qué es lo que deseas.</a:t>
            </a:r>
          </a:p>
          <a:p>
            <a:r>
              <a:rPr lang="es-ES" sz="1200" b="1" i="0" kern="1200" dirty="0" smtClean="0">
                <a:solidFill>
                  <a:schemeClr val="tx1"/>
                </a:solidFill>
                <a:effectLst/>
                <a:latin typeface="+mn-lt"/>
                <a:ea typeface="+mn-ea"/>
                <a:cs typeface="+mn-cs"/>
              </a:rPr>
              <a:t>Proponte metas que te hagan crecer.</a:t>
            </a:r>
          </a:p>
          <a:p>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Servir</a:t>
            </a:r>
            <a:r>
              <a:rPr lang="en-US" sz="1200" b="1" i="0" kern="1200" dirty="0" smtClean="0">
                <a:solidFill>
                  <a:schemeClr val="tx1"/>
                </a:solidFill>
                <a:effectLst/>
                <a:latin typeface="+mn-lt"/>
                <a:ea typeface="+mn-ea"/>
                <a:cs typeface="+mn-cs"/>
              </a:rPr>
              <a:t> a </a:t>
            </a:r>
            <a:r>
              <a:rPr lang="en-US" sz="1200" b="1" i="0" kern="1200" dirty="0" err="1" smtClean="0">
                <a:solidFill>
                  <a:schemeClr val="tx1"/>
                </a:solidFill>
                <a:effectLst/>
                <a:latin typeface="+mn-lt"/>
                <a:ea typeface="+mn-ea"/>
                <a:cs typeface="+mn-cs"/>
              </a:rPr>
              <a:t>otros</a:t>
            </a:r>
            <a:r>
              <a:rPr lang="en-US" sz="1200" b="1" i="0" kern="1200" dirty="0" smtClean="0">
                <a:solidFill>
                  <a:schemeClr val="tx1"/>
                </a:solidFill>
                <a:effectLst/>
                <a:latin typeface="+mn-lt"/>
                <a:ea typeface="+mn-ea"/>
                <a:cs typeface="+mn-cs"/>
              </a:rPr>
              <a:t>.</a:t>
            </a:r>
          </a:p>
          <a:p>
            <a:r>
              <a:rPr lang="es-ES" sz="1200" b="1" i="0" kern="1200" dirty="0" smtClean="0">
                <a:solidFill>
                  <a:schemeClr val="tx1"/>
                </a:solidFill>
                <a:effectLst/>
                <a:latin typeface="+mn-lt"/>
                <a:ea typeface="+mn-ea"/>
                <a:cs typeface="+mn-cs"/>
              </a:rPr>
              <a:t>Torna tus sueños en metas y objetivos.</a:t>
            </a:r>
          </a:p>
          <a:p>
            <a:r>
              <a:rPr lang="en-US" sz="1200" b="1" i="0" kern="1200" dirty="0" smtClean="0">
                <a:solidFill>
                  <a:schemeClr val="tx1"/>
                </a:solidFill>
                <a:effectLst/>
                <a:latin typeface="+mn-lt"/>
                <a:ea typeface="+mn-ea"/>
                <a:cs typeface="+mn-cs"/>
              </a:rPr>
              <a:t> Escribe </a:t>
            </a:r>
            <a:r>
              <a:rPr lang="en-US" sz="1200" b="1" i="0" kern="1200" dirty="0" err="1" smtClean="0">
                <a:solidFill>
                  <a:schemeClr val="tx1"/>
                </a:solidFill>
                <a:effectLst/>
                <a:latin typeface="+mn-lt"/>
                <a:ea typeface="+mn-ea"/>
                <a:cs typeface="+mn-cs"/>
              </a:rPr>
              <a:t>tus</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metas</a:t>
            </a:r>
            <a:r>
              <a:rPr lang="en-US" sz="1200" b="1" i="0" kern="1200" dirty="0" smtClean="0">
                <a:solidFill>
                  <a:schemeClr val="tx1"/>
                </a:solidFill>
                <a:effectLst/>
                <a:latin typeface="+mn-lt"/>
                <a:ea typeface="+mn-ea"/>
                <a:cs typeface="+mn-cs"/>
              </a:rPr>
              <a:t>.</a:t>
            </a:r>
            <a:endParaRPr lang="es-CO" baseline="0" dirty="0" smtClean="0"/>
          </a:p>
          <a:p>
            <a:endParaRPr lang="en-US" dirty="0"/>
          </a:p>
        </p:txBody>
      </p:sp>
      <p:sp>
        <p:nvSpPr>
          <p:cNvPr id="4" name="Marcador de número de diapositiva 3"/>
          <p:cNvSpPr>
            <a:spLocks noGrp="1"/>
          </p:cNvSpPr>
          <p:nvPr>
            <p:ph type="sldNum" sz="quarter" idx="10"/>
          </p:nvPr>
        </p:nvSpPr>
        <p:spPr/>
        <p:txBody>
          <a:bodyPr/>
          <a:lstStyle/>
          <a:p>
            <a:fld id="{127B08DD-6B5A-4151-9002-4B00599C8FA9}" type="slidenum">
              <a:rPr lang="en-US" smtClean="0"/>
              <a:t>13</a:t>
            </a:fld>
            <a:endParaRPr lang="en-US"/>
          </a:p>
        </p:txBody>
      </p:sp>
    </p:spTree>
    <p:extLst>
      <p:ext uri="{BB962C8B-B14F-4D97-AF65-F5344CB8AC3E}">
        <p14:creationId xmlns:p14="http://schemas.microsoft.com/office/powerpoint/2010/main" val="1292001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996630" y="2671851"/>
            <a:ext cx="4523700" cy="1546400"/>
          </a:xfrm>
          <a:prstGeom prst="rect">
            <a:avLst/>
          </a:prstGeom>
        </p:spPr>
        <p:txBody>
          <a:bodyPr spcFirstLastPara="1" wrap="square" lIns="91425" tIns="91425" rIns="91425" bIns="91425" anchor="b" anchorCtr="0"/>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r>
              <a:rPr lang="es-ES" smtClean="0"/>
              <a:t>Haga clic para modificar el estilo de título del patrón</a:t>
            </a:r>
            <a:endParaRPr/>
          </a:p>
        </p:txBody>
      </p:sp>
      <p:cxnSp>
        <p:nvCxnSpPr>
          <p:cNvPr id="11" name="Google Shape;11;p2"/>
          <p:cNvCxnSpPr/>
          <p:nvPr/>
        </p:nvCxnSpPr>
        <p:spPr>
          <a:xfrm>
            <a:off x="-6025" y="4902016"/>
            <a:ext cx="9162000" cy="0"/>
          </a:xfrm>
          <a:prstGeom prst="straightConnector1">
            <a:avLst/>
          </a:prstGeom>
          <a:noFill/>
          <a:ln w="9525" cap="flat" cmpd="sng">
            <a:solidFill>
              <a:srgbClr val="000000"/>
            </a:solidFill>
            <a:prstDash val="solid"/>
            <a:round/>
            <a:headEnd type="none" w="med" len="med"/>
            <a:tailEnd type="none" w="med" len="med"/>
          </a:ln>
        </p:spPr>
      </p:cxnSp>
      <p:sp>
        <p:nvSpPr>
          <p:cNvPr id="12" name="Google Shape;12;p2"/>
          <p:cNvSpPr/>
          <p:nvPr/>
        </p:nvSpPr>
        <p:spPr>
          <a:xfrm>
            <a:off x="1117950" y="4524000"/>
            <a:ext cx="567000" cy="756000"/>
          </a:xfrm>
          <a:prstGeom prst="ellipse">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448693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0"/>
        <p:cNvGrpSpPr/>
        <p:nvPr/>
      </p:nvGrpSpPr>
      <p:grpSpPr>
        <a:xfrm>
          <a:off x="0" y="0"/>
          <a:ext cx="0" cy="0"/>
          <a:chOff x="0" y="0"/>
          <a:chExt cx="0" cy="0"/>
        </a:xfrm>
      </p:grpSpPr>
      <p:sp>
        <p:nvSpPr>
          <p:cNvPr id="21" name="Google Shape;21;p4"/>
          <p:cNvSpPr txBox="1">
            <a:spLocks noGrp="1"/>
          </p:cNvSpPr>
          <p:nvPr>
            <p:ph type="body" idx="1"/>
          </p:nvPr>
        </p:nvSpPr>
        <p:spPr>
          <a:xfrm>
            <a:off x="2105050" y="2984000"/>
            <a:ext cx="4933800" cy="1093200"/>
          </a:xfrm>
          <a:prstGeom prst="rect">
            <a:avLst/>
          </a:prstGeom>
        </p:spPr>
        <p:txBody>
          <a:bodyPr spcFirstLastPara="1" wrap="square" lIns="91425" tIns="91425" rIns="91425" bIns="91425" anchor="b" anchorCtr="0"/>
          <a:lstStyle>
            <a:lvl1pPr marL="457200" lvl="0" indent="-381000" algn="ctr" rtl="0">
              <a:spcBef>
                <a:spcPts val="600"/>
              </a:spcBef>
              <a:spcAft>
                <a:spcPts val="0"/>
              </a:spcAft>
              <a:buSzPts val="2400"/>
              <a:buFont typeface="Lora"/>
              <a:buChar char="◉"/>
              <a:defRPr sz="2400" i="1">
                <a:latin typeface="Lora"/>
                <a:ea typeface="Lora"/>
                <a:cs typeface="Lora"/>
                <a:sym typeface="Lora"/>
              </a:defRPr>
            </a:lvl1pPr>
            <a:lvl2pPr marL="914400" lvl="1" indent="-355600" algn="ctr" rtl="0">
              <a:spcBef>
                <a:spcPts val="0"/>
              </a:spcBef>
              <a:spcAft>
                <a:spcPts val="0"/>
              </a:spcAft>
              <a:buSzPts val="2000"/>
              <a:buFont typeface="Lora"/>
              <a:buChar char="○"/>
              <a:defRPr i="1">
                <a:latin typeface="Lora"/>
                <a:ea typeface="Lora"/>
                <a:cs typeface="Lora"/>
                <a:sym typeface="Lora"/>
              </a:defRPr>
            </a:lvl2pPr>
            <a:lvl3pPr marL="1371600" lvl="2" indent="-355600" algn="ctr" rtl="0">
              <a:spcBef>
                <a:spcPts val="0"/>
              </a:spcBef>
              <a:spcAft>
                <a:spcPts val="0"/>
              </a:spcAft>
              <a:buSzPts val="2000"/>
              <a:buFont typeface="Lora"/>
              <a:buChar char="■"/>
              <a:defRPr i="1">
                <a:latin typeface="Lora"/>
                <a:ea typeface="Lora"/>
                <a:cs typeface="Lora"/>
                <a:sym typeface="Lora"/>
              </a:defRPr>
            </a:lvl3pPr>
            <a:lvl4pPr marL="1828800" lvl="3" indent="-381000" algn="ctr" rtl="0">
              <a:spcBef>
                <a:spcPts val="0"/>
              </a:spcBef>
              <a:spcAft>
                <a:spcPts val="0"/>
              </a:spcAft>
              <a:buSzPts val="2400"/>
              <a:buFont typeface="Lora"/>
              <a:buChar char="●"/>
              <a:defRPr sz="2400" i="1">
                <a:latin typeface="Lora"/>
                <a:ea typeface="Lora"/>
                <a:cs typeface="Lora"/>
                <a:sym typeface="Lora"/>
              </a:defRPr>
            </a:lvl4pPr>
            <a:lvl5pPr marL="2286000" lvl="4" indent="-381000" algn="ctr" rtl="0">
              <a:spcBef>
                <a:spcPts val="0"/>
              </a:spcBef>
              <a:spcAft>
                <a:spcPts val="0"/>
              </a:spcAft>
              <a:buSzPts val="2400"/>
              <a:buFont typeface="Lora"/>
              <a:buChar char="○"/>
              <a:defRPr sz="2400" i="1">
                <a:latin typeface="Lora"/>
                <a:ea typeface="Lora"/>
                <a:cs typeface="Lora"/>
                <a:sym typeface="Lora"/>
              </a:defRPr>
            </a:lvl5pPr>
            <a:lvl6pPr marL="2743200" lvl="5" indent="-381000" algn="ctr" rtl="0">
              <a:spcBef>
                <a:spcPts val="0"/>
              </a:spcBef>
              <a:spcAft>
                <a:spcPts val="0"/>
              </a:spcAft>
              <a:buSzPts val="2400"/>
              <a:buFont typeface="Lora"/>
              <a:buChar char="■"/>
              <a:defRPr sz="2400" i="1">
                <a:latin typeface="Lora"/>
                <a:ea typeface="Lora"/>
                <a:cs typeface="Lora"/>
                <a:sym typeface="Lora"/>
              </a:defRPr>
            </a:lvl6pPr>
            <a:lvl7pPr marL="3200400" lvl="6" indent="-381000" algn="ctr" rtl="0">
              <a:spcBef>
                <a:spcPts val="0"/>
              </a:spcBef>
              <a:spcAft>
                <a:spcPts val="0"/>
              </a:spcAft>
              <a:buSzPts val="2400"/>
              <a:buFont typeface="Lora"/>
              <a:buChar char="●"/>
              <a:defRPr sz="2400" i="1">
                <a:latin typeface="Lora"/>
                <a:ea typeface="Lora"/>
                <a:cs typeface="Lora"/>
                <a:sym typeface="Lora"/>
              </a:defRPr>
            </a:lvl7pPr>
            <a:lvl8pPr marL="3657600" lvl="7" indent="-381000" algn="ctr" rtl="0">
              <a:spcBef>
                <a:spcPts val="0"/>
              </a:spcBef>
              <a:spcAft>
                <a:spcPts val="0"/>
              </a:spcAft>
              <a:buSzPts val="2400"/>
              <a:buFont typeface="Lora"/>
              <a:buChar char="○"/>
              <a:defRPr sz="2400" i="1">
                <a:latin typeface="Lora"/>
                <a:ea typeface="Lora"/>
                <a:cs typeface="Lora"/>
                <a:sym typeface="Lora"/>
              </a:defRPr>
            </a:lvl8pPr>
            <a:lvl9pPr marL="4114800" lvl="8" indent="-381000" algn="ctr">
              <a:spcBef>
                <a:spcPts val="0"/>
              </a:spcBef>
              <a:spcAft>
                <a:spcPts val="0"/>
              </a:spcAft>
              <a:buSzPts val="2400"/>
              <a:buFont typeface="Lora"/>
              <a:buChar char="■"/>
              <a:defRPr sz="2400" i="1">
                <a:latin typeface="Lora"/>
                <a:ea typeface="Lora"/>
                <a:cs typeface="Lora"/>
                <a:sym typeface="Lora"/>
              </a:defRPr>
            </a:lvl9pPr>
          </a:lstStyle>
          <a:p>
            <a:pPr lvl="0"/>
            <a:r>
              <a:rPr lang="es-ES" smtClean="0"/>
              <a:t>Editar el estilo de texto del patrón</a:t>
            </a:r>
          </a:p>
        </p:txBody>
      </p:sp>
      <p:cxnSp>
        <p:nvCxnSpPr>
          <p:cNvPr id="22" name="Google Shape;22;p4"/>
          <p:cNvCxnSpPr/>
          <p:nvPr/>
        </p:nvCxnSpPr>
        <p:spPr>
          <a:xfrm>
            <a:off x="4584075" y="4902000"/>
            <a:ext cx="0" cy="1974000"/>
          </a:xfrm>
          <a:prstGeom prst="straightConnector1">
            <a:avLst/>
          </a:prstGeom>
          <a:noFill/>
          <a:ln w="9525" cap="flat" cmpd="sng">
            <a:solidFill>
              <a:srgbClr val="CCCCCC"/>
            </a:solidFill>
            <a:prstDash val="solid"/>
            <a:round/>
            <a:headEnd type="none" w="med" len="med"/>
            <a:tailEnd type="none" w="med" len="med"/>
          </a:ln>
        </p:spPr>
      </p:cxnSp>
      <p:sp>
        <p:nvSpPr>
          <p:cNvPr id="23" name="Google Shape;23;p4"/>
          <p:cNvSpPr/>
          <p:nvPr/>
        </p:nvSpPr>
        <p:spPr>
          <a:xfrm>
            <a:off x="4288500" y="4524000"/>
            <a:ext cx="567000" cy="756000"/>
          </a:xfrm>
          <a:prstGeom prst="ellipse">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 name="Google Shape;24;p4"/>
          <p:cNvSpPr txBox="1"/>
          <p:nvPr/>
        </p:nvSpPr>
        <p:spPr>
          <a:xfrm>
            <a:off x="3593400" y="4550203"/>
            <a:ext cx="1957200" cy="871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latin typeface="Lora"/>
                <a:ea typeface="Lora"/>
                <a:cs typeface="Lora"/>
                <a:sym typeface="Lora"/>
              </a:rPr>
              <a:t>“</a:t>
            </a:r>
            <a:endParaRPr sz="3600" b="1">
              <a:latin typeface="Lora"/>
              <a:ea typeface="Lora"/>
              <a:cs typeface="Lora"/>
              <a:sym typeface="Lora"/>
            </a:endParaRPr>
          </a:p>
        </p:txBody>
      </p:sp>
      <p:sp>
        <p:nvSpPr>
          <p:cNvPr id="25" name="Google Shape;25;p4"/>
          <p:cNvSpPr txBox="1">
            <a:spLocks noGrp="1"/>
          </p:cNvSpPr>
          <p:nvPr>
            <p:ph type="sldNum" idx="12"/>
          </p:nvPr>
        </p:nvSpPr>
        <p:spPr>
          <a:xfrm>
            <a:off x="4297650" y="1"/>
            <a:ext cx="548700" cy="524800"/>
          </a:xfrm>
          <a:prstGeom prst="rect">
            <a:avLst/>
          </a:prstGeom>
        </p:spPr>
        <p:txBody>
          <a:bodyPr spcFirstLastPara="1" wrap="square" lIns="91425" tIns="91425" rIns="91425" bIns="91425" anchor="t" anchorCtr="0">
            <a:noAutofit/>
          </a:bodyPr>
          <a:lstStyle>
            <a:lvl1pPr lvl="0" algn="ctr" rtl="0">
              <a:buNone/>
              <a:defRPr>
                <a:latin typeface="Lora"/>
                <a:ea typeface="Lora"/>
                <a:cs typeface="Lora"/>
                <a:sym typeface="Lora"/>
              </a:defRPr>
            </a:lvl1pPr>
            <a:lvl2pPr lvl="1" algn="ctr" rtl="0">
              <a:buNone/>
              <a:defRPr>
                <a:latin typeface="Lora"/>
                <a:ea typeface="Lora"/>
                <a:cs typeface="Lora"/>
                <a:sym typeface="Lora"/>
              </a:defRPr>
            </a:lvl2pPr>
            <a:lvl3pPr lvl="2" algn="ctr" rtl="0">
              <a:buNone/>
              <a:defRPr>
                <a:latin typeface="Lora"/>
                <a:ea typeface="Lora"/>
                <a:cs typeface="Lora"/>
                <a:sym typeface="Lora"/>
              </a:defRPr>
            </a:lvl3pPr>
            <a:lvl4pPr lvl="3" algn="ctr" rtl="0">
              <a:buNone/>
              <a:defRPr>
                <a:latin typeface="Lora"/>
                <a:ea typeface="Lora"/>
                <a:cs typeface="Lora"/>
                <a:sym typeface="Lora"/>
              </a:defRPr>
            </a:lvl4pPr>
            <a:lvl5pPr lvl="4" algn="ctr" rtl="0">
              <a:buNone/>
              <a:defRPr>
                <a:latin typeface="Lora"/>
                <a:ea typeface="Lora"/>
                <a:cs typeface="Lora"/>
                <a:sym typeface="Lora"/>
              </a:defRPr>
            </a:lvl5pPr>
            <a:lvl6pPr lvl="5" algn="ctr" rtl="0">
              <a:buNone/>
              <a:defRPr>
                <a:latin typeface="Lora"/>
                <a:ea typeface="Lora"/>
                <a:cs typeface="Lora"/>
                <a:sym typeface="Lora"/>
              </a:defRPr>
            </a:lvl6pPr>
            <a:lvl7pPr lvl="6" algn="ctr" rtl="0">
              <a:buNone/>
              <a:defRPr>
                <a:latin typeface="Lora"/>
                <a:ea typeface="Lora"/>
                <a:cs typeface="Lora"/>
                <a:sym typeface="Lora"/>
              </a:defRPr>
            </a:lvl7pPr>
            <a:lvl8pPr lvl="7" algn="ctr" rtl="0">
              <a:buNone/>
              <a:defRPr>
                <a:latin typeface="Lora"/>
                <a:ea typeface="Lora"/>
                <a:cs typeface="Lora"/>
                <a:sym typeface="Lora"/>
              </a:defRPr>
            </a:lvl8pPr>
            <a:lvl9pPr lvl="8" algn="ctr" rtl="0">
              <a:buNone/>
              <a:defRPr>
                <a:latin typeface="Lora"/>
                <a:ea typeface="Lora"/>
                <a:cs typeface="Lora"/>
                <a:sym typeface="Lora"/>
              </a:defRPr>
            </a:lvl9pPr>
          </a:lstStyle>
          <a:p>
            <a:fld id="{F28FFF82-3BFC-4B67-BB99-225817A8553C}" type="slidenum">
              <a:rPr lang="en-US" smtClean="0"/>
              <a:t>‹Nº›</a:t>
            </a:fld>
            <a:endParaRPr lang="en-US"/>
          </a:p>
        </p:txBody>
      </p:sp>
    </p:spTree>
    <p:extLst>
      <p:ext uri="{BB962C8B-B14F-4D97-AF65-F5344CB8AC3E}">
        <p14:creationId xmlns:p14="http://schemas.microsoft.com/office/powerpoint/2010/main" val="1880163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1381250" y="1230224"/>
            <a:ext cx="3878400" cy="580800"/>
          </a:xfrm>
          <a:prstGeom prst="rect">
            <a:avLst/>
          </a:prstGeom>
        </p:spPr>
        <p:txBody>
          <a:bodyPr spcFirstLastPara="1" wrap="square" lIns="91425" tIns="91425" rIns="91425" bIns="91425" anchor="ctr" anchorCtr="0"/>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r>
              <a:rPr lang="es-ES" smtClean="0"/>
              <a:t>Haga clic para modificar el estilo de título del patrón</a:t>
            </a:r>
            <a:endParaRPr/>
          </a:p>
        </p:txBody>
      </p:sp>
      <p:sp>
        <p:nvSpPr>
          <p:cNvPr id="35" name="Google Shape;35;p6"/>
          <p:cNvSpPr txBox="1">
            <a:spLocks noGrp="1"/>
          </p:cNvSpPr>
          <p:nvPr>
            <p:ph type="body" idx="1"/>
          </p:nvPr>
        </p:nvSpPr>
        <p:spPr>
          <a:xfrm>
            <a:off x="1381250" y="2158267"/>
            <a:ext cx="3425400" cy="4308000"/>
          </a:xfrm>
          <a:prstGeom prst="rect">
            <a:avLst/>
          </a:prstGeom>
        </p:spPr>
        <p:txBody>
          <a:bodyPr spcFirstLastPara="1" wrap="square" lIns="91425" tIns="91425" rIns="91425" bIns="91425" anchor="t" anchorCtr="0"/>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pPr lvl="0"/>
            <a:r>
              <a:rPr lang="es-ES" smtClean="0"/>
              <a:t>Editar el estilo de texto del patrón</a:t>
            </a:r>
          </a:p>
        </p:txBody>
      </p:sp>
      <p:sp>
        <p:nvSpPr>
          <p:cNvPr id="36" name="Google Shape;36;p6"/>
          <p:cNvSpPr txBox="1">
            <a:spLocks noGrp="1"/>
          </p:cNvSpPr>
          <p:nvPr>
            <p:ph type="body" idx="2"/>
          </p:nvPr>
        </p:nvSpPr>
        <p:spPr>
          <a:xfrm>
            <a:off x="5012916" y="2158267"/>
            <a:ext cx="3425400" cy="4308000"/>
          </a:xfrm>
          <a:prstGeom prst="rect">
            <a:avLst/>
          </a:prstGeom>
        </p:spPr>
        <p:txBody>
          <a:bodyPr spcFirstLastPara="1" wrap="square" lIns="91425" tIns="91425" rIns="91425" bIns="91425" anchor="t" anchorCtr="0"/>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pPr lvl="0"/>
            <a:r>
              <a:rPr lang="es-ES" smtClean="0"/>
              <a:t>Editar el estilo de texto del patrón</a:t>
            </a:r>
          </a:p>
        </p:txBody>
      </p:sp>
      <p:cxnSp>
        <p:nvCxnSpPr>
          <p:cNvPr id="37" name="Google Shape;37;p6"/>
          <p:cNvCxnSpPr/>
          <p:nvPr/>
        </p:nvCxnSpPr>
        <p:spPr>
          <a:xfrm>
            <a:off x="0" y="1508967"/>
            <a:ext cx="1375800" cy="0"/>
          </a:xfrm>
          <a:prstGeom prst="straightConnector1">
            <a:avLst/>
          </a:prstGeom>
          <a:noFill/>
          <a:ln w="9525" cap="flat" cmpd="sng">
            <a:solidFill>
              <a:srgbClr val="CCCCCC"/>
            </a:solidFill>
            <a:prstDash val="solid"/>
            <a:round/>
            <a:headEnd type="none" w="med" len="med"/>
            <a:tailEnd type="none" w="med" len="med"/>
          </a:ln>
        </p:spPr>
      </p:cxnSp>
      <p:sp>
        <p:nvSpPr>
          <p:cNvPr id="38" name="Google Shape;38;p6"/>
          <p:cNvSpPr/>
          <p:nvPr/>
        </p:nvSpPr>
        <p:spPr>
          <a:xfrm>
            <a:off x="817475" y="1238356"/>
            <a:ext cx="405900" cy="541200"/>
          </a:xfrm>
          <a:prstGeom prst="ellipse">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cxnSp>
        <p:nvCxnSpPr>
          <p:cNvPr id="39" name="Google Shape;39;p6"/>
          <p:cNvCxnSpPr/>
          <p:nvPr/>
        </p:nvCxnSpPr>
        <p:spPr>
          <a:xfrm>
            <a:off x="5265650" y="1508967"/>
            <a:ext cx="3878400" cy="0"/>
          </a:xfrm>
          <a:prstGeom prst="straightConnector1">
            <a:avLst/>
          </a:prstGeom>
          <a:noFill/>
          <a:ln w="9525" cap="flat" cmpd="sng">
            <a:solidFill>
              <a:srgbClr val="CCCCCC"/>
            </a:solidFill>
            <a:prstDash val="solid"/>
            <a:round/>
            <a:headEnd type="none" w="med" len="med"/>
            <a:tailEnd type="none" w="med" len="med"/>
          </a:ln>
        </p:spPr>
      </p:cxnSp>
      <p:sp>
        <p:nvSpPr>
          <p:cNvPr id="40" name="Google Shape;40;p6"/>
          <p:cNvSpPr txBox="1">
            <a:spLocks noGrp="1"/>
          </p:cNvSpPr>
          <p:nvPr>
            <p:ph type="sldNum" idx="12"/>
          </p:nvPr>
        </p:nvSpPr>
        <p:spPr>
          <a:xfrm>
            <a:off x="8543227" y="6333135"/>
            <a:ext cx="5487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F28FFF82-3BFC-4B67-BB99-225817A8553C}" type="slidenum">
              <a:rPr lang="en-US" smtClean="0"/>
              <a:t>‹Nº›</a:t>
            </a:fld>
            <a:endParaRPr lang="en-US"/>
          </a:p>
        </p:txBody>
      </p:sp>
    </p:spTree>
    <p:extLst>
      <p:ext uri="{BB962C8B-B14F-4D97-AF65-F5344CB8AC3E}">
        <p14:creationId xmlns:p14="http://schemas.microsoft.com/office/powerpoint/2010/main" val="2094216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1381250" y="1230224"/>
            <a:ext cx="3878400" cy="580800"/>
          </a:xfrm>
          <a:prstGeom prst="rect">
            <a:avLst/>
          </a:prstGeom>
        </p:spPr>
        <p:txBody>
          <a:bodyPr spcFirstLastPara="1" wrap="square" lIns="91425" tIns="91425" rIns="91425" bIns="91425" anchor="ctr" anchorCtr="0"/>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r>
              <a:rPr lang="es-ES" smtClean="0"/>
              <a:t>Haga clic para modificar el estilo de título del patrón</a:t>
            </a:r>
            <a:endParaRPr/>
          </a:p>
        </p:txBody>
      </p:sp>
      <p:sp>
        <p:nvSpPr>
          <p:cNvPr id="43" name="Google Shape;43;p7"/>
          <p:cNvSpPr txBox="1">
            <a:spLocks noGrp="1"/>
          </p:cNvSpPr>
          <p:nvPr>
            <p:ph type="body" idx="1"/>
          </p:nvPr>
        </p:nvSpPr>
        <p:spPr>
          <a:xfrm>
            <a:off x="1381250" y="2201433"/>
            <a:ext cx="2334000" cy="41632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pPr lvl="0"/>
            <a:r>
              <a:rPr lang="es-ES" smtClean="0"/>
              <a:t>Editar el estilo de texto del patrón</a:t>
            </a:r>
          </a:p>
        </p:txBody>
      </p:sp>
      <p:sp>
        <p:nvSpPr>
          <p:cNvPr id="44" name="Google Shape;44;p7"/>
          <p:cNvSpPr txBox="1">
            <a:spLocks noGrp="1"/>
          </p:cNvSpPr>
          <p:nvPr>
            <p:ph type="body" idx="2"/>
          </p:nvPr>
        </p:nvSpPr>
        <p:spPr>
          <a:xfrm>
            <a:off x="3834912" y="2201433"/>
            <a:ext cx="2334000" cy="41632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pPr lvl="0"/>
            <a:r>
              <a:rPr lang="es-ES" smtClean="0"/>
              <a:t>Editar el estilo de texto del patrón</a:t>
            </a:r>
          </a:p>
        </p:txBody>
      </p:sp>
      <p:sp>
        <p:nvSpPr>
          <p:cNvPr id="45" name="Google Shape;45;p7"/>
          <p:cNvSpPr txBox="1">
            <a:spLocks noGrp="1"/>
          </p:cNvSpPr>
          <p:nvPr>
            <p:ph type="body" idx="3"/>
          </p:nvPr>
        </p:nvSpPr>
        <p:spPr>
          <a:xfrm>
            <a:off x="6288573" y="2201433"/>
            <a:ext cx="2334000" cy="41632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pPr lvl="0"/>
            <a:r>
              <a:rPr lang="es-ES" smtClean="0"/>
              <a:t>Editar el estilo de texto del patrón</a:t>
            </a:r>
          </a:p>
        </p:txBody>
      </p:sp>
      <p:cxnSp>
        <p:nvCxnSpPr>
          <p:cNvPr id="46" name="Google Shape;46;p7"/>
          <p:cNvCxnSpPr/>
          <p:nvPr/>
        </p:nvCxnSpPr>
        <p:spPr>
          <a:xfrm>
            <a:off x="0" y="1508967"/>
            <a:ext cx="1375800" cy="0"/>
          </a:xfrm>
          <a:prstGeom prst="straightConnector1">
            <a:avLst/>
          </a:prstGeom>
          <a:noFill/>
          <a:ln w="9525" cap="flat" cmpd="sng">
            <a:solidFill>
              <a:srgbClr val="CCCCCC"/>
            </a:solidFill>
            <a:prstDash val="solid"/>
            <a:round/>
            <a:headEnd type="none" w="med" len="med"/>
            <a:tailEnd type="none" w="med" len="med"/>
          </a:ln>
        </p:spPr>
      </p:cxnSp>
      <p:sp>
        <p:nvSpPr>
          <p:cNvPr id="47" name="Google Shape;47;p7"/>
          <p:cNvSpPr/>
          <p:nvPr/>
        </p:nvSpPr>
        <p:spPr>
          <a:xfrm>
            <a:off x="817475" y="1238356"/>
            <a:ext cx="405900" cy="541200"/>
          </a:xfrm>
          <a:prstGeom prst="ellipse">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cxnSp>
        <p:nvCxnSpPr>
          <p:cNvPr id="48" name="Google Shape;48;p7"/>
          <p:cNvCxnSpPr/>
          <p:nvPr/>
        </p:nvCxnSpPr>
        <p:spPr>
          <a:xfrm>
            <a:off x="5265650" y="1508967"/>
            <a:ext cx="3878400" cy="0"/>
          </a:xfrm>
          <a:prstGeom prst="straightConnector1">
            <a:avLst/>
          </a:prstGeom>
          <a:noFill/>
          <a:ln w="9525" cap="flat" cmpd="sng">
            <a:solidFill>
              <a:srgbClr val="CCCCCC"/>
            </a:solidFill>
            <a:prstDash val="solid"/>
            <a:round/>
            <a:headEnd type="none" w="med" len="med"/>
            <a:tailEnd type="none" w="med" len="med"/>
          </a:ln>
        </p:spPr>
      </p:cxnSp>
      <p:sp>
        <p:nvSpPr>
          <p:cNvPr id="49" name="Google Shape;49;p7"/>
          <p:cNvSpPr txBox="1">
            <a:spLocks noGrp="1"/>
          </p:cNvSpPr>
          <p:nvPr>
            <p:ph type="sldNum" idx="12"/>
          </p:nvPr>
        </p:nvSpPr>
        <p:spPr>
          <a:xfrm>
            <a:off x="8543227" y="6333135"/>
            <a:ext cx="5487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F28FFF82-3BFC-4B67-BB99-225817A8553C}" type="slidenum">
              <a:rPr lang="en-US" smtClean="0"/>
              <a:t>‹Nº›</a:t>
            </a:fld>
            <a:endParaRPr lang="en-US"/>
          </a:p>
        </p:txBody>
      </p:sp>
    </p:spTree>
    <p:extLst>
      <p:ext uri="{BB962C8B-B14F-4D97-AF65-F5344CB8AC3E}">
        <p14:creationId xmlns:p14="http://schemas.microsoft.com/office/powerpoint/2010/main" val="3102051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1381250" y="1249500"/>
            <a:ext cx="3878400" cy="580800"/>
          </a:xfrm>
          <a:prstGeom prst="rect">
            <a:avLst/>
          </a:prstGeom>
        </p:spPr>
        <p:txBody>
          <a:bodyPr spcFirstLastPara="1" wrap="square" lIns="91425" tIns="91425" rIns="91425" bIns="91425" anchor="ctr" anchorCtr="0"/>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r>
              <a:rPr lang="es-ES" smtClean="0"/>
              <a:t>Haga clic para modificar el estilo de título del patrón</a:t>
            </a:r>
            <a:endParaRPr/>
          </a:p>
        </p:txBody>
      </p:sp>
      <p:cxnSp>
        <p:nvCxnSpPr>
          <p:cNvPr id="52" name="Google Shape;52;p8"/>
          <p:cNvCxnSpPr/>
          <p:nvPr/>
        </p:nvCxnSpPr>
        <p:spPr>
          <a:xfrm>
            <a:off x="0" y="1508967"/>
            <a:ext cx="1375800" cy="0"/>
          </a:xfrm>
          <a:prstGeom prst="straightConnector1">
            <a:avLst/>
          </a:prstGeom>
          <a:noFill/>
          <a:ln w="9525" cap="flat" cmpd="sng">
            <a:solidFill>
              <a:srgbClr val="CCCCCC"/>
            </a:solidFill>
            <a:prstDash val="solid"/>
            <a:round/>
            <a:headEnd type="none" w="med" len="med"/>
            <a:tailEnd type="none" w="med" len="med"/>
          </a:ln>
        </p:spPr>
      </p:cxnSp>
      <p:sp>
        <p:nvSpPr>
          <p:cNvPr id="53" name="Google Shape;53;p8"/>
          <p:cNvSpPr/>
          <p:nvPr/>
        </p:nvSpPr>
        <p:spPr>
          <a:xfrm>
            <a:off x="817475" y="1238356"/>
            <a:ext cx="405900" cy="541200"/>
          </a:xfrm>
          <a:prstGeom prst="ellipse">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cxnSp>
        <p:nvCxnSpPr>
          <p:cNvPr id="54" name="Google Shape;54;p8"/>
          <p:cNvCxnSpPr/>
          <p:nvPr/>
        </p:nvCxnSpPr>
        <p:spPr>
          <a:xfrm>
            <a:off x="5265650" y="1508967"/>
            <a:ext cx="3878400" cy="0"/>
          </a:xfrm>
          <a:prstGeom prst="straightConnector1">
            <a:avLst/>
          </a:prstGeom>
          <a:noFill/>
          <a:ln w="9525" cap="flat" cmpd="sng">
            <a:solidFill>
              <a:srgbClr val="CCCCCC"/>
            </a:solidFill>
            <a:prstDash val="solid"/>
            <a:round/>
            <a:headEnd type="none" w="med" len="med"/>
            <a:tailEnd type="none" w="med" len="med"/>
          </a:ln>
        </p:spPr>
      </p:cxnSp>
      <p:sp>
        <p:nvSpPr>
          <p:cNvPr id="55" name="Google Shape;55;p8"/>
          <p:cNvSpPr txBox="1">
            <a:spLocks noGrp="1"/>
          </p:cNvSpPr>
          <p:nvPr>
            <p:ph type="sldNum" idx="12"/>
          </p:nvPr>
        </p:nvSpPr>
        <p:spPr>
          <a:xfrm>
            <a:off x="8543227" y="6333135"/>
            <a:ext cx="5487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F28FFF82-3BFC-4B67-BB99-225817A8553C}" type="slidenum">
              <a:rPr lang="en-US" smtClean="0"/>
              <a:t>‹Nº›</a:t>
            </a:fld>
            <a:endParaRPr lang="en-US"/>
          </a:p>
        </p:txBody>
      </p:sp>
    </p:spTree>
    <p:extLst>
      <p:ext uri="{BB962C8B-B14F-4D97-AF65-F5344CB8AC3E}">
        <p14:creationId xmlns:p14="http://schemas.microsoft.com/office/powerpoint/2010/main" val="2598493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6"/>
        <p:cNvGrpSpPr/>
        <p:nvPr/>
      </p:nvGrpSpPr>
      <p:grpSpPr>
        <a:xfrm>
          <a:off x="0" y="0"/>
          <a:ext cx="0" cy="0"/>
          <a:chOff x="0" y="0"/>
          <a:chExt cx="0" cy="0"/>
        </a:xfrm>
      </p:grpSpPr>
      <p:sp>
        <p:nvSpPr>
          <p:cNvPr id="57" name="Google Shape;57;p9"/>
          <p:cNvSpPr txBox="1">
            <a:spLocks noGrp="1"/>
          </p:cNvSpPr>
          <p:nvPr>
            <p:ph type="body" idx="1"/>
          </p:nvPr>
        </p:nvSpPr>
        <p:spPr>
          <a:xfrm>
            <a:off x="1990450" y="5383167"/>
            <a:ext cx="5163000" cy="692800"/>
          </a:xfrm>
          <a:prstGeom prst="rect">
            <a:avLst/>
          </a:prstGeom>
        </p:spPr>
        <p:txBody>
          <a:bodyPr spcFirstLastPara="1" wrap="square" lIns="91425" tIns="91425" rIns="91425" bIns="91425" anchor="b" anchorCtr="0"/>
          <a:lstStyle>
            <a:lvl1pPr marL="457200" lvl="0" indent="-228600" algn="ctr">
              <a:spcBef>
                <a:spcPts val="360"/>
              </a:spcBef>
              <a:spcAft>
                <a:spcPts val="0"/>
              </a:spcAft>
              <a:buSzPts val="1400"/>
              <a:buFont typeface="Lora"/>
              <a:buNone/>
              <a:defRPr sz="1400" i="1">
                <a:latin typeface="Lora"/>
                <a:ea typeface="Lora"/>
                <a:cs typeface="Lora"/>
                <a:sym typeface="Lora"/>
              </a:defRPr>
            </a:lvl1pPr>
          </a:lstStyle>
          <a:p>
            <a:pPr lvl="0"/>
            <a:r>
              <a:rPr lang="es-ES" smtClean="0"/>
              <a:t>Editar el estilo de texto del patrón</a:t>
            </a:r>
          </a:p>
        </p:txBody>
      </p:sp>
      <p:cxnSp>
        <p:nvCxnSpPr>
          <p:cNvPr id="58" name="Google Shape;58;p9"/>
          <p:cNvCxnSpPr/>
          <p:nvPr/>
        </p:nvCxnSpPr>
        <p:spPr>
          <a:xfrm>
            <a:off x="-6025" y="6221505"/>
            <a:ext cx="9162000" cy="0"/>
          </a:xfrm>
          <a:prstGeom prst="straightConnector1">
            <a:avLst/>
          </a:prstGeom>
          <a:noFill/>
          <a:ln w="9525" cap="flat" cmpd="sng">
            <a:solidFill>
              <a:srgbClr val="CCCCCC"/>
            </a:solidFill>
            <a:prstDash val="solid"/>
            <a:round/>
            <a:headEnd type="none" w="med" len="med"/>
            <a:tailEnd type="none" w="med" len="med"/>
          </a:ln>
        </p:spPr>
      </p:cxnSp>
      <p:sp>
        <p:nvSpPr>
          <p:cNvPr id="59" name="Google Shape;59;p9"/>
          <p:cNvSpPr/>
          <p:nvPr/>
        </p:nvSpPr>
        <p:spPr>
          <a:xfrm>
            <a:off x="4457400" y="6068661"/>
            <a:ext cx="229200" cy="305600"/>
          </a:xfrm>
          <a:prstGeom prst="ellipse">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 name="Google Shape;60;p9"/>
          <p:cNvSpPr txBox="1">
            <a:spLocks noGrp="1"/>
          </p:cNvSpPr>
          <p:nvPr>
            <p:ph type="sldNum" idx="12"/>
          </p:nvPr>
        </p:nvSpPr>
        <p:spPr>
          <a:xfrm>
            <a:off x="4297650" y="6374267"/>
            <a:ext cx="548700" cy="483600"/>
          </a:xfrm>
          <a:prstGeom prst="rect">
            <a:avLst/>
          </a:prstGeom>
        </p:spPr>
        <p:txBody>
          <a:bodyPr spcFirstLastPara="1" wrap="square" lIns="91425" tIns="91425" rIns="91425" bIns="91425" anchor="ctr" anchorCtr="0">
            <a:noAutofit/>
          </a:bodyPr>
          <a:lstStyle>
            <a:lvl1pPr lvl="0" algn="ctr" rtl="0">
              <a:buNone/>
              <a:defRPr>
                <a:latin typeface="Lora"/>
                <a:ea typeface="Lora"/>
                <a:cs typeface="Lora"/>
                <a:sym typeface="Lora"/>
              </a:defRPr>
            </a:lvl1pPr>
            <a:lvl2pPr lvl="1" algn="ctr" rtl="0">
              <a:buNone/>
              <a:defRPr>
                <a:latin typeface="Lora"/>
                <a:ea typeface="Lora"/>
                <a:cs typeface="Lora"/>
                <a:sym typeface="Lora"/>
              </a:defRPr>
            </a:lvl2pPr>
            <a:lvl3pPr lvl="2" algn="ctr" rtl="0">
              <a:buNone/>
              <a:defRPr>
                <a:latin typeface="Lora"/>
                <a:ea typeface="Lora"/>
                <a:cs typeface="Lora"/>
                <a:sym typeface="Lora"/>
              </a:defRPr>
            </a:lvl3pPr>
            <a:lvl4pPr lvl="3" algn="ctr" rtl="0">
              <a:buNone/>
              <a:defRPr>
                <a:latin typeface="Lora"/>
                <a:ea typeface="Lora"/>
                <a:cs typeface="Lora"/>
                <a:sym typeface="Lora"/>
              </a:defRPr>
            </a:lvl4pPr>
            <a:lvl5pPr lvl="4" algn="ctr" rtl="0">
              <a:buNone/>
              <a:defRPr>
                <a:latin typeface="Lora"/>
                <a:ea typeface="Lora"/>
                <a:cs typeface="Lora"/>
                <a:sym typeface="Lora"/>
              </a:defRPr>
            </a:lvl5pPr>
            <a:lvl6pPr lvl="5" algn="ctr" rtl="0">
              <a:buNone/>
              <a:defRPr>
                <a:latin typeface="Lora"/>
                <a:ea typeface="Lora"/>
                <a:cs typeface="Lora"/>
                <a:sym typeface="Lora"/>
              </a:defRPr>
            </a:lvl6pPr>
            <a:lvl7pPr lvl="6" algn="ctr" rtl="0">
              <a:buNone/>
              <a:defRPr>
                <a:latin typeface="Lora"/>
                <a:ea typeface="Lora"/>
                <a:cs typeface="Lora"/>
                <a:sym typeface="Lora"/>
              </a:defRPr>
            </a:lvl7pPr>
            <a:lvl8pPr lvl="7" algn="ctr" rtl="0">
              <a:buNone/>
              <a:defRPr>
                <a:latin typeface="Lora"/>
                <a:ea typeface="Lora"/>
                <a:cs typeface="Lora"/>
                <a:sym typeface="Lora"/>
              </a:defRPr>
            </a:lvl8pPr>
            <a:lvl9pPr lvl="8" algn="ctr" rtl="0">
              <a:buNone/>
              <a:defRPr>
                <a:latin typeface="Lora"/>
                <a:ea typeface="Lora"/>
                <a:cs typeface="Lora"/>
                <a:sym typeface="Lora"/>
              </a:defRPr>
            </a:lvl9pPr>
          </a:lstStyle>
          <a:p>
            <a:fld id="{F28FFF82-3BFC-4B67-BB99-225817A8553C}" type="slidenum">
              <a:rPr lang="en-US" smtClean="0"/>
              <a:t>‹Nº›</a:t>
            </a:fld>
            <a:endParaRPr lang="en-US"/>
          </a:p>
        </p:txBody>
      </p:sp>
    </p:spTree>
    <p:extLst>
      <p:ext uri="{BB962C8B-B14F-4D97-AF65-F5344CB8AC3E}">
        <p14:creationId xmlns:p14="http://schemas.microsoft.com/office/powerpoint/2010/main" val="3465750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cxnSp>
        <p:nvCxnSpPr>
          <p:cNvPr id="62" name="Google Shape;62;p10"/>
          <p:cNvCxnSpPr/>
          <p:nvPr/>
        </p:nvCxnSpPr>
        <p:spPr>
          <a:xfrm>
            <a:off x="-6025" y="6018305"/>
            <a:ext cx="9162000" cy="0"/>
          </a:xfrm>
          <a:prstGeom prst="straightConnector1">
            <a:avLst/>
          </a:prstGeom>
          <a:noFill/>
          <a:ln w="9525" cap="flat" cmpd="sng">
            <a:solidFill>
              <a:srgbClr val="CCCCCC"/>
            </a:solidFill>
            <a:prstDash val="solid"/>
            <a:round/>
            <a:headEnd type="none" w="med" len="med"/>
            <a:tailEnd type="none" w="med" len="med"/>
          </a:ln>
        </p:spPr>
      </p:cxnSp>
      <p:sp>
        <p:nvSpPr>
          <p:cNvPr id="63" name="Google Shape;63;p10"/>
          <p:cNvSpPr/>
          <p:nvPr/>
        </p:nvSpPr>
        <p:spPr>
          <a:xfrm>
            <a:off x="4293700" y="5647207"/>
            <a:ext cx="556500" cy="742000"/>
          </a:xfrm>
          <a:prstGeom prst="ellipse">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 name="Google Shape;64;p10"/>
          <p:cNvSpPr txBox="1">
            <a:spLocks noGrp="1"/>
          </p:cNvSpPr>
          <p:nvPr>
            <p:ph type="sldNum" idx="12"/>
          </p:nvPr>
        </p:nvSpPr>
        <p:spPr>
          <a:xfrm>
            <a:off x="4297650" y="6389200"/>
            <a:ext cx="548700" cy="468800"/>
          </a:xfrm>
          <a:prstGeom prst="rect">
            <a:avLst/>
          </a:prstGeom>
        </p:spPr>
        <p:txBody>
          <a:bodyPr spcFirstLastPara="1" wrap="square" lIns="91425" tIns="91425" rIns="91425" bIns="91425" anchor="ctr" anchorCtr="0">
            <a:noAutofit/>
          </a:bodyPr>
          <a:lstStyle>
            <a:lvl1pPr lvl="0" algn="ctr" rtl="0">
              <a:buNone/>
              <a:defRPr>
                <a:latin typeface="Lora"/>
                <a:ea typeface="Lora"/>
                <a:cs typeface="Lora"/>
                <a:sym typeface="Lora"/>
              </a:defRPr>
            </a:lvl1pPr>
            <a:lvl2pPr lvl="1" algn="ctr" rtl="0">
              <a:buNone/>
              <a:defRPr>
                <a:latin typeface="Lora"/>
                <a:ea typeface="Lora"/>
                <a:cs typeface="Lora"/>
                <a:sym typeface="Lora"/>
              </a:defRPr>
            </a:lvl2pPr>
            <a:lvl3pPr lvl="2" algn="ctr" rtl="0">
              <a:buNone/>
              <a:defRPr>
                <a:latin typeface="Lora"/>
                <a:ea typeface="Lora"/>
                <a:cs typeface="Lora"/>
                <a:sym typeface="Lora"/>
              </a:defRPr>
            </a:lvl3pPr>
            <a:lvl4pPr lvl="3" algn="ctr" rtl="0">
              <a:buNone/>
              <a:defRPr>
                <a:latin typeface="Lora"/>
                <a:ea typeface="Lora"/>
                <a:cs typeface="Lora"/>
                <a:sym typeface="Lora"/>
              </a:defRPr>
            </a:lvl4pPr>
            <a:lvl5pPr lvl="4" algn="ctr" rtl="0">
              <a:buNone/>
              <a:defRPr>
                <a:latin typeface="Lora"/>
                <a:ea typeface="Lora"/>
                <a:cs typeface="Lora"/>
                <a:sym typeface="Lora"/>
              </a:defRPr>
            </a:lvl5pPr>
            <a:lvl6pPr lvl="5" algn="ctr" rtl="0">
              <a:buNone/>
              <a:defRPr>
                <a:latin typeface="Lora"/>
                <a:ea typeface="Lora"/>
                <a:cs typeface="Lora"/>
                <a:sym typeface="Lora"/>
              </a:defRPr>
            </a:lvl6pPr>
            <a:lvl7pPr lvl="6" algn="ctr" rtl="0">
              <a:buNone/>
              <a:defRPr>
                <a:latin typeface="Lora"/>
                <a:ea typeface="Lora"/>
                <a:cs typeface="Lora"/>
                <a:sym typeface="Lora"/>
              </a:defRPr>
            </a:lvl7pPr>
            <a:lvl8pPr lvl="7" algn="ctr" rtl="0">
              <a:buNone/>
              <a:defRPr>
                <a:latin typeface="Lora"/>
                <a:ea typeface="Lora"/>
                <a:cs typeface="Lora"/>
                <a:sym typeface="Lora"/>
              </a:defRPr>
            </a:lvl8pPr>
            <a:lvl9pPr lvl="8" algn="ctr" rtl="0">
              <a:buNone/>
              <a:defRPr>
                <a:latin typeface="Lora"/>
                <a:ea typeface="Lora"/>
                <a:cs typeface="Lora"/>
                <a:sym typeface="Lora"/>
              </a:defRPr>
            </a:lvl9pPr>
          </a:lstStyle>
          <a:p>
            <a:fld id="{F28FFF82-3BFC-4B67-BB99-225817A8553C}" type="slidenum">
              <a:rPr lang="en-US" smtClean="0"/>
              <a:t>‹Nº›</a:t>
            </a:fld>
            <a:endParaRPr lang="en-US"/>
          </a:p>
        </p:txBody>
      </p:sp>
    </p:spTree>
    <p:extLst>
      <p:ext uri="{BB962C8B-B14F-4D97-AF65-F5344CB8AC3E}">
        <p14:creationId xmlns:p14="http://schemas.microsoft.com/office/powerpoint/2010/main" val="2401995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65"/>
        <p:cNvGrpSpPr/>
        <p:nvPr/>
      </p:nvGrpSpPr>
      <p:grpSpPr>
        <a:xfrm>
          <a:off x="0" y="0"/>
          <a:ext cx="0" cy="0"/>
          <a:chOff x="0" y="0"/>
          <a:chExt cx="0" cy="0"/>
        </a:xfrm>
      </p:grpSpPr>
      <p:sp>
        <p:nvSpPr>
          <p:cNvPr id="66" name="Google Shape;66;p11"/>
          <p:cNvSpPr txBox="1">
            <a:spLocks noGrp="1"/>
          </p:cNvSpPr>
          <p:nvPr>
            <p:ph type="sldNum" idx="12"/>
          </p:nvPr>
        </p:nvSpPr>
        <p:spPr>
          <a:xfrm>
            <a:off x="8543227" y="6333135"/>
            <a:ext cx="5487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F28FFF82-3BFC-4B67-BB99-225817A8553C}" type="slidenum">
              <a:rPr lang="en-US" smtClean="0"/>
              <a:t>‹Nº›</a:t>
            </a:fld>
            <a:endParaRPr lang="en-US"/>
          </a:p>
        </p:txBody>
      </p:sp>
    </p:spTree>
    <p:extLst>
      <p:ext uri="{BB962C8B-B14F-4D97-AF65-F5344CB8AC3E}">
        <p14:creationId xmlns:p14="http://schemas.microsoft.com/office/powerpoint/2010/main" val="2356351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smtClean="0"/>
              <a:t>Haga clic para modificar el estilo de título del patrón</a:t>
            </a:r>
            <a:endParaRPr lang="en-US"/>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a:p>
        </p:txBody>
      </p:sp>
      <p:sp>
        <p:nvSpPr>
          <p:cNvPr id="4" name="Marcador de fecha 3"/>
          <p:cNvSpPr>
            <a:spLocks noGrp="1"/>
          </p:cNvSpPr>
          <p:nvPr>
            <p:ph type="dt" sz="half" idx="10"/>
          </p:nvPr>
        </p:nvSpPr>
        <p:spPr/>
        <p:txBody>
          <a:bodyPr/>
          <a:lstStyle/>
          <a:p>
            <a:fld id="{E682267B-C707-42CA-A6AB-6057A4B9AF63}" type="datetimeFigureOut">
              <a:rPr lang="en-US" smtClean="0"/>
              <a:t>5/2/2019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28FFF82-3BFC-4B67-BB99-225817A8553C}" type="slidenum">
              <a:rPr lang="en-US" smtClean="0"/>
              <a:t>‹Nº›</a:t>
            </a:fld>
            <a:endParaRPr lang="en-US"/>
          </a:p>
        </p:txBody>
      </p:sp>
    </p:spTree>
    <p:extLst>
      <p:ext uri="{BB962C8B-B14F-4D97-AF65-F5344CB8AC3E}">
        <p14:creationId xmlns:p14="http://schemas.microsoft.com/office/powerpoint/2010/main" val="2544060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1381250" y="2155293"/>
            <a:ext cx="6809700" cy="4149600"/>
          </a:xfrm>
          <a:prstGeom prst="rect">
            <a:avLst/>
          </a:prstGeom>
          <a:noFill/>
          <a:ln>
            <a:noFill/>
          </a:ln>
        </p:spPr>
        <p:txBody>
          <a:bodyPr spcFirstLastPara="1" wrap="square" lIns="91425" tIns="91425" rIns="91425" bIns="91425" anchor="t" anchorCtr="0"/>
          <a:lstStyle>
            <a:lvl1pPr marL="457200" lvl="0" indent="-381000">
              <a:spcBef>
                <a:spcPts val="600"/>
              </a:spcBef>
              <a:spcAft>
                <a:spcPts val="0"/>
              </a:spcAft>
              <a:buClr>
                <a:srgbClr val="FFCD00"/>
              </a:buClr>
              <a:buSzPts val="2400"/>
              <a:buFont typeface="Quattrocento Sans"/>
              <a:buChar char="◉"/>
              <a:defRPr sz="2400">
                <a:latin typeface="Quattrocento Sans"/>
                <a:ea typeface="Quattrocento Sans"/>
                <a:cs typeface="Quattrocento Sans"/>
                <a:sym typeface="Quattrocento Sans"/>
              </a:defRPr>
            </a:lvl1pPr>
            <a:lvl2pPr marL="914400" lvl="1" indent="-355600">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2pPr>
            <a:lvl3pPr marL="1371600" lvl="2" indent="-355600">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3pPr>
            <a:lvl4pPr marL="1828800" lvl="3" indent="-34290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4pPr>
            <a:lvl5pPr marL="2286000" lvl="4" indent="-34290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5pPr>
            <a:lvl6pPr marL="2743200" lvl="5" indent="-34290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6pPr>
            <a:lvl7pPr marL="3200400" lvl="6" indent="-34290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7pPr>
            <a:lvl8pPr marL="3657600" lvl="7" indent="-34290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8pPr>
            <a:lvl9pPr marL="4114800" lvl="8" indent="-34290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9pPr>
          </a:lstStyle>
          <a:p>
            <a:endParaRPr/>
          </a:p>
        </p:txBody>
      </p:sp>
      <p:sp>
        <p:nvSpPr>
          <p:cNvPr id="7" name="Google Shape;7;p1"/>
          <p:cNvSpPr txBox="1">
            <a:spLocks noGrp="1"/>
          </p:cNvSpPr>
          <p:nvPr>
            <p:ph type="title"/>
          </p:nvPr>
        </p:nvSpPr>
        <p:spPr>
          <a:xfrm>
            <a:off x="1381250" y="1249489"/>
            <a:ext cx="6809700" cy="580800"/>
          </a:xfrm>
          <a:prstGeom prst="rect">
            <a:avLst/>
          </a:prstGeom>
          <a:noFill/>
          <a:ln>
            <a:noFill/>
          </a:ln>
        </p:spPr>
        <p:txBody>
          <a:bodyPr spcFirstLastPara="1" wrap="square" lIns="91425" tIns="91425" rIns="91425" bIns="91425" anchor="ctr" anchorCtr="0"/>
          <a:lstStyle>
            <a:lvl1pPr lvl="0">
              <a:spcBef>
                <a:spcPts val="0"/>
              </a:spcBef>
              <a:spcAft>
                <a:spcPts val="0"/>
              </a:spcAft>
              <a:buSzPts val="2000"/>
              <a:buFont typeface="Lora"/>
              <a:buNone/>
              <a:defRPr sz="2000" b="1">
                <a:latin typeface="Lora"/>
                <a:ea typeface="Lora"/>
                <a:cs typeface="Lora"/>
                <a:sym typeface="Lora"/>
              </a:defRPr>
            </a:lvl1pPr>
            <a:lvl2pPr lvl="1">
              <a:spcBef>
                <a:spcPts val="0"/>
              </a:spcBef>
              <a:spcAft>
                <a:spcPts val="0"/>
              </a:spcAft>
              <a:buSzPts val="2000"/>
              <a:buFont typeface="Lora"/>
              <a:buNone/>
              <a:defRPr sz="2000" b="1">
                <a:latin typeface="Lora"/>
                <a:ea typeface="Lora"/>
                <a:cs typeface="Lora"/>
                <a:sym typeface="Lora"/>
              </a:defRPr>
            </a:lvl2pPr>
            <a:lvl3pPr lvl="2">
              <a:spcBef>
                <a:spcPts val="0"/>
              </a:spcBef>
              <a:spcAft>
                <a:spcPts val="0"/>
              </a:spcAft>
              <a:buSzPts val="2000"/>
              <a:buFont typeface="Lora"/>
              <a:buNone/>
              <a:defRPr sz="2000" b="1">
                <a:latin typeface="Lora"/>
                <a:ea typeface="Lora"/>
                <a:cs typeface="Lora"/>
                <a:sym typeface="Lora"/>
              </a:defRPr>
            </a:lvl3pPr>
            <a:lvl4pPr lvl="3">
              <a:spcBef>
                <a:spcPts val="0"/>
              </a:spcBef>
              <a:spcAft>
                <a:spcPts val="0"/>
              </a:spcAft>
              <a:buSzPts val="2000"/>
              <a:buFont typeface="Lora"/>
              <a:buNone/>
              <a:defRPr sz="2000" b="1">
                <a:latin typeface="Lora"/>
                <a:ea typeface="Lora"/>
                <a:cs typeface="Lora"/>
                <a:sym typeface="Lora"/>
              </a:defRPr>
            </a:lvl4pPr>
            <a:lvl5pPr lvl="4">
              <a:spcBef>
                <a:spcPts val="0"/>
              </a:spcBef>
              <a:spcAft>
                <a:spcPts val="0"/>
              </a:spcAft>
              <a:buSzPts val="2000"/>
              <a:buFont typeface="Lora"/>
              <a:buNone/>
              <a:defRPr sz="2000" b="1">
                <a:latin typeface="Lora"/>
                <a:ea typeface="Lora"/>
                <a:cs typeface="Lora"/>
                <a:sym typeface="Lora"/>
              </a:defRPr>
            </a:lvl5pPr>
            <a:lvl6pPr lvl="5">
              <a:spcBef>
                <a:spcPts val="0"/>
              </a:spcBef>
              <a:spcAft>
                <a:spcPts val="0"/>
              </a:spcAft>
              <a:buSzPts val="2000"/>
              <a:buFont typeface="Lora"/>
              <a:buNone/>
              <a:defRPr sz="2000" b="1">
                <a:latin typeface="Lora"/>
                <a:ea typeface="Lora"/>
                <a:cs typeface="Lora"/>
                <a:sym typeface="Lora"/>
              </a:defRPr>
            </a:lvl6pPr>
            <a:lvl7pPr lvl="6">
              <a:spcBef>
                <a:spcPts val="0"/>
              </a:spcBef>
              <a:spcAft>
                <a:spcPts val="0"/>
              </a:spcAft>
              <a:buSzPts val="2000"/>
              <a:buFont typeface="Lora"/>
              <a:buNone/>
              <a:defRPr sz="2000" b="1">
                <a:latin typeface="Lora"/>
                <a:ea typeface="Lora"/>
                <a:cs typeface="Lora"/>
                <a:sym typeface="Lora"/>
              </a:defRPr>
            </a:lvl7pPr>
            <a:lvl8pPr lvl="7">
              <a:spcBef>
                <a:spcPts val="0"/>
              </a:spcBef>
              <a:spcAft>
                <a:spcPts val="0"/>
              </a:spcAft>
              <a:buSzPts val="2000"/>
              <a:buFont typeface="Lora"/>
              <a:buNone/>
              <a:defRPr sz="2000" b="1">
                <a:latin typeface="Lora"/>
                <a:ea typeface="Lora"/>
                <a:cs typeface="Lora"/>
                <a:sym typeface="Lora"/>
              </a:defRPr>
            </a:lvl8pPr>
            <a:lvl9pPr lvl="8">
              <a:spcBef>
                <a:spcPts val="0"/>
              </a:spcBef>
              <a:spcAft>
                <a:spcPts val="0"/>
              </a:spcAft>
              <a:buSzPts val="2000"/>
              <a:buFont typeface="Lora"/>
              <a:buNone/>
              <a:defRPr sz="2000" b="1">
                <a:latin typeface="Lora"/>
                <a:ea typeface="Lora"/>
                <a:cs typeface="Lora"/>
                <a:sym typeface="Lora"/>
              </a:defRPr>
            </a:lvl9pPr>
          </a:lstStyle>
          <a:p>
            <a:endParaRPr/>
          </a:p>
        </p:txBody>
      </p:sp>
      <p:sp>
        <p:nvSpPr>
          <p:cNvPr id="8" name="Google Shape;8;p1"/>
          <p:cNvSpPr txBox="1">
            <a:spLocks noGrp="1"/>
          </p:cNvSpPr>
          <p:nvPr>
            <p:ph type="sldNum" idx="12"/>
          </p:nvPr>
        </p:nvSpPr>
        <p:spPr>
          <a:xfrm>
            <a:off x="8543227" y="6333135"/>
            <a:ext cx="548700" cy="524800"/>
          </a:xfrm>
          <a:prstGeom prst="rect">
            <a:avLst/>
          </a:prstGeom>
          <a:noFill/>
          <a:ln>
            <a:noFill/>
          </a:ln>
        </p:spPr>
        <p:txBody>
          <a:bodyPr spcFirstLastPara="1" wrap="square" lIns="91425" tIns="91425" rIns="91425" bIns="91425" anchor="t" anchorCtr="0">
            <a:noAutofit/>
          </a:bodyPr>
          <a:lstStyle>
            <a:lvl1pPr lvl="0" algn="r">
              <a:buNone/>
              <a:defRPr sz="1000">
                <a:solidFill>
                  <a:srgbClr val="1D1D1B"/>
                </a:solidFill>
                <a:latin typeface="Lora"/>
                <a:ea typeface="Lora"/>
                <a:cs typeface="Lora"/>
                <a:sym typeface="Lora"/>
              </a:defRPr>
            </a:lvl1pPr>
            <a:lvl2pPr lvl="1" algn="r">
              <a:buNone/>
              <a:defRPr sz="1000">
                <a:solidFill>
                  <a:srgbClr val="1D1D1B"/>
                </a:solidFill>
                <a:latin typeface="Lora"/>
                <a:ea typeface="Lora"/>
                <a:cs typeface="Lora"/>
                <a:sym typeface="Lora"/>
              </a:defRPr>
            </a:lvl2pPr>
            <a:lvl3pPr lvl="2" algn="r">
              <a:buNone/>
              <a:defRPr sz="1000">
                <a:solidFill>
                  <a:srgbClr val="1D1D1B"/>
                </a:solidFill>
                <a:latin typeface="Lora"/>
                <a:ea typeface="Lora"/>
                <a:cs typeface="Lora"/>
                <a:sym typeface="Lora"/>
              </a:defRPr>
            </a:lvl3pPr>
            <a:lvl4pPr lvl="3" algn="r">
              <a:buNone/>
              <a:defRPr sz="1000">
                <a:solidFill>
                  <a:srgbClr val="1D1D1B"/>
                </a:solidFill>
                <a:latin typeface="Lora"/>
                <a:ea typeface="Lora"/>
                <a:cs typeface="Lora"/>
                <a:sym typeface="Lora"/>
              </a:defRPr>
            </a:lvl4pPr>
            <a:lvl5pPr lvl="4" algn="r">
              <a:buNone/>
              <a:defRPr sz="1000">
                <a:solidFill>
                  <a:srgbClr val="1D1D1B"/>
                </a:solidFill>
                <a:latin typeface="Lora"/>
                <a:ea typeface="Lora"/>
                <a:cs typeface="Lora"/>
                <a:sym typeface="Lora"/>
              </a:defRPr>
            </a:lvl5pPr>
            <a:lvl6pPr lvl="5" algn="r">
              <a:buNone/>
              <a:defRPr sz="1000">
                <a:solidFill>
                  <a:srgbClr val="1D1D1B"/>
                </a:solidFill>
                <a:latin typeface="Lora"/>
                <a:ea typeface="Lora"/>
                <a:cs typeface="Lora"/>
                <a:sym typeface="Lora"/>
              </a:defRPr>
            </a:lvl6pPr>
            <a:lvl7pPr lvl="6" algn="r">
              <a:buNone/>
              <a:defRPr sz="1000">
                <a:solidFill>
                  <a:srgbClr val="1D1D1B"/>
                </a:solidFill>
                <a:latin typeface="Lora"/>
                <a:ea typeface="Lora"/>
                <a:cs typeface="Lora"/>
                <a:sym typeface="Lora"/>
              </a:defRPr>
            </a:lvl7pPr>
            <a:lvl8pPr lvl="7" algn="r">
              <a:buNone/>
              <a:defRPr sz="1000">
                <a:solidFill>
                  <a:srgbClr val="1D1D1B"/>
                </a:solidFill>
                <a:latin typeface="Lora"/>
                <a:ea typeface="Lora"/>
                <a:cs typeface="Lora"/>
                <a:sym typeface="Lora"/>
              </a:defRPr>
            </a:lvl8pPr>
            <a:lvl9pPr lvl="8" algn="r">
              <a:buNone/>
              <a:defRPr sz="1000">
                <a:solidFill>
                  <a:srgbClr val="1D1D1B"/>
                </a:solidFill>
                <a:latin typeface="Lora"/>
                <a:ea typeface="Lora"/>
                <a:cs typeface="Lora"/>
                <a:sym typeface="Lora"/>
              </a:defRPr>
            </a:lvl9pPr>
          </a:lstStyle>
          <a:p>
            <a:fld id="{F28FFF82-3BFC-4B67-BB99-225817A8553C}" type="slidenum">
              <a:rPr lang="en-US" smtClean="0"/>
              <a:t>‹Nº›</a:t>
            </a:fld>
            <a:endParaRPr lang="en-US"/>
          </a:p>
        </p:txBody>
      </p:sp>
    </p:spTree>
    <p:extLst>
      <p:ext uri="{BB962C8B-B14F-4D97-AF65-F5344CB8AC3E}">
        <p14:creationId xmlns:p14="http://schemas.microsoft.com/office/powerpoint/2010/main" val="1806922745"/>
      </p:ext>
    </p:extLst>
  </p:cSld>
  <p:clrMap bg1="lt1" tx1="dk1" bg2="dk2" tx2="lt2" accent1="accent1" accent2="accent2" accent3="accent3" accent4="accent4" accent5="accent5" accent6="accent6" hlink="hlink" folHlink="folHlink"/>
  <p:sldLayoutIdLst>
    <p:sldLayoutId id="2147483697" r:id="rId1"/>
    <p:sldLayoutId id="2147483699" r:id="rId2"/>
    <p:sldLayoutId id="2147483701" r:id="rId3"/>
    <p:sldLayoutId id="2147483702" r:id="rId4"/>
    <p:sldLayoutId id="2147483703" r:id="rId5"/>
    <p:sldLayoutId id="2147483704" r:id="rId6"/>
    <p:sldLayoutId id="2147483705" r:id="rId7"/>
    <p:sldLayoutId id="2147483706" r:id="rId8"/>
    <p:sldLayoutId id="2147483707" r:id="rId9"/>
  </p:sldLayoutIdLst>
  <p:transition>
    <p:fade thruBlk="1"/>
  </p:transition>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microsoft.com/office/2007/relationships/hdphoto" Target="../media/hdphoto4.wdp"/><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microsoft.com/office/2007/relationships/hdphoto" Target="../media/hdphoto3.wdp"/><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7319789" y="492370"/>
            <a:ext cx="1828800" cy="2047875"/>
          </a:xfrm>
          <a:prstGeom prst="rect">
            <a:avLst/>
          </a:prstGeom>
        </p:spPr>
      </p:pic>
      <p:pic>
        <p:nvPicPr>
          <p:cNvPr id="2052" name="Picture 4" descr="Resultado de imagen para persona cuestionandose"/>
          <p:cNvPicPr>
            <a:picLocks noChangeAspect="1" noChangeArrowheads="1"/>
          </p:cNvPicPr>
          <p:nvPr/>
        </p:nvPicPr>
        <p:blipFill rotWithShape="1">
          <a:blip r:embed="rId3">
            <a:extLst>
              <a:ext uri="{28A0092B-C50C-407E-A947-70E740481C1C}">
                <a14:useLocalDpi xmlns:a14="http://schemas.microsoft.com/office/drawing/2010/main" val="0"/>
              </a:ext>
            </a:extLst>
          </a:blip>
          <a:srcRect r="43023" b="7913"/>
          <a:stretch/>
        </p:blipFill>
        <p:spPr bwMode="auto">
          <a:xfrm>
            <a:off x="3962401" y="11964"/>
            <a:ext cx="3357388" cy="444631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rotWithShape="1">
          <a:blip r:embed="rId4">
            <a:extLst>
              <a:ext uri="{BEBA8EAE-BF5A-486C-A8C5-ECC9F3942E4B}">
                <a14:imgProps xmlns:a14="http://schemas.microsoft.com/office/drawing/2010/main">
                  <a14:imgLayer r:embed="rId5">
                    <a14:imgEffect>
                      <a14:backgroundRemoval t="15000" b="92143" l="3876" r="79070"/>
                    </a14:imgEffect>
                  </a14:imgLayer>
                </a14:imgProps>
              </a:ext>
            </a:extLst>
          </a:blip>
          <a:srcRect r="5610" b="6542"/>
          <a:stretch/>
        </p:blipFill>
        <p:spPr>
          <a:xfrm>
            <a:off x="6336237" y="671597"/>
            <a:ext cx="3523932" cy="3786685"/>
          </a:xfrm>
          <a:prstGeom prst="rect">
            <a:avLst/>
          </a:prstGeom>
        </p:spPr>
      </p:pic>
      <p:sp>
        <p:nvSpPr>
          <p:cNvPr id="4" name="Título 3"/>
          <p:cNvSpPr>
            <a:spLocks noGrp="1"/>
          </p:cNvSpPr>
          <p:nvPr>
            <p:ph type="ctrTitle"/>
          </p:nvPr>
        </p:nvSpPr>
        <p:spPr>
          <a:xfrm>
            <a:off x="196689" y="5534523"/>
            <a:ext cx="7647899" cy="1546400"/>
          </a:xfrm>
        </p:spPr>
        <p:txBody>
          <a:bodyPr/>
          <a:lstStyle/>
          <a:p>
            <a:r>
              <a:rPr lang="es-CO" sz="6000" dirty="0" smtClean="0">
                <a:latin typeface="Ink Free" panose="03080402000500000000" pitchFamily="66" charset="0"/>
              </a:rPr>
              <a:t>Soltería… </a:t>
            </a:r>
            <a:br>
              <a:rPr lang="es-CO" sz="6000" dirty="0" smtClean="0">
                <a:latin typeface="Ink Free" panose="03080402000500000000" pitchFamily="66" charset="0"/>
              </a:rPr>
            </a:br>
            <a:r>
              <a:rPr lang="es-CO" sz="6000" dirty="0" smtClean="0">
                <a:latin typeface="Ink Free" panose="03080402000500000000" pitchFamily="66" charset="0"/>
              </a:rPr>
              <a:t/>
            </a:r>
            <a:br>
              <a:rPr lang="es-CO" sz="6000" dirty="0" smtClean="0">
                <a:latin typeface="Ink Free" panose="03080402000500000000" pitchFamily="66" charset="0"/>
              </a:rPr>
            </a:br>
            <a:r>
              <a:rPr lang="es-CO" sz="6000" dirty="0" smtClean="0">
                <a:latin typeface="Ink Free" panose="03080402000500000000" pitchFamily="66" charset="0"/>
              </a:rPr>
              <a:t>¿En sala de Espera?</a:t>
            </a:r>
            <a:br>
              <a:rPr lang="es-CO" sz="6000" dirty="0" smtClean="0">
                <a:latin typeface="Ink Free" panose="03080402000500000000" pitchFamily="66" charset="0"/>
              </a:rPr>
            </a:br>
            <a:endParaRPr lang="en-US" sz="6000" dirty="0">
              <a:latin typeface="Ink Free" panose="03080402000500000000" pitchFamily="66" charset="0"/>
            </a:endParaRPr>
          </a:p>
        </p:txBody>
      </p:sp>
      <p:sp>
        <p:nvSpPr>
          <p:cNvPr id="5" name="AutoShape 6" descr="Resultado de imagen para mujer cuestionandos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276253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3"/>
          <p:cNvSpPr txBox="1">
            <a:spLocks/>
          </p:cNvSpPr>
          <p:nvPr/>
        </p:nvSpPr>
        <p:spPr>
          <a:xfrm>
            <a:off x="1500134" y="5193132"/>
            <a:ext cx="6071740" cy="692800"/>
          </a:xfrm>
          <a:prstGeom prst="rect">
            <a:avLst/>
          </a:prstGeom>
          <a:noFill/>
          <a:ln>
            <a:noFill/>
          </a:ln>
        </p:spPr>
        <p:txBody>
          <a:bodyPr spcFirstLastPara="1" wrap="square" lIns="91425" tIns="91425" rIns="91425" bIns="91425" anchor="b" anchorCtr="0"/>
          <a:lstStyle>
            <a:defPPr marR="0" lvl="0" algn="l" rtl="0">
              <a:lnSpc>
                <a:spcPct val="100000"/>
              </a:lnSpc>
              <a:spcBef>
                <a:spcPts val="0"/>
              </a:spcBef>
              <a:spcAft>
                <a:spcPts val="0"/>
              </a:spcAft>
            </a:defPPr>
            <a:lvl1pPr marL="457200" marR="0" lvl="0" indent="-228600" algn="ctr" rtl="0" eaLnBrk="1" hangingPunct="1">
              <a:lnSpc>
                <a:spcPct val="100000"/>
              </a:lnSpc>
              <a:spcBef>
                <a:spcPts val="360"/>
              </a:spcBef>
              <a:spcAft>
                <a:spcPts val="0"/>
              </a:spcAft>
              <a:buClr>
                <a:srgbClr val="FFCD00"/>
              </a:buClr>
              <a:buSzPts val="1400"/>
              <a:buFont typeface="Lora"/>
              <a:buNone/>
              <a:defRPr sz="1400" b="0" i="1" u="none" strike="noStrike" cap="none">
                <a:solidFill>
                  <a:srgbClr val="000000"/>
                </a:solidFill>
                <a:latin typeface="Lora"/>
                <a:ea typeface="Lora"/>
                <a:cs typeface="Lora"/>
                <a:sym typeface="Lora"/>
              </a:defRPr>
            </a:lvl1pPr>
            <a:lvl2pPr marL="914400" marR="0" lvl="1" indent="-355600" algn="l" rtl="0" eaLnBrk="1" hangingPunct="1">
              <a:lnSpc>
                <a:spcPct val="100000"/>
              </a:lnSpc>
              <a:spcBef>
                <a:spcPts val="0"/>
              </a:spcBef>
              <a:spcAft>
                <a:spcPts val="0"/>
              </a:spcAft>
              <a:buClr>
                <a:srgbClr val="FFCD00"/>
              </a:buClr>
              <a:buSzPts val="2000"/>
              <a:buFont typeface="Quattrocento Sans"/>
              <a:buChar char="○"/>
              <a:defRPr sz="2000" b="0" i="0" u="none" strike="noStrike" cap="none">
                <a:solidFill>
                  <a:srgbClr val="000000"/>
                </a:solidFill>
                <a:latin typeface="Quattrocento Sans"/>
                <a:ea typeface="Quattrocento Sans"/>
                <a:cs typeface="Quattrocento Sans"/>
                <a:sym typeface="Quattrocento Sans"/>
              </a:defRPr>
            </a:lvl2pPr>
            <a:lvl3pPr marL="1371600" marR="0" lvl="2" indent="-355600" algn="l" rtl="0" eaLnBrk="1" hangingPunct="1">
              <a:lnSpc>
                <a:spcPct val="100000"/>
              </a:lnSpc>
              <a:spcBef>
                <a:spcPts val="0"/>
              </a:spcBef>
              <a:spcAft>
                <a:spcPts val="0"/>
              </a:spcAft>
              <a:buClr>
                <a:srgbClr val="FFCD00"/>
              </a:buClr>
              <a:buSzPts val="2000"/>
              <a:buFont typeface="Quattrocento Sans"/>
              <a:buChar char="■"/>
              <a:defRPr sz="2000" b="0" i="0" u="none" strike="noStrike" cap="none">
                <a:solidFill>
                  <a:srgbClr val="000000"/>
                </a:solidFill>
                <a:latin typeface="Quattrocento Sans"/>
                <a:ea typeface="Quattrocento Sans"/>
                <a:cs typeface="Quattrocento Sans"/>
                <a:sym typeface="Quattrocento Sans"/>
              </a:defRPr>
            </a:lvl3pPr>
            <a:lvl4pPr marL="1828800" marR="0" lvl="3" indent="-342900" algn="l" rtl="0" eaLnBrk="1" hangingPunct="1">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4pPr>
            <a:lvl5pPr marL="2286000" marR="0" lvl="4" indent="-342900" algn="l" rtl="0" eaLnBrk="1" hangingPunct="1">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5pPr>
            <a:lvl6pPr marL="2743200" marR="0" lvl="5" indent="-342900" algn="l" rtl="0" eaLnBrk="1" hangingPunct="1">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6pPr>
            <a:lvl7pPr marL="3200400" marR="0" lvl="6" indent="-342900" algn="l" rtl="0" eaLnBrk="1" hangingPunct="1">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7pPr>
            <a:lvl8pPr marL="3657600" marR="0" lvl="7" indent="-342900" algn="l" rtl="0" eaLnBrk="1" hangingPunct="1">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8pPr>
            <a:lvl9pPr marL="4114800" marR="0" lvl="8" indent="-342900" algn="l" rtl="0" eaLnBrk="1" hangingPunct="1">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9pPr>
          </a:lstStyle>
          <a:p>
            <a:pPr marL="76200" indent="0"/>
            <a:endParaRPr lang="en-US" sz="4000" b="1" kern="0" dirty="0">
              <a:solidFill>
                <a:schemeClr val="tx1"/>
              </a:solidFill>
              <a:latin typeface="Ink Free" panose="03080402000500000000" pitchFamily="66" charset="0"/>
            </a:endParaRPr>
          </a:p>
        </p:txBody>
      </p:sp>
      <p:sp>
        <p:nvSpPr>
          <p:cNvPr id="4" name="Título 2"/>
          <p:cNvSpPr txBox="1">
            <a:spLocks/>
          </p:cNvSpPr>
          <p:nvPr/>
        </p:nvSpPr>
        <p:spPr>
          <a:xfrm>
            <a:off x="352927" y="300205"/>
            <a:ext cx="5138738" cy="581025"/>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eaLnBrk="1" hangingPunct="1">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2pPr>
            <a:lvl3pPr marR="0" lvl="2" algn="l" rtl="0" eaLnBrk="1" hangingPunct="1">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3pPr>
            <a:lvl4pPr marR="0" lvl="3" algn="l" rtl="0" eaLnBrk="1" hangingPunct="1">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4pPr>
            <a:lvl5pPr marR="0" lvl="4" algn="l" rtl="0" eaLnBrk="1" hangingPunct="1">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5pPr>
            <a:lvl6pPr marR="0" lvl="5" algn="l" rtl="0" eaLnBrk="1" hangingPunct="1">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6pPr>
            <a:lvl7pPr marR="0" lvl="6" algn="l" rtl="0" eaLnBrk="1" hangingPunct="1">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7pPr>
            <a:lvl8pPr marR="0" lvl="7" algn="l" rtl="0" eaLnBrk="1" hangingPunct="1">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8pPr>
            <a:lvl9pPr marR="0" lvl="8" algn="l" rtl="0" eaLnBrk="1" hangingPunct="1">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9pPr>
          </a:lstStyle>
          <a:p>
            <a:r>
              <a:rPr lang="es-CO" kern="0" dirty="0" smtClean="0"/>
              <a:t>Mientras estás en la sala de espera de Dios…</a:t>
            </a:r>
            <a:endParaRPr lang="en-US" kern="0" dirty="0"/>
          </a:p>
        </p:txBody>
      </p:sp>
      <p:pic>
        <p:nvPicPr>
          <p:cNvPr id="5" name="Picture 2" descr="Resultado de imagen para solter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3220" y="1330409"/>
            <a:ext cx="3685568" cy="3685568"/>
          </a:xfrm>
          <a:prstGeom prst="rect">
            <a:avLst/>
          </a:prstGeom>
          <a:noFill/>
          <a:extLst>
            <a:ext uri="{909E8E84-426E-40DD-AFC4-6F175D3DCCD1}">
              <a14:hiddenFill xmlns:a14="http://schemas.microsoft.com/office/drawing/2010/main">
                <a:solidFill>
                  <a:srgbClr val="FFFFFF"/>
                </a:solidFill>
              </a14:hiddenFill>
            </a:ext>
          </a:extLst>
        </p:spPr>
      </p:pic>
      <p:sp>
        <p:nvSpPr>
          <p:cNvPr id="6" name="Marcador de texto 3"/>
          <p:cNvSpPr txBox="1">
            <a:spLocks/>
          </p:cNvSpPr>
          <p:nvPr/>
        </p:nvSpPr>
        <p:spPr>
          <a:xfrm>
            <a:off x="1500134" y="5193132"/>
            <a:ext cx="6071740" cy="692800"/>
          </a:xfrm>
          <a:prstGeom prst="rect">
            <a:avLst/>
          </a:prstGeom>
          <a:noFill/>
          <a:ln>
            <a:noFill/>
          </a:ln>
        </p:spPr>
        <p:txBody>
          <a:bodyPr spcFirstLastPara="1" wrap="square" lIns="91425" tIns="91425" rIns="91425" bIns="91425" anchor="b" anchorCtr="0"/>
          <a:lstStyle>
            <a:defPPr marR="0" lvl="0" algn="l" rtl="0">
              <a:lnSpc>
                <a:spcPct val="100000"/>
              </a:lnSpc>
              <a:spcBef>
                <a:spcPts val="0"/>
              </a:spcBef>
              <a:spcAft>
                <a:spcPts val="0"/>
              </a:spcAft>
            </a:defPPr>
            <a:lvl1pPr marL="457200" marR="0" lvl="0" indent="-228600" algn="ctr" rtl="0" eaLnBrk="1" hangingPunct="1">
              <a:lnSpc>
                <a:spcPct val="100000"/>
              </a:lnSpc>
              <a:spcBef>
                <a:spcPts val="360"/>
              </a:spcBef>
              <a:spcAft>
                <a:spcPts val="0"/>
              </a:spcAft>
              <a:buClr>
                <a:srgbClr val="FFCD00"/>
              </a:buClr>
              <a:buSzPts val="1400"/>
              <a:buFont typeface="Lora"/>
              <a:buNone/>
              <a:defRPr sz="1400" b="0" i="1" u="none" strike="noStrike" cap="none">
                <a:solidFill>
                  <a:srgbClr val="000000"/>
                </a:solidFill>
                <a:latin typeface="Lora"/>
                <a:ea typeface="Lora"/>
                <a:cs typeface="Lora"/>
                <a:sym typeface="Lora"/>
              </a:defRPr>
            </a:lvl1pPr>
            <a:lvl2pPr marL="914400" marR="0" lvl="1" indent="-355600" algn="l" rtl="0" eaLnBrk="1" hangingPunct="1">
              <a:lnSpc>
                <a:spcPct val="100000"/>
              </a:lnSpc>
              <a:spcBef>
                <a:spcPts val="0"/>
              </a:spcBef>
              <a:spcAft>
                <a:spcPts val="0"/>
              </a:spcAft>
              <a:buClr>
                <a:srgbClr val="FFCD00"/>
              </a:buClr>
              <a:buSzPts val="2000"/>
              <a:buFont typeface="Quattrocento Sans"/>
              <a:buChar char="○"/>
              <a:defRPr sz="2000" b="0" i="0" u="none" strike="noStrike" cap="none">
                <a:solidFill>
                  <a:srgbClr val="000000"/>
                </a:solidFill>
                <a:latin typeface="Quattrocento Sans"/>
                <a:ea typeface="Quattrocento Sans"/>
                <a:cs typeface="Quattrocento Sans"/>
                <a:sym typeface="Quattrocento Sans"/>
              </a:defRPr>
            </a:lvl2pPr>
            <a:lvl3pPr marL="1371600" marR="0" lvl="2" indent="-355600" algn="l" rtl="0" eaLnBrk="1" hangingPunct="1">
              <a:lnSpc>
                <a:spcPct val="100000"/>
              </a:lnSpc>
              <a:spcBef>
                <a:spcPts val="0"/>
              </a:spcBef>
              <a:spcAft>
                <a:spcPts val="0"/>
              </a:spcAft>
              <a:buClr>
                <a:srgbClr val="FFCD00"/>
              </a:buClr>
              <a:buSzPts val="2000"/>
              <a:buFont typeface="Quattrocento Sans"/>
              <a:buChar char="■"/>
              <a:defRPr sz="2000" b="0" i="0" u="none" strike="noStrike" cap="none">
                <a:solidFill>
                  <a:srgbClr val="000000"/>
                </a:solidFill>
                <a:latin typeface="Quattrocento Sans"/>
                <a:ea typeface="Quattrocento Sans"/>
                <a:cs typeface="Quattrocento Sans"/>
                <a:sym typeface="Quattrocento Sans"/>
              </a:defRPr>
            </a:lvl3pPr>
            <a:lvl4pPr marL="1828800" marR="0" lvl="3" indent="-342900" algn="l" rtl="0" eaLnBrk="1" hangingPunct="1">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4pPr>
            <a:lvl5pPr marL="2286000" marR="0" lvl="4" indent="-342900" algn="l" rtl="0" eaLnBrk="1" hangingPunct="1">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5pPr>
            <a:lvl6pPr marL="2743200" marR="0" lvl="5" indent="-342900" algn="l" rtl="0" eaLnBrk="1" hangingPunct="1">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6pPr>
            <a:lvl7pPr marL="3200400" marR="0" lvl="6" indent="-342900" algn="l" rtl="0" eaLnBrk="1" hangingPunct="1">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7pPr>
            <a:lvl8pPr marL="3657600" marR="0" lvl="7" indent="-342900" algn="l" rtl="0" eaLnBrk="1" hangingPunct="1">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8pPr>
            <a:lvl9pPr marL="4114800" marR="0" lvl="8" indent="-342900" algn="l" rtl="0" eaLnBrk="1" hangingPunct="1">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9pPr>
          </a:lstStyle>
          <a:p>
            <a:pPr marL="76200" indent="0"/>
            <a:r>
              <a:rPr lang="es-CO" sz="4000" b="1" kern="0" dirty="0" smtClean="0">
                <a:solidFill>
                  <a:schemeClr val="tx1"/>
                </a:solidFill>
                <a:latin typeface="Ink Free" panose="03080402000500000000" pitchFamily="66" charset="0"/>
              </a:rPr>
              <a:t>Levanta tu ánimo </a:t>
            </a:r>
            <a:endParaRPr lang="en-US" sz="4000" b="1" kern="0" dirty="0">
              <a:solidFill>
                <a:schemeClr val="tx1"/>
              </a:solidFill>
              <a:latin typeface="Ink Free" panose="03080402000500000000" pitchFamily="66" charset="0"/>
            </a:endParaRPr>
          </a:p>
        </p:txBody>
      </p:sp>
    </p:spTree>
    <p:extLst>
      <p:ext uri="{BB962C8B-B14F-4D97-AF65-F5344CB8AC3E}">
        <p14:creationId xmlns:p14="http://schemas.microsoft.com/office/powerpoint/2010/main" val="15713942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txBox="1">
            <a:spLocks/>
          </p:cNvSpPr>
          <p:nvPr/>
        </p:nvSpPr>
        <p:spPr>
          <a:xfrm>
            <a:off x="352927" y="300205"/>
            <a:ext cx="5138738" cy="581025"/>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eaLnBrk="1" hangingPunct="1">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2pPr>
            <a:lvl3pPr marR="0" lvl="2" algn="l" rtl="0" eaLnBrk="1" hangingPunct="1">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3pPr>
            <a:lvl4pPr marR="0" lvl="3" algn="l" rtl="0" eaLnBrk="1" hangingPunct="1">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4pPr>
            <a:lvl5pPr marR="0" lvl="4" algn="l" rtl="0" eaLnBrk="1" hangingPunct="1">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5pPr>
            <a:lvl6pPr marR="0" lvl="5" algn="l" rtl="0" eaLnBrk="1" hangingPunct="1">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6pPr>
            <a:lvl7pPr marR="0" lvl="6" algn="l" rtl="0" eaLnBrk="1" hangingPunct="1">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7pPr>
            <a:lvl8pPr marR="0" lvl="7" algn="l" rtl="0" eaLnBrk="1" hangingPunct="1">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8pPr>
            <a:lvl9pPr marR="0" lvl="8" algn="l" rtl="0" eaLnBrk="1" hangingPunct="1">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9pPr>
          </a:lstStyle>
          <a:p>
            <a:r>
              <a:rPr lang="es-CO" kern="0" dirty="0" smtClean="0"/>
              <a:t>Mientras estás en la sala de espera de Dios…</a:t>
            </a:r>
            <a:endParaRPr lang="en-US" kern="0" dirty="0"/>
          </a:p>
        </p:txBody>
      </p:sp>
      <p:sp>
        <p:nvSpPr>
          <p:cNvPr id="4" name="Marcador de texto 3"/>
          <p:cNvSpPr txBox="1">
            <a:spLocks/>
          </p:cNvSpPr>
          <p:nvPr/>
        </p:nvSpPr>
        <p:spPr>
          <a:xfrm>
            <a:off x="1596387" y="5145005"/>
            <a:ext cx="6071740" cy="692800"/>
          </a:xfrm>
          <a:prstGeom prst="rect">
            <a:avLst/>
          </a:prstGeom>
          <a:noFill/>
          <a:ln>
            <a:noFill/>
          </a:ln>
        </p:spPr>
        <p:txBody>
          <a:bodyPr spcFirstLastPara="1" wrap="square" lIns="91425" tIns="91425" rIns="91425" bIns="91425" anchor="b" anchorCtr="0"/>
          <a:lstStyle>
            <a:defPPr marR="0" lvl="0" algn="l" rtl="0">
              <a:lnSpc>
                <a:spcPct val="100000"/>
              </a:lnSpc>
              <a:spcBef>
                <a:spcPts val="0"/>
              </a:spcBef>
              <a:spcAft>
                <a:spcPts val="0"/>
              </a:spcAft>
            </a:defPPr>
            <a:lvl1pPr marL="457200" marR="0" lvl="0" indent="-228600" algn="ctr" rtl="0" eaLnBrk="1" hangingPunct="1">
              <a:lnSpc>
                <a:spcPct val="100000"/>
              </a:lnSpc>
              <a:spcBef>
                <a:spcPts val="360"/>
              </a:spcBef>
              <a:spcAft>
                <a:spcPts val="0"/>
              </a:spcAft>
              <a:buClr>
                <a:srgbClr val="FFCD00"/>
              </a:buClr>
              <a:buSzPts val="1400"/>
              <a:buFont typeface="Lora"/>
              <a:buNone/>
              <a:defRPr sz="1400" b="0" i="1" u="none" strike="noStrike" cap="none">
                <a:solidFill>
                  <a:srgbClr val="000000"/>
                </a:solidFill>
                <a:latin typeface="Lora"/>
                <a:ea typeface="Lora"/>
                <a:cs typeface="Lora"/>
                <a:sym typeface="Lora"/>
              </a:defRPr>
            </a:lvl1pPr>
            <a:lvl2pPr marL="914400" marR="0" lvl="1" indent="-355600" algn="l" rtl="0" eaLnBrk="1" hangingPunct="1">
              <a:lnSpc>
                <a:spcPct val="100000"/>
              </a:lnSpc>
              <a:spcBef>
                <a:spcPts val="0"/>
              </a:spcBef>
              <a:spcAft>
                <a:spcPts val="0"/>
              </a:spcAft>
              <a:buClr>
                <a:srgbClr val="FFCD00"/>
              </a:buClr>
              <a:buSzPts val="2000"/>
              <a:buFont typeface="Quattrocento Sans"/>
              <a:buChar char="○"/>
              <a:defRPr sz="2000" b="0" i="0" u="none" strike="noStrike" cap="none">
                <a:solidFill>
                  <a:srgbClr val="000000"/>
                </a:solidFill>
                <a:latin typeface="Quattrocento Sans"/>
                <a:ea typeface="Quattrocento Sans"/>
                <a:cs typeface="Quattrocento Sans"/>
                <a:sym typeface="Quattrocento Sans"/>
              </a:defRPr>
            </a:lvl2pPr>
            <a:lvl3pPr marL="1371600" marR="0" lvl="2" indent="-355600" algn="l" rtl="0" eaLnBrk="1" hangingPunct="1">
              <a:lnSpc>
                <a:spcPct val="100000"/>
              </a:lnSpc>
              <a:spcBef>
                <a:spcPts val="0"/>
              </a:spcBef>
              <a:spcAft>
                <a:spcPts val="0"/>
              </a:spcAft>
              <a:buClr>
                <a:srgbClr val="FFCD00"/>
              </a:buClr>
              <a:buSzPts val="2000"/>
              <a:buFont typeface="Quattrocento Sans"/>
              <a:buChar char="■"/>
              <a:defRPr sz="2000" b="0" i="0" u="none" strike="noStrike" cap="none">
                <a:solidFill>
                  <a:srgbClr val="000000"/>
                </a:solidFill>
                <a:latin typeface="Quattrocento Sans"/>
                <a:ea typeface="Quattrocento Sans"/>
                <a:cs typeface="Quattrocento Sans"/>
                <a:sym typeface="Quattrocento Sans"/>
              </a:defRPr>
            </a:lvl3pPr>
            <a:lvl4pPr marL="1828800" marR="0" lvl="3" indent="-342900" algn="l" rtl="0" eaLnBrk="1" hangingPunct="1">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4pPr>
            <a:lvl5pPr marL="2286000" marR="0" lvl="4" indent="-342900" algn="l" rtl="0" eaLnBrk="1" hangingPunct="1">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5pPr>
            <a:lvl6pPr marL="2743200" marR="0" lvl="5" indent="-342900" algn="l" rtl="0" eaLnBrk="1" hangingPunct="1">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6pPr>
            <a:lvl7pPr marL="3200400" marR="0" lvl="6" indent="-342900" algn="l" rtl="0" eaLnBrk="1" hangingPunct="1">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7pPr>
            <a:lvl8pPr marL="3657600" marR="0" lvl="7" indent="-342900" algn="l" rtl="0" eaLnBrk="1" hangingPunct="1">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8pPr>
            <a:lvl9pPr marL="4114800" marR="0" lvl="8" indent="-342900" algn="l" rtl="0" eaLnBrk="1" hangingPunct="1">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9pPr>
          </a:lstStyle>
          <a:p>
            <a:pPr marL="76200" indent="0"/>
            <a:r>
              <a:rPr lang="es-CO" sz="4000" b="1" kern="0" dirty="0" smtClean="0">
                <a:solidFill>
                  <a:schemeClr val="tx1"/>
                </a:solidFill>
                <a:latin typeface="Ink Free" panose="03080402000500000000" pitchFamily="66" charset="0"/>
              </a:rPr>
              <a:t>Vuélvete optimista </a:t>
            </a:r>
            <a:endParaRPr lang="en-US" sz="4000" b="1" kern="0" dirty="0">
              <a:solidFill>
                <a:schemeClr val="tx1"/>
              </a:solidFill>
              <a:latin typeface="Ink Free" panose="03080402000500000000" pitchFamily="66" charset="0"/>
            </a:endParaRPr>
          </a:p>
        </p:txBody>
      </p:sp>
      <p:sp>
        <p:nvSpPr>
          <p:cNvPr id="5" name="AutoShape 2" descr="Resultado de imagen para persona cuestionandos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Resultado de imagen para persona cuestionandos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Imagen 6"/>
          <p:cNvPicPr>
            <a:picLocks noChangeAspect="1"/>
          </p:cNvPicPr>
          <p:nvPr/>
        </p:nvPicPr>
        <p:blipFill rotWithShape="1">
          <a:blip r:embed="rId3"/>
          <a:srcRect b="9286"/>
          <a:stretch/>
        </p:blipFill>
        <p:spPr>
          <a:xfrm>
            <a:off x="3581650" y="881230"/>
            <a:ext cx="2819150" cy="3942006"/>
          </a:xfrm>
          <a:prstGeom prst="rect">
            <a:avLst/>
          </a:prstGeom>
        </p:spPr>
      </p:pic>
    </p:spTree>
    <p:extLst>
      <p:ext uri="{BB962C8B-B14F-4D97-AF65-F5344CB8AC3E}">
        <p14:creationId xmlns:p14="http://schemas.microsoft.com/office/powerpoint/2010/main" val="16365455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3"/>
          <a:stretch>
            <a:fillRect/>
          </a:stretch>
        </p:blipFill>
        <p:spPr>
          <a:xfrm>
            <a:off x="5491665" y="293065"/>
            <a:ext cx="1904999" cy="1904999"/>
          </a:xfrm>
          <a:prstGeom prst="rect">
            <a:avLst/>
          </a:prstGeom>
        </p:spPr>
      </p:pic>
      <p:sp>
        <p:nvSpPr>
          <p:cNvPr id="3" name="Título 2"/>
          <p:cNvSpPr txBox="1">
            <a:spLocks/>
          </p:cNvSpPr>
          <p:nvPr/>
        </p:nvSpPr>
        <p:spPr>
          <a:xfrm>
            <a:off x="352927" y="300205"/>
            <a:ext cx="5138738" cy="581025"/>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eaLnBrk="1" hangingPunct="1">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2pPr>
            <a:lvl3pPr marR="0" lvl="2" algn="l" rtl="0" eaLnBrk="1" hangingPunct="1">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3pPr>
            <a:lvl4pPr marR="0" lvl="3" algn="l" rtl="0" eaLnBrk="1" hangingPunct="1">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4pPr>
            <a:lvl5pPr marR="0" lvl="4" algn="l" rtl="0" eaLnBrk="1" hangingPunct="1">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5pPr>
            <a:lvl6pPr marR="0" lvl="5" algn="l" rtl="0" eaLnBrk="1" hangingPunct="1">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6pPr>
            <a:lvl7pPr marR="0" lvl="6" algn="l" rtl="0" eaLnBrk="1" hangingPunct="1">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7pPr>
            <a:lvl8pPr marR="0" lvl="7" algn="l" rtl="0" eaLnBrk="1" hangingPunct="1">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8pPr>
            <a:lvl9pPr marR="0" lvl="8" algn="l" rtl="0" eaLnBrk="1" hangingPunct="1">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9pPr>
          </a:lstStyle>
          <a:p>
            <a:r>
              <a:rPr lang="es-CO" kern="0" dirty="0" smtClean="0"/>
              <a:t>Mientras estás en la sala de espera de Dios…</a:t>
            </a:r>
            <a:endParaRPr lang="en-US" kern="0" dirty="0"/>
          </a:p>
        </p:txBody>
      </p:sp>
      <p:sp>
        <p:nvSpPr>
          <p:cNvPr id="4" name="Marcador de texto 3"/>
          <p:cNvSpPr txBox="1">
            <a:spLocks/>
          </p:cNvSpPr>
          <p:nvPr/>
        </p:nvSpPr>
        <p:spPr>
          <a:xfrm>
            <a:off x="1500133" y="5193132"/>
            <a:ext cx="6536961" cy="692800"/>
          </a:xfrm>
          <a:prstGeom prst="rect">
            <a:avLst/>
          </a:prstGeom>
          <a:noFill/>
          <a:ln>
            <a:noFill/>
          </a:ln>
        </p:spPr>
        <p:txBody>
          <a:bodyPr spcFirstLastPara="1" wrap="square" lIns="91425" tIns="91425" rIns="91425" bIns="91425" anchor="b" anchorCtr="0"/>
          <a:lstStyle>
            <a:defPPr marR="0" lvl="0" algn="l" rtl="0">
              <a:lnSpc>
                <a:spcPct val="100000"/>
              </a:lnSpc>
              <a:spcBef>
                <a:spcPts val="0"/>
              </a:spcBef>
              <a:spcAft>
                <a:spcPts val="0"/>
              </a:spcAft>
            </a:defPPr>
            <a:lvl1pPr marL="457200" marR="0" lvl="0" indent="-228600" algn="ctr" rtl="0" eaLnBrk="1" hangingPunct="1">
              <a:lnSpc>
                <a:spcPct val="100000"/>
              </a:lnSpc>
              <a:spcBef>
                <a:spcPts val="360"/>
              </a:spcBef>
              <a:spcAft>
                <a:spcPts val="0"/>
              </a:spcAft>
              <a:buClr>
                <a:srgbClr val="FFCD00"/>
              </a:buClr>
              <a:buSzPts val="1400"/>
              <a:buFont typeface="Lora"/>
              <a:buNone/>
              <a:defRPr sz="1400" b="0" i="1" u="none" strike="noStrike" cap="none">
                <a:solidFill>
                  <a:srgbClr val="000000"/>
                </a:solidFill>
                <a:latin typeface="Lora"/>
                <a:ea typeface="Lora"/>
                <a:cs typeface="Lora"/>
                <a:sym typeface="Lora"/>
              </a:defRPr>
            </a:lvl1pPr>
            <a:lvl2pPr marL="914400" marR="0" lvl="1" indent="-355600" algn="l" rtl="0" eaLnBrk="1" hangingPunct="1">
              <a:lnSpc>
                <a:spcPct val="100000"/>
              </a:lnSpc>
              <a:spcBef>
                <a:spcPts val="0"/>
              </a:spcBef>
              <a:spcAft>
                <a:spcPts val="0"/>
              </a:spcAft>
              <a:buClr>
                <a:srgbClr val="FFCD00"/>
              </a:buClr>
              <a:buSzPts val="2000"/>
              <a:buFont typeface="Quattrocento Sans"/>
              <a:buChar char="○"/>
              <a:defRPr sz="2000" b="0" i="0" u="none" strike="noStrike" cap="none">
                <a:solidFill>
                  <a:srgbClr val="000000"/>
                </a:solidFill>
                <a:latin typeface="Quattrocento Sans"/>
                <a:ea typeface="Quattrocento Sans"/>
                <a:cs typeface="Quattrocento Sans"/>
                <a:sym typeface="Quattrocento Sans"/>
              </a:defRPr>
            </a:lvl2pPr>
            <a:lvl3pPr marL="1371600" marR="0" lvl="2" indent="-355600" algn="l" rtl="0" eaLnBrk="1" hangingPunct="1">
              <a:lnSpc>
                <a:spcPct val="100000"/>
              </a:lnSpc>
              <a:spcBef>
                <a:spcPts val="0"/>
              </a:spcBef>
              <a:spcAft>
                <a:spcPts val="0"/>
              </a:spcAft>
              <a:buClr>
                <a:srgbClr val="FFCD00"/>
              </a:buClr>
              <a:buSzPts val="2000"/>
              <a:buFont typeface="Quattrocento Sans"/>
              <a:buChar char="■"/>
              <a:defRPr sz="2000" b="0" i="0" u="none" strike="noStrike" cap="none">
                <a:solidFill>
                  <a:srgbClr val="000000"/>
                </a:solidFill>
                <a:latin typeface="Quattrocento Sans"/>
                <a:ea typeface="Quattrocento Sans"/>
                <a:cs typeface="Quattrocento Sans"/>
                <a:sym typeface="Quattrocento Sans"/>
              </a:defRPr>
            </a:lvl3pPr>
            <a:lvl4pPr marL="1828800" marR="0" lvl="3" indent="-342900" algn="l" rtl="0" eaLnBrk="1" hangingPunct="1">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4pPr>
            <a:lvl5pPr marL="2286000" marR="0" lvl="4" indent="-342900" algn="l" rtl="0" eaLnBrk="1" hangingPunct="1">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5pPr>
            <a:lvl6pPr marL="2743200" marR="0" lvl="5" indent="-342900" algn="l" rtl="0" eaLnBrk="1" hangingPunct="1">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6pPr>
            <a:lvl7pPr marL="3200400" marR="0" lvl="6" indent="-342900" algn="l" rtl="0" eaLnBrk="1" hangingPunct="1">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7pPr>
            <a:lvl8pPr marL="3657600" marR="0" lvl="7" indent="-342900" algn="l" rtl="0" eaLnBrk="1" hangingPunct="1">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8pPr>
            <a:lvl9pPr marL="4114800" marR="0" lvl="8" indent="-342900" algn="l" rtl="0" eaLnBrk="1" hangingPunct="1">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9pPr>
          </a:lstStyle>
          <a:p>
            <a:pPr marL="76200" indent="0"/>
            <a:r>
              <a:rPr lang="es-CO" sz="4000" b="1" kern="0" dirty="0" smtClean="0">
                <a:solidFill>
                  <a:schemeClr val="tx1"/>
                </a:solidFill>
                <a:latin typeface="Ink Free" panose="03080402000500000000" pitchFamily="66" charset="0"/>
              </a:rPr>
              <a:t>No te unas en yugo desigual </a:t>
            </a:r>
            <a:endParaRPr lang="en-US" sz="4000" b="1" kern="0" dirty="0">
              <a:solidFill>
                <a:schemeClr val="tx1"/>
              </a:solidFill>
              <a:latin typeface="Ink Free" panose="03080402000500000000" pitchFamily="66" charset="0"/>
            </a:endParaRPr>
          </a:p>
        </p:txBody>
      </p:sp>
      <p:pic>
        <p:nvPicPr>
          <p:cNvPr id="5" name="Imagen 4"/>
          <p:cNvPicPr>
            <a:picLocks noChangeAspect="1"/>
          </p:cNvPicPr>
          <p:nvPr/>
        </p:nvPicPr>
        <p:blipFill>
          <a:blip r:embed="rId4"/>
          <a:stretch>
            <a:fillRect/>
          </a:stretch>
        </p:blipFill>
        <p:spPr>
          <a:xfrm>
            <a:off x="1857124" y="2707107"/>
            <a:ext cx="1419225" cy="2486025"/>
          </a:xfrm>
          <a:prstGeom prst="rect">
            <a:avLst/>
          </a:prstGeom>
        </p:spPr>
      </p:pic>
      <p:pic>
        <p:nvPicPr>
          <p:cNvPr id="6" name="Imagen 5"/>
          <p:cNvPicPr>
            <a:picLocks noChangeAspect="1"/>
          </p:cNvPicPr>
          <p:nvPr/>
        </p:nvPicPr>
        <p:blipFill>
          <a:blip r:embed="rId5"/>
          <a:stretch>
            <a:fillRect/>
          </a:stretch>
        </p:blipFill>
        <p:spPr>
          <a:xfrm>
            <a:off x="3858975" y="1762292"/>
            <a:ext cx="1819275" cy="3209925"/>
          </a:xfrm>
          <a:prstGeom prst="rect">
            <a:avLst/>
          </a:prstGeom>
        </p:spPr>
      </p:pic>
      <p:pic>
        <p:nvPicPr>
          <p:cNvPr id="7" name="Imagen 6"/>
          <p:cNvPicPr>
            <a:picLocks noChangeAspect="1"/>
          </p:cNvPicPr>
          <p:nvPr/>
        </p:nvPicPr>
        <p:blipFill>
          <a:blip r:embed="rId6"/>
          <a:stretch>
            <a:fillRect/>
          </a:stretch>
        </p:blipFill>
        <p:spPr>
          <a:xfrm>
            <a:off x="6167690" y="2459457"/>
            <a:ext cx="1495425" cy="2733675"/>
          </a:xfrm>
          <a:prstGeom prst="rect">
            <a:avLst/>
          </a:prstGeom>
        </p:spPr>
      </p:pic>
      <p:pic>
        <p:nvPicPr>
          <p:cNvPr id="11268" name="Picture 4" descr="Cinta roja del globo del vecto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72651" y="585415"/>
            <a:ext cx="1757360" cy="1757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64790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txBox="1">
            <a:spLocks/>
          </p:cNvSpPr>
          <p:nvPr/>
        </p:nvSpPr>
        <p:spPr>
          <a:xfrm>
            <a:off x="352927" y="300205"/>
            <a:ext cx="5138738" cy="581025"/>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eaLnBrk="1" hangingPunct="1">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2pPr>
            <a:lvl3pPr marR="0" lvl="2" algn="l" rtl="0" eaLnBrk="1" hangingPunct="1">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3pPr>
            <a:lvl4pPr marR="0" lvl="3" algn="l" rtl="0" eaLnBrk="1" hangingPunct="1">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4pPr>
            <a:lvl5pPr marR="0" lvl="4" algn="l" rtl="0" eaLnBrk="1" hangingPunct="1">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5pPr>
            <a:lvl6pPr marR="0" lvl="5" algn="l" rtl="0" eaLnBrk="1" hangingPunct="1">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6pPr>
            <a:lvl7pPr marR="0" lvl="6" algn="l" rtl="0" eaLnBrk="1" hangingPunct="1">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7pPr>
            <a:lvl8pPr marR="0" lvl="7" algn="l" rtl="0" eaLnBrk="1" hangingPunct="1">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8pPr>
            <a:lvl9pPr marR="0" lvl="8" algn="l" rtl="0" eaLnBrk="1" hangingPunct="1">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9pPr>
          </a:lstStyle>
          <a:p>
            <a:r>
              <a:rPr lang="es-CO" kern="0" dirty="0" smtClean="0"/>
              <a:t>Mientras estás en la sala de espera de Dios…</a:t>
            </a:r>
            <a:endParaRPr lang="en-US" kern="0" dirty="0"/>
          </a:p>
        </p:txBody>
      </p:sp>
      <p:sp>
        <p:nvSpPr>
          <p:cNvPr id="4" name="Marcador de texto 3"/>
          <p:cNvSpPr txBox="1">
            <a:spLocks/>
          </p:cNvSpPr>
          <p:nvPr/>
        </p:nvSpPr>
        <p:spPr>
          <a:xfrm>
            <a:off x="698028" y="5273343"/>
            <a:ext cx="7499488" cy="692800"/>
          </a:xfrm>
          <a:prstGeom prst="rect">
            <a:avLst/>
          </a:prstGeom>
          <a:noFill/>
          <a:ln>
            <a:noFill/>
          </a:ln>
        </p:spPr>
        <p:txBody>
          <a:bodyPr spcFirstLastPara="1" wrap="square" lIns="91425" tIns="91425" rIns="91425" bIns="91425" anchor="b" anchorCtr="0"/>
          <a:lstStyle>
            <a:defPPr marR="0" lvl="0" algn="l" rtl="0">
              <a:lnSpc>
                <a:spcPct val="100000"/>
              </a:lnSpc>
              <a:spcBef>
                <a:spcPts val="0"/>
              </a:spcBef>
              <a:spcAft>
                <a:spcPts val="0"/>
              </a:spcAft>
            </a:defPPr>
            <a:lvl1pPr marL="457200" marR="0" lvl="0" indent="-228600" algn="ctr" rtl="0" eaLnBrk="1" hangingPunct="1">
              <a:lnSpc>
                <a:spcPct val="100000"/>
              </a:lnSpc>
              <a:spcBef>
                <a:spcPts val="360"/>
              </a:spcBef>
              <a:spcAft>
                <a:spcPts val="0"/>
              </a:spcAft>
              <a:buClr>
                <a:srgbClr val="FFCD00"/>
              </a:buClr>
              <a:buSzPts val="1400"/>
              <a:buFont typeface="Lora"/>
              <a:buNone/>
              <a:defRPr sz="1400" b="0" i="1" u="none" strike="noStrike" cap="none">
                <a:solidFill>
                  <a:srgbClr val="000000"/>
                </a:solidFill>
                <a:latin typeface="Lora"/>
                <a:ea typeface="Lora"/>
                <a:cs typeface="Lora"/>
                <a:sym typeface="Lora"/>
              </a:defRPr>
            </a:lvl1pPr>
            <a:lvl2pPr marL="914400" marR="0" lvl="1" indent="-355600" algn="l" rtl="0" eaLnBrk="1" hangingPunct="1">
              <a:lnSpc>
                <a:spcPct val="100000"/>
              </a:lnSpc>
              <a:spcBef>
                <a:spcPts val="0"/>
              </a:spcBef>
              <a:spcAft>
                <a:spcPts val="0"/>
              </a:spcAft>
              <a:buClr>
                <a:srgbClr val="FFCD00"/>
              </a:buClr>
              <a:buSzPts val="2000"/>
              <a:buFont typeface="Quattrocento Sans"/>
              <a:buChar char="○"/>
              <a:defRPr sz="2000" b="0" i="0" u="none" strike="noStrike" cap="none">
                <a:solidFill>
                  <a:srgbClr val="000000"/>
                </a:solidFill>
                <a:latin typeface="Quattrocento Sans"/>
                <a:ea typeface="Quattrocento Sans"/>
                <a:cs typeface="Quattrocento Sans"/>
                <a:sym typeface="Quattrocento Sans"/>
              </a:defRPr>
            </a:lvl2pPr>
            <a:lvl3pPr marL="1371600" marR="0" lvl="2" indent="-355600" algn="l" rtl="0" eaLnBrk="1" hangingPunct="1">
              <a:lnSpc>
                <a:spcPct val="100000"/>
              </a:lnSpc>
              <a:spcBef>
                <a:spcPts val="0"/>
              </a:spcBef>
              <a:spcAft>
                <a:spcPts val="0"/>
              </a:spcAft>
              <a:buClr>
                <a:srgbClr val="FFCD00"/>
              </a:buClr>
              <a:buSzPts val="2000"/>
              <a:buFont typeface="Quattrocento Sans"/>
              <a:buChar char="■"/>
              <a:defRPr sz="2000" b="0" i="0" u="none" strike="noStrike" cap="none">
                <a:solidFill>
                  <a:srgbClr val="000000"/>
                </a:solidFill>
                <a:latin typeface="Quattrocento Sans"/>
                <a:ea typeface="Quattrocento Sans"/>
                <a:cs typeface="Quattrocento Sans"/>
                <a:sym typeface="Quattrocento Sans"/>
              </a:defRPr>
            </a:lvl3pPr>
            <a:lvl4pPr marL="1828800" marR="0" lvl="3" indent="-342900" algn="l" rtl="0" eaLnBrk="1" hangingPunct="1">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4pPr>
            <a:lvl5pPr marL="2286000" marR="0" lvl="4" indent="-342900" algn="l" rtl="0" eaLnBrk="1" hangingPunct="1">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5pPr>
            <a:lvl6pPr marL="2743200" marR="0" lvl="5" indent="-342900" algn="l" rtl="0" eaLnBrk="1" hangingPunct="1">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6pPr>
            <a:lvl7pPr marL="3200400" marR="0" lvl="6" indent="-342900" algn="l" rtl="0" eaLnBrk="1" hangingPunct="1">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7pPr>
            <a:lvl8pPr marL="3657600" marR="0" lvl="7" indent="-342900" algn="l" rtl="0" eaLnBrk="1" hangingPunct="1">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8pPr>
            <a:lvl9pPr marL="4114800" marR="0" lvl="8" indent="-342900" algn="l" rtl="0" eaLnBrk="1" hangingPunct="1">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9pPr>
          </a:lstStyle>
          <a:p>
            <a:pPr marL="76200" indent="0"/>
            <a:r>
              <a:rPr lang="es-CO" sz="4000" b="1" kern="0" dirty="0" smtClean="0">
                <a:solidFill>
                  <a:schemeClr val="tx1"/>
                </a:solidFill>
                <a:latin typeface="Ink Free" panose="03080402000500000000" pitchFamily="66" charset="0"/>
              </a:rPr>
              <a:t>Atrae lo que deseas</a:t>
            </a:r>
            <a:endParaRPr lang="en-US" sz="4000" b="1" kern="0" dirty="0">
              <a:solidFill>
                <a:schemeClr val="tx1"/>
              </a:solidFill>
              <a:latin typeface="Ink Free" panose="03080402000500000000" pitchFamily="66" charset="0"/>
            </a:endParaRPr>
          </a:p>
        </p:txBody>
      </p:sp>
      <p:pic>
        <p:nvPicPr>
          <p:cNvPr id="14342" name="Picture 6" descr="Chica atrayendo mÃ¡s seguidores de vecto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4149" y="871440"/>
            <a:ext cx="4408946" cy="4401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1563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txBox="1">
            <a:spLocks/>
          </p:cNvSpPr>
          <p:nvPr/>
        </p:nvSpPr>
        <p:spPr>
          <a:xfrm>
            <a:off x="352927" y="300205"/>
            <a:ext cx="5138738" cy="581025"/>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eaLnBrk="1" hangingPunct="1">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2pPr>
            <a:lvl3pPr marR="0" lvl="2" algn="l" rtl="0" eaLnBrk="1" hangingPunct="1">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3pPr>
            <a:lvl4pPr marR="0" lvl="3" algn="l" rtl="0" eaLnBrk="1" hangingPunct="1">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4pPr>
            <a:lvl5pPr marR="0" lvl="4" algn="l" rtl="0" eaLnBrk="1" hangingPunct="1">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5pPr>
            <a:lvl6pPr marR="0" lvl="5" algn="l" rtl="0" eaLnBrk="1" hangingPunct="1">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6pPr>
            <a:lvl7pPr marR="0" lvl="6" algn="l" rtl="0" eaLnBrk="1" hangingPunct="1">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7pPr>
            <a:lvl8pPr marR="0" lvl="7" algn="l" rtl="0" eaLnBrk="1" hangingPunct="1">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8pPr>
            <a:lvl9pPr marR="0" lvl="8" algn="l" rtl="0" eaLnBrk="1" hangingPunct="1">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9pPr>
          </a:lstStyle>
          <a:p>
            <a:r>
              <a:rPr lang="es-CO" kern="0" dirty="0" smtClean="0"/>
              <a:t>Mientras estás en la sala de espera de Dios…</a:t>
            </a:r>
            <a:endParaRPr lang="en-US" kern="0" dirty="0"/>
          </a:p>
        </p:txBody>
      </p:sp>
      <p:sp>
        <p:nvSpPr>
          <p:cNvPr id="4" name="Marcador de texto 3"/>
          <p:cNvSpPr txBox="1">
            <a:spLocks/>
          </p:cNvSpPr>
          <p:nvPr/>
        </p:nvSpPr>
        <p:spPr>
          <a:xfrm>
            <a:off x="698028" y="5273343"/>
            <a:ext cx="7499488" cy="692800"/>
          </a:xfrm>
          <a:prstGeom prst="rect">
            <a:avLst/>
          </a:prstGeom>
          <a:noFill/>
          <a:ln>
            <a:noFill/>
          </a:ln>
        </p:spPr>
        <p:txBody>
          <a:bodyPr spcFirstLastPara="1" wrap="square" lIns="91425" tIns="91425" rIns="91425" bIns="91425" anchor="b" anchorCtr="0"/>
          <a:lstStyle>
            <a:defPPr marR="0" lvl="0" algn="l" rtl="0">
              <a:lnSpc>
                <a:spcPct val="100000"/>
              </a:lnSpc>
              <a:spcBef>
                <a:spcPts val="0"/>
              </a:spcBef>
              <a:spcAft>
                <a:spcPts val="0"/>
              </a:spcAft>
            </a:defPPr>
            <a:lvl1pPr marL="457200" marR="0" lvl="0" indent="-228600" algn="ctr" rtl="0" eaLnBrk="1" hangingPunct="1">
              <a:lnSpc>
                <a:spcPct val="100000"/>
              </a:lnSpc>
              <a:spcBef>
                <a:spcPts val="360"/>
              </a:spcBef>
              <a:spcAft>
                <a:spcPts val="0"/>
              </a:spcAft>
              <a:buClr>
                <a:srgbClr val="FFCD00"/>
              </a:buClr>
              <a:buSzPts val="1400"/>
              <a:buFont typeface="Lora"/>
              <a:buNone/>
              <a:defRPr sz="1400" b="0" i="1" u="none" strike="noStrike" cap="none">
                <a:solidFill>
                  <a:srgbClr val="000000"/>
                </a:solidFill>
                <a:latin typeface="Lora"/>
                <a:ea typeface="Lora"/>
                <a:cs typeface="Lora"/>
                <a:sym typeface="Lora"/>
              </a:defRPr>
            </a:lvl1pPr>
            <a:lvl2pPr marL="914400" marR="0" lvl="1" indent="-355600" algn="l" rtl="0" eaLnBrk="1" hangingPunct="1">
              <a:lnSpc>
                <a:spcPct val="100000"/>
              </a:lnSpc>
              <a:spcBef>
                <a:spcPts val="0"/>
              </a:spcBef>
              <a:spcAft>
                <a:spcPts val="0"/>
              </a:spcAft>
              <a:buClr>
                <a:srgbClr val="FFCD00"/>
              </a:buClr>
              <a:buSzPts val="2000"/>
              <a:buFont typeface="Quattrocento Sans"/>
              <a:buChar char="○"/>
              <a:defRPr sz="2000" b="0" i="0" u="none" strike="noStrike" cap="none">
                <a:solidFill>
                  <a:srgbClr val="000000"/>
                </a:solidFill>
                <a:latin typeface="Quattrocento Sans"/>
                <a:ea typeface="Quattrocento Sans"/>
                <a:cs typeface="Quattrocento Sans"/>
                <a:sym typeface="Quattrocento Sans"/>
              </a:defRPr>
            </a:lvl2pPr>
            <a:lvl3pPr marL="1371600" marR="0" lvl="2" indent="-355600" algn="l" rtl="0" eaLnBrk="1" hangingPunct="1">
              <a:lnSpc>
                <a:spcPct val="100000"/>
              </a:lnSpc>
              <a:spcBef>
                <a:spcPts val="0"/>
              </a:spcBef>
              <a:spcAft>
                <a:spcPts val="0"/>
              </a:spcAft>
              <a:buClr>
                <a:srgbClr val="FFCD00"/>
              </a:buClr>
              <a:buSzPts val="2000"/>
              <a:buFont typeface="Quattrocento Sans"/>
              <a:buChar char="■"/>
              <a:defRPr sz="2000" b="0" i="0" u="none" strike="noStrike" cap="none">
                <a:solidFill>
                  <a:srgbClr val="000000"/>
                </a:solidFill>
                <a:latin typeface="Quattrocento Sans"/>
                <a:ea typeface="Quattrocento Sans"/>
                <a:cs typeface="Quattrocento Sans"/>
                <a:sym typeface="Quattrocento Sans"/>
              </a:defRPr>
            </a:lvl3pPr>
            <a:lvl4pPr marL="1828800" marR="0" lvl="3" indent="-342900" algn="l" rtl="0" eaLnBrk="1" hangingPunct="1">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4pPr>
            <a:lvl5pPr marL="2286000" marR="0" lvl="4" indent="-342900" algn="l" rtl="0" eaLnBrk="1" hangingPunct="1">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5pPr>
            <a:lvl6pPr marL="2743200" marR="0" lvl="5" indent="-342900" algn="l" rtl="0" eaLnBrk="1" hangingPunct="1">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6pPr>
            <a:lvl7pPr marL="3200400" marR="0" lvl="6" indent="-342900" algn="l" rtl="0" eaLnBrk="1" hangingPunct="1">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7pPr>
            <a:lvl8pPr marL="3657600" marR="0" lvl="7" indent="-342900" algn="l" rtl="0" eaLnBrk="1" hangingPunct="1">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8pPr>
            <a:lvl9pPr marL="4114800" marR="0" lvl="8" indent="-342900" algn="l" rtl="0" eaLnBrk="1" hangingPunct="1">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9pPr>
          </a:lstStyle>
          <a:p>
            <a:pPr marL="76200" indent="0"/>
            <a:r>
              <a:rPr lang="es-CO" sz="4000" b="1" kern="0" dirty="0" smtClean="0">
                <a:solidFill>
                  <a:schemeClr val="tx1"/>
                </a:solidFill>
                <a:latin typeface="Ink Free" panose="03080402000500000000" pitchFamily="66" charset="0"/>
              </a:rPr>
              <a:t>Llama lo que no es como si fuera</a:t>
            </a:r>
            <a:endParaRPr lang="en-US" sz="4000" b="1" kern="0" dirty="0">
              <a:solidFill>
                <a:schemeClr val="tx1"/>
              </a:solidFill>
              <a:latin typeface="Ink Free" panose="03080402000500000000" pitchFamily="66" charset="0"/>
            </a:endParaRPr>
          </a:p>
        </p:txBody>
      </p:sp>
      <p:pic>
        <p:nvPicPr>
          <p:cNvPr id="2" name="Imagen 1"/>
          <p:cNvPicPr>
            <a:picLocks noChangeAspect="1"/>
          </p:cNvPicPr>
          <p:nvPr/>
        </p:nvPicPr>
        <p:blipFill rotWithShape="1">
          <a:blip r:embed="rId3"/>
          <a:srcRect l="-1" t="19557" r="3186" b="19762"/>
          <a:stretch/>
        </p:blipFill>
        <p:spPr>
          <a:xfrm>
            <a:off x="698028" y="1491916"/>
            <a:ext cx="7775409" cy="3176337"/>
          </a:xfrm>
          <a:prstGeom prst="rect">
            <a:avLst/>
          </a:prstGeom>
        </p:spPr>
      </p:pic>
    </p:spTree>
    <p:extLst>
      <p:ext uri="{BB962C8B-B14F-4D97-AF65-F5344CB8AC3E}">
        <p14:creationId xmlns:p14="http://schemas.microsoft.com/office/powerpoint/2010/main" val="7117194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Fondo universitario con birret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111" t="11602" r="14094" b="12527"/>
          <a:stretch/>
        </p:blipFill>
        <p:spPr bwMode="auto">
          <a:xfrm>
            <a:off x="5593348" y="2436143"/>
            <a:ext cx="1692160" cy="1716507"/>
          </a:xfrm>
          <a:prstGeom prst="ellipse">
            <a:avLst/>
          </a:prstGeom>
          <a:noFill/>
          <a:extLst>
            <a:ext uri="{909E8E84-426E-40DD-AFC4-6F175D3DCCD1}">
              <a14:hiddenFill xmlns:a14="http://schemas.microsoft.com/office/drawing/2010/main">
                <a:solidFill>
                  <a:srgbClr val="FFFFFF"/>
                </a:solidFill>
              </a14:hiddenFill>
            </a:ext>
          </a:extLst>
        </p:spPr>
      </p:pic>
      <p:sp>
        <p:nvSpPr>
          <p:cNvPr id="3" name="Título 2"/>
          <p:cNvSpPr txBox="1">
            <a:spLocks/>
          </p:cNvSpPr>
          <p:nvPr/>
        </p:nvSpPr>
        <p:spPr>
          <a:xfrm>
            <a:off x="352927" y="300205"/>
            <a:ext cx="5138738" cy="581025"/>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eaLnBrk="1" hangingPunct="1">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2pPr>
            <a:lvl3pPr marR="0" lvl="2" algn="l" rtl="0" eaLnBrk="1" hangingPunct="1">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3pPr>
            <a:lvl4pPr marR="0" lvl="3" algn="l" rtl="0" eaLnBrk="1" hangingPunct="1">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4pPr>
            <a:lvl5pPr marR="0" lvl="4" algn="l" rtl="0" eaLnBrk="1" hangingPunct="1">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5pPr>
            <a:lvl6pPr marR="0" lvl="5" algn="l" rtl="0" eaLnBrk="1" hangingPunct="1">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6pPr>
            <a:lvl7pPr marR="0" lvl="6" algn="l" rtl="0" eaLnBrk="1" hangingPunct="1">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7pPr>
            <a:lvl8pPr marR="0" lvl="7" algn="l" rtl="0" eaLnBrk="1" hangingPunct="1">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8pPr>
            <a:lvl9pPr marR="0" lvl="8" algn="l" rtl="0" eaLnBrk="1" hangingPunct="1">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9pPr>
          </a:lstStyle>
          <a:p>
            <a:r>
              <a:rPr lang="es-CO" kern="0" dirty="0" smtClean="0"/>
              <a:t>Mientras estás en la sala de espera de Dios…</a:t>
            </a:r>
            <a:endParaRPr lang="en-US" kern="0" dirty="0"/>
          </a:p>
        </p:txBody>
      </p:sp>
      <p:sp>
        <p:nvSpPr>
          <p:cNvPr id="4" name="Marcador de texto 3"/>
          <p:cNvSpPr txBox="1">
            <a:spLocks/>
          </p:cNvSpPr>
          <p:nvPr/>
        </p:nvSpPr>
        <p:spPr>
          <a:xfrm>
            <a:off x="698028" y="5273343"/>
            <a:ext cx="7499488" cy="692800"/>
          </a:xfrm>
          <a:prstGeom prst="rect">
            <a:avLst/>
          </a:prstGeom>
          <a:noFill/>
          <a:ln>
            <a:noFill/>
          </a:ln>
        </p:spPr>
        <p:txBody>
          <a:bodyPr spcFirstLastPara="1" wrap="square" lIns="91425" tIns="91425" rIns="91425" bIns="91425" anchor="b" anchorCtr="0"/>
          <a:lstStyle>
            <a:defPPr marR="0" lvl="0" algn="l" rtl="0">
              <a:lnSpc>
                <a:spcPct val="100000"/>
              </a:lnSpc>
              <a:spcBef>
                <a:spcPts val="0"/>
              </a:spcBef>
              <a:spcAft>
                <a:spcPts val="0"/>
              </a:spcAft>
            </a:defPPr>
            <a:lvl1pPr marL="457200" marR="0" lvl="0" indent="-228600" algn="ctr" rtl="0" eaLnBrk="1" hangingPunct="1">
              <a:lnSpc>
                <a:spcPct val="100000"/>
              </a:lnSpc>
              <a:spcBef>
                <a:spcPts val="360"/>
              </a:spcBef>
              <a:spcAft>
                <a:spcPts val="0"/>
              </a:spcAft>
              <a:buClr>
                <a:srgbClr val="FFCD00"/>
              </a:buClr>
              <a:buSzPts val="1400"/>
              <a:buFont typeface="Lora"/>
              <a:buNone/>
              <a:defRPr sz="1400" b="0" i="1" u="none" strike="noStrike" cap="none">
                <a:solidFill>
                  <a:srgbClr val="000000"/>
                </a:solidFill>
                <a:latin typeface="Lora"/>
                <a:ea typeface="Lora"/>
                <a:cs typeface="Lora"/>
                <a:sym typeface="Lora"/>
              </a:defRPr>
            </a:lvl1pPr>
            <a:lvl2pPr marL="914400" marR="0" lvl="1" indent="-355600" algn="l" rtl="0" eaLnBrk="1" hangingPunct="1">
              <a:lnSpc>
                <a:spcPct val="100000"/>
              </a:lnSpc>
              <a:spcBef>
                <a:spcPts val="0"/>
              </a:spcBef>
              <a:spcAft>
                <a:spcPts val="0"/>
              </a:spcAft>
              <a:buClr>
                <a:srgbClr val="FFCD00"/>
              </a:buClr>
              <a:buSzPts val="2000"/>
              <a:buFont typeface="Quattrocento Sans"/>
              <a:buChar char="○"/>
              <a:defRPr sz="2000" b="0" i="0" u="none" strike="noStrike" cap="none">
                <a:solidFill>
                  <a:srgbClr val="000000"/>
                </a:solidFill>
                <a:latin typeface="Quattrocento Sans"/>
                <a:ea typeface="Quattrocento Sans"/>
                <a:cs typeface="Quattrocento Sans"/>
                <a:sym typeface="Quattrocento Sans"/>
              </a:defRPr>
            </a:lvl2pPr>
            <a:lvl3pPr marL="1371600" marR="0" lvl="2" indent="-355600" algn="l" rtl="0" eaLnBrk="1" hangingPunct="1">
              <a:lnSpc>
                <a:spcPct val="100000"/>
              </a:lnSpc>
              <a:spcBef>
                <a:spcPts val="0"/>
              </a:spcBef>
              <a:spcAft>
                <a:spcPts val="0"/>
              </a:spcAft>
              <a:buClr>
                <a:srgbClr val="FFCD00"/>
              </a:buClr>
              <a:buSzPts val="2000"/>
              <a:buFont typeface="Quattrocento Sans"/>
              <a:buChar char="■"/>
              <a:defRPr sz="2000" b="0" i="0" u="none" strike="noStrike" cap="none">
                <a:solidFill>
                  <a:srgbClr val="000000"/>
                </a:solidFill>
                <a:latin typeface="Quattrocento Sans"/>
                <a:ea typeface="Quattrocento Sans"/>
                <a:cs typeface="Quattrocento Sans"/>
                <a:sym typeface="Quattrocento Sans"/>
              </a:defRPr>
            </a:lvl3pPr>
            <a:lvl4pPr marL="1828800" marR="0" lvl="3" indent="-342900" algn="l" rtl="0" eaLnBrk="1" hangingPunct="1">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4pPr>
            <a:lvl5pPr marL="2286000" marR="0" lvl="4" indent="-342900" algn="l" rtl="0" eaLnBrk="1" hangingPunct="1">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5pPr>
            <a:lvl6pPr marL="2743200" marR="0" lvl="5" indent="-342900" algn="l" rtl="0" eaLnBrk="1" hangingPunct="1">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6pPr>
            <a:lvl7pPr marL="3200400" marR="0" lvl="6" indent="-342900" algn="l" rtl="0" eaLnBrk="1" hangingPunct="1">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7pPr>
            <a:lvl8pPr marL="3657600" marR="0" lvl="7" indent="-342900" algn="l" rtl="0" eaLnBrk="1" hangingPunct="1">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8pPr>
            <a:lvl9pPr marL="4114800" marR="0" lvl="8" indent="-342900" algn="l" rtl="0" eaLnBrk="1" hangingPunct="1">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9pPr>
          </a:lstStyle>
          <a:p>
            <a:pPr marL="76200" indent="0"/>
            <a:r>
              <a:rPr lang="es-CO" sz="4000" b="1" kern="0" dirty="0" smtClean="0">
                <a:solidFill>
                  <a:schemeClr val="tx1"/>
                </a:solidFill>
                <a:latin typeface="Ink Free" panose="03080402000500000000" pitchFamily="66" charset="0"/>
              </a:rPr>
              <a:t>No te atormentes…hay ventajas.</a:t>
            </a:r>
            <a:endParaRPr lang="en-US" sz="4000" b="1" kern="0" dirty="0">
              <a:solidFill>
                <a:schemeClr val="tx1"/>
              </a:solidFill>
              <a:latin typeface="Ink Free" panose="03080402000500000000" pitchFamily="66" charset="0"/>
            </a:endParaRPr>
          </a:p>
        </p:txBody>
      </p:sp>
      <p:pic>
        <p:nvPicPr>
          <p:cNvPr id="14338" name="Picture 2" descr="Antecedentes de viajes de hitos"/>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438" b="100000" l="19489" r="100000">
                        <a14:foregroundMark x1="92332" y1="23642" x2="36741" y2="33387"/>
                        <a14:foregroundMark x1="53834" y1="27796" x2="25399" y2="46006"/>
                        <a14:foregroundMark x1="54473" y1="29073" x2="26518" y2="41214"/>
                        <a14:foregroundMark x1="30990" y1="36581" x2="62300" y2="23642"/>
                        <a14:foregroundMark x1="57348" y1="22684" x2="26677" y2="32109"/>
                        <a14:foregroundMark x1="27476" y1="37220" x2="52556" y2="88818"/>
                        <a14:foregroundMark x1="24760" y1="50639" x2="34984" y2="78594"/>
                        <a14:foregroundMark x1="31310" y1="75080" x2="31310" y2="75080"/>
                        <a14:foregroundMark x1="27476" y1="69649" x2="27476" y2="69649"/>
                        <a14:foregroundMark x1="27476" y1="69649" x2="27476" y2="69649"/>
                        <a14:foregroundMark x1="27476" y1="69649" x2="27476" y2="69649"/>
                        <a14:foregroundMark x1="27476" y1="69649" x2="27476" y2="69649"/>
                        <a14:foregroundMark x1="27476" y1="69649" x2="27476" y2="69649"/>
                        <a14:foregroundMark x1="27476" y1="69649" x2="27476" y2="69649"/>
                        <a14:foregroundMark x1="27476" y1="69649" x2="27476" y2="69649"/>
                        <a14:foregroundMark x1="25879" y1="39776" x2="23802" y2="90735"/>
                      </a14:backgroundRemoval>
                    </a14:imgEffect>
                  </a14:imgLayer>
                </a14:imgProps>
              </a:ext>
              <a:ext uri="{28A0092B-C50C-407E-A947-70E740481C1C}">
                <a14:useLocalDpi xmlns:a14="http://schemas.microsoft.com/office/drawing/2010/main" val="0"/>
              </a:ext>
            </a:extLst>
          </a:blip>
          <a:srcRect l="19452" t="9988"/>
          <a:stretch/>
        </p:blipFill>
        <p:spPr bwMode="auto">
          <a:xfrm>
            <a:off x="2406316" y="594395"/>
            <a:ext cx="4033112" cy="4506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1601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txBox="1">
            <a:spLocks/>
          </p:cNvSpPr>
          <p:nvPr/>
        </p:nvSpPr>
        <p:spPr>
          <a:xfrm>
            <a:off x="352927" y="300205"/>
            <a:ext cx="5138738" cy="581025"/>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eaLnBrk="1" hangingPunct="1">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2pPr>
            <a:lvl3pPr marR="0" lvl="2" algn="l" rtl="0" eaLnBrk="1" hangingPunct="1">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3pPr>
            <a:lvl4pPr marR="0" lvl="3" algn="l" rtl="0" eaLnBrk="1" hangingPunct="1">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4pPr>
            <a:lvl5pPr marR="0" lvl="4" algn="l" rtl="0" eaLnBrk="1" hangingPunct="1">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5pPr>
            <a:lvl6pPr marR="0" lvl="5" algn="l" rtl="0" eaLnBrk="1" hangingPunct="1">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6pPr>
            <a:lvl7pPr marR="0" lvl="6" algn="l" rtl="0" eaLnBrk="1" hangingPunct="1">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7pPr>
            <a:lvl8pPr marR="0" lvl="7" algn="l" rtl="0" eaLnBrk="1" hangingPunct="1">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8pPr>
            <a:lvl9pPr marR="0" lvl="8" algn="l" rtl="0" eaLnBrk="1" hangingPunct="1">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9pPr>
          </a:lstStyle>
          <a:p>
            <a:r>
              <a:rPr lang="es-CO" kern="0" dirty="0" smtClean="0"/>
              <a:t>Mientras estás en la sala de espera de Dios…</a:t>
            </a:r>
            <a:endParaRPr lang="en-US" kern="0" dirty="0"/>
          </a:p>
        </p:txBody>
      </p:sp>
      <p:sp>
        <p:nvSpPr>
          <p:cNvPr id="4" name="Marcador de texto 3"/>
          <p:cNvSpPr txBox="1">
            <a:spLocks/>
          </p:cNvSpPr>
          <p:nvPr/>
        </p:nvSpPr>
        <p:spPr>
          <a:xfrm>
            <a:off x="698028" y="5273343"/>
            <a:ext cx="7499488" cy="692800"/>
          </a:xfrm>
          <a:prstGeom prst="rect">
            <a:avLst/>
          </a:prstGeom>
          <a:noFill/>
          <a:ln>
            <a:noFill/>
          </a:ln>
        </p:spPr>
        <p:txBody>
          <a:bodyPr spcFirstLastPara="1" wrap="square" lIns="91425" tIns="91425" rIns="91425" bIns="91425" anchor="b" anchorCtr="0"/>
          <a:lstStyle>
            <a:defPPr marR="0" lvl="0" algn="l" rtl="0">
              <a:lnSpc>
                <a:spcPct val="100000"/>
              </a:lnSpc>
              <a:spcBef>
                <a:spcPts val="0"/>
              </a:spcBef>
              <a:spcAft>
                <a:spcPts val="0"/>
              </a:spcAft>
            </a:defPPr>
            <a:lvl1pPr marL="457200" marR="0" lvl="0" indent="-228600" algn="ctr" rtl="0" eaLnBrk="1" hangingPunct="1">
              <a:lnSpc>
                <a:spcPct val="100000"/>
              </a:lnSpc>
              <a:spcBef>
                <a:spcPts val="360"/>
              </a:spcBef>
              <a:spcAft>
                <a:spcPts val="0"/>
              </a:spcAft>
              <a:buClr>
                <a:srgbClr val="FFCD00"/>
              </a:buClr>
              <a:buSzPts val="1400"/>
              <a:buFont typeface="Lora"/>
              <a:buNone/>
              <a:defRPr sz="1400" b="0" i="1" u="none" strike="noStrike" cap="none">
                <a:solidFill>
                  <a:srgbClr val="000000"/>
                </a:solidFill>
                <a:latin typeface="Lora"/>
                <a:ea typeface="Lora"/>
                <a:cs typeface="Lora"/>
                <a:sym typeface="Lora"/>
              </a:defRPr>
            </a:lvl1pPr>
            <a:lvl2pPr marL="914400" marR="0" lvl="1" indent="-355600" algn="l" rtl="0" eaLnBrk="1" hangingPunct="1">
              <a:lnSpc>
                <a:spcPct val="100000"/>
              </a:lnSpc>
              <a:spcBef>
                <a:spcPts val="0"/>
              </a:spcBef>
              <a:spcAft>
                <a:spcPts val="0"/>
              </a:spcAft>
              <a:buClr>
                <a:srgbClr val="FFCD00"/>
              </a:buClr>
              <a:buSzPts val="2000"/>
              <a:buFont typeface="Quattrocento Sans"/>
              <a:buChar char="○"/>
              <a:defRPr sz="2000" b="0" i="0" u="none" strike="noStrike" cap="none">
                <a:solidFill>
                  <a:srgbClr val="000000"/>
                </a:solidFill>
                <a:latin typeface="Quattrocento Sans"/>
                <a:ea typeface="Quattrocento Sans"/>
                <a:cs typeface="Quattrocento Sans"/>
                <a:sym typeface="Quattrocento Sans"/>
              </a:defRPr>
            </a:lvl2pPr>
            <a:lvl3pPr marL="1371600" marR="0" lvl="2" indent="-355600" algn="l" rtl="0" eaLnBrk="1" hangingPunct="1">
              <a:lnSpc>
                <a:spcPct val="100000"/>
              </a:lnSpc>
              <a:spcBef>
                <a:spcPts val="0"/>
              </a:spcBef>
              <a:spcAft>
                <a:spcPts val="0"/>
              </a:spcAft>
              <a:buClr>
                <a:srgbClr val="FFCD00"/>
              </a:buClr>
              <a:buSzPts val="2000"/>
              <a:buFont typeface="Quattrocento Sans"/>
              <a:buChar char="■"/>
              <a:defRPr sz="2000" b="0" i="0" u="none" strike="noStrike" cap="none">
                <a:solidFill>
                  <a:srgbClr val="000000"/>
                </a:solidFill>
                <a:latin typeface="Quattrocento Sans"/>
                <a:ea typeface="Quattrocento Sans"/>
                <a:cs typeface="Quattrocento Sans"/>
                <a:sym typeface="Quattrocento Sans"/>
              </a:defRPr>
            </a:lvl3pPr>
            <a:lvl4pPr marL="1828800" marR="0" lvl="3" indent="-342900" algn="l" rtl="0" eaLnBrk="1" hangingPunct="1">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4pPr>
            <a:lvl5pPr marL="2286000" marR="0" lvl="4" indent="-342900" algn="l" rtl="0" eaLnBrk="1" hangingPunct="1">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5pPr>
            <a:lvl6pPr marL="2743200" marR="0" lvl="5" indent="-342900" algn="l" rtl="0" eaLnBrk="1" hangingPunct="1">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6pPr>
            <a:lvl7pPr marL="3200400" marR="0" lvl="6" indent="-342900" algn="l" rtl="0" eaLnBrk="1" hangingPunct="1">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7pPr>
            <a:lvl8pPr marL="3657600" marR="0" lvl="7" indent="-342900" algn="l" rtl="0" eaLnBrk="1" hangingPunct="1">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8pPr>
            <a:lvl9pPr marL="4114800" marR="0" lvl="8" indent="-342900" algn="l" rtl="0" eaLnBrk="1" hangingPunct="1">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9pPr>
          </a:lstStyle>
          <a:p>
            <a:pPr marL="76200" indent="0"/>
            <a:r>
              <a:rPr lang="es-CO" sz="4000" b="1" kern="0" dirty="0" smtClean="0">
                <a:solidFill>
                  <a:schemeClr val="tx1"/>
                </a:solidFill>
                <a:latin typeface="Ink Free" panose="03080402000500000000" pitchFamily="66" charset="0"/>
              </a:rPr>
              <a:t>Nunca es tarde para Dios.</a:t>
            </a:r>
            <a:endParaRPr lang="en-US" sz="4000" b="1" kern="0" dirty="0">
              <a:solidFill>
                <a:schemeClr val="tx1"/>
              </a:solidFill>
              <a:latin typeface="Ink Free" panose="03080402000500000000" pitchFamily="66" charset="0"/>
            </a:endParaRPr>
          </a:p>
        </p:txBody>
      </p:sp>
      <p:sp>
        <p:nvSpPr>
          <p:cNvPr id="2" name="AutoShape 4" descr="Vector reloj vint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Imagen 4"/>
          <p:cNvPicPr>
            <a:picLocks noChangeAspect="1"/>
          </p:cNvPicPr>
          <p:nvPr/>
        </p:nvPicPr>
        <p:blipFill rotWithShape="1">
          <a:blip r:embed="rId3"/>
          <a:srcRect b="8375"/>
          <a:stretch/>
        </p:blipFill>
        <p:spPr>
          <a:xfrm>
            <a:off x="944151" y="1093926"/>
            <a:ext cx="3956289" cy="3624943"/>
          </a:xfrm>
          <a:prstGeom prst="rect">
            <a:avLst/>
          </a:prstGeom>
        </p:spPr>
      </p:pic>
    </p:spTree>
    <p:extLst>
      <p:ext uri="{BB962C8B-B14F-4D97-AF65-F5344CB8AC3E}">
        <p14:creationId xmlns:p14="http://schemas.microsoft.com/office/powerpoint/2010/main" val="183671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path" presetSubtype="0" accel="50000" decel="50000" fill="hold" nodeType="clickEffect">
                                  <p:stCondLst>
                                    <p:cond delay="0"/>
                                  </p:stCondLst>
                                  <p:childTnLst>
                                    <p:animMotion origin="layout" path="M 1.94444E-6 -2.59259E-6 C 0.00295 -0.01898 0.00694 -0.03703 0.01493 -0.03703 C 0.02396 -0.03703 0.02708 -0.01898 0.03003 -2.59259E-6 C 0.03403 0.02107 0.03698 0.0419 0.04705 0.0419 C 0.05607 0.0419 0.05903 0.02107 0.06302 -2.59259E-6 C 0.06493 -0.01898 0.06892 -0.03703 0.07795 -0.03703 C 0.08594 -0.03703 0.08993 -0.01898 0.09305 -2.59259E-6 C 0.09601 0.02107 0.1 0.0419 0.10903 0.0419 C 0.11805 0.0419 0.125 -2.59259E-6 0.125 0.00023 C 0.12795 -0.01898 0.13107 -0.03703 0.13993 -0.03703 C 0.14896 -0.03703 0.15208 -0.01898 0.15503 -2.59259E-6 C 0.15903 0.02107 0.16198 0.0419 0.17205 0.0419 C 0.18107 0.0419 0.18403 0.02107 0.18698 -2.59259E-6 C 0.19097 -0.01898 0.19392 -0.03703 0.20295 -0.03703 C 0.21094 -0.03703 0.21493 -0.01898 0.21805 -2.59259E-6 C 0.22101 0.02107 0.225 0.0419 0.23403 0.0419 C 0.24305 0.0419 0.24601 0.02107 0.25 -2.59259E-6 " pathEditMode="relative" rAng="0" ptsTypes="AAAAAAAAAAAAAAAAA">
                                      <p:cBhvr>
                                        <p:cTn id="6" dur="6500" fill="hold"/>
                                        <p:tgtEl>
                                          <p:spTgt spid="5"/>
                                        </p:tgtEl>
                                        <p:attrNameLst>
                                          <p:attrName>ppt_x</p:attrName>
                                          <p:attrName>ppt_y</p:attrName>
                                        </p:attrNameLst>
                                      </p:cBhvr>
                                      <p:rCtr x="12500"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txBox="1">
            <a:spLocks/>
          </p:cNvSpPr>
          <p:nvPr/>
        </p:nvSpPr>
        <p:spPr>
          <a:xfrm>
            <a:off x="352927" y="300205"/>
            <a:ext cx="5138738" cy="581025"/>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eaLnBrk="1" hangingPunct="1">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2pPr>
            <a:lvl3pPr marR="0" lvl="2" algn="l" rtl="0" eaLnBrk="1" hangingPunct="1">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3pPr>
            <a:lvl4pPr marR="0" lvl="3" algn="l" rtl="0" eaLnBrk="1" hangingPunct="1">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4pPr>
            <a:lvl5pPr marR="0" lvl="4" algn="l" rtl="0" eaLnBrk="1" hangingPunct="1">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5pPr>
            <a:lvl6pPr marR="0" lvl="5" algn="l" rtl="0" eaLnBrk="1" hangingPunct="1">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6pPr>
            <a:lvl7pPr marR="0" lvl="6" algn="l" rtl="0" eaLnBrk="1" hangingPunct="1">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7pPr>
            <a:lvl8pPr marR="0" lvl="7" algn="l" rtl="0" eaLnBrk="1" hangingPunct="1">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8pPr>
            <a:lvl9pPr marR="0" lvl="8" algn="l" rtl="0" eaLnBrk="1" hangingPunct="1">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9pPr>
          </a:lstStyle>
          <a:p>
            <a:r>
              <a:rPr lang="es-CO" kern="0" dirty="0" smtClean="0"/>
              <a:t>Mientras estás en la sala de espera de Dios…</a:t>
            </a:r>
            <a:endParaRPr lang="en-US" kern="0" dirty="0"/>
          </a:p>
        </p:txBody>
      </p:sp>
      <p:sp>
        <p:nvSpPr>
          <p:cNvPr id="4" name="Marcador de texto 3"/>
          <p:cNvSpPr txBox="1">
            <a:spLocks/>
          </p:cNvSpPr>
          <p:nvPr/>
        </p:nvSpPr>
        <p:spPr>
          <a:xfrm>
            <a:off x="698028" y="5273343"/>
            <a:ext cx="7499488" cy="692800"/>
          </a:xfrm>
          <a:prstGeom prst="rect">
            <a:avLst/>
          </a:prstGeom>
          <a:noFill/>
          <a:ln>
            <a:noFill/>
          </a:ln>
        </p:spPr>
        <p:txBody>
          <a:bodyPr spcFirstLastPara="1" wrap="square" lIns="91425" tIns="91425" rIns="91425" bIns="91425" anchor="b" anchorCtr="0"/>
          <a:lstStyle>
            <a:defPPr marR="0" lvl="0" algn="l" rtl="0">
              <a:lnSpc>
                <a:spcPct val="100000"/>
              </a:lnSpc>
              <a:spcBef>
                <a:spcPts val="0"/>
              </a:spcBef>
              <a:spcAft>
                <a:spcPts val="0"/>
              </a:spcAft>
            </a:defPPr>
            <a:lvl1pPr marL="457200" marR="0" lvl="0" indent="-228600" algn="ctr" rtl="0" eaLnBrk="1" hangingPunct="1">
              <a:lnSpc>
                <a:spcPct val="100000"/>
              </a:lnSpc>
              <a:spcBef>
                <a:spcPts val="360"/>
              </a:spcBef>
              <a:spcAft>
                <a:spcPts val="0"/>
              </a:spcAft>
              <a:buClr>
                <a:srgbClr val="FFCD00"/>
              </a:buClr>
              <a:buSzPts val="1400"/>
              <a:buFont typeface="Lora"/>
              <a:buNone/>
              <a:defRPr sz="1400" b="0" i="1" u="none" strike="noStrike" cap="none">
                <a:solidFill>
                  <a:srgbClr val="000000"/>
                </a:solidFill>
                <a:latin typeface="Lora"/>
                <a:ea typeface="Lora"/>
                <a:cs typeface="Lora"/>
                <a:sym typeface="Lora"/>
              </a:defRPr>
            </a:lvl1pPr>
            <a:lvl2pPr marL="914400" marR="0" lvl="1" indent="-355600" algn="l" rtl="0" eaLnBrk="1" hangingPunct="1">
              <a:lnSpc>
                <a:spcPct val="100000"/>
              </a:lnSpc>
              <a:spcBef>
                <a:spcPts val="0"/>
              </a:spcBef>
              <a:spcAft>
                <a:spcPts val="0"/>
              </a:spcAft>
              <a:buClr>
                <a:srgbClr val="FFCD00"/>
              </a:buClr>
              <a:buSzPts val="2000"/>
              <a:buFont typeface="Quattrocento Sans"/>
              <a:buChar char="○"/>
              <a:defRPr sz="2000" b="0" i="0" u="none" strike="noStrike" cap="none">
                <a:solidFill>
                  <a:srgbClr val="000000"/>
                </a:solidFill>
                <a:latin typeface="Quattrocento Sans"/>
                <a:ea typeface="Quattrocento Sans"/>
                <a:cs typeface="Quattrocento Sans"/>
                <a:sym typeface="Quattrocento Sans"/>
              </a:defRPr>
            </a:lvl2pPr>
            <a:lvl3pPr marL="1371600" marR="0" lvl="2" indent="-355600" algn="l" rtl="0" eaLnBrk="1" hangingPunct="1">
              <a:lnSpc>
                <a:spcPct val="100000"/>
              </a:lnSpc>
              <a:spcBef>
                <a:spcPts val="0"/>
              </a:spcBef>
              <a:spcAft>
                <a:spcPts val="0"/>
              </a:spcAft>
              <a:buClr>
                <a:srgbClr val="FFCD00"/>
              </a:buClr>
              <a:buSzPts val="2000"/>
              <a:buFont typeface="Quattrocento Sans"/>
              <a:buChar char="■"/>
              <a:defRPr sz="2000" b="0" i="0" u="none" strike="noStrike" cap="none">
                <a:solidFill>
                  <a:srgbClr val="000000"/>
                </a:solidFill>
                <a:latin typeface="Quattrocento Sans"/>
                <a:ea typeface="Quattrocento Sans"/>
                <a:cs typeface="Quattrocento Sans"/>
                <a:sym typeface="Quattrocento Sans"/>
              </a:defRPr>
            </a:lvl3pPr>
            <a:lvl4pPr marL="1828800" marR="0" lvl="3" indent="-342900" algn="l" rtl="0" eaLnBrk="1" hangingPunct="1">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4pPr>
            <a:lvl5pPr marL="2286000" marR="0" lvl="4" indent="-342900" algn="l" rtl="0" eaLnBrk="1" hangingPunct="1">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5pPr>
            <a:lvl6pPr marL="2743200" marR="0" lvl="5" indent="-342900" algn="l" rtl="0" eaLnBrk="1" hangingPunct="1">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6pPr>
            <a:lvl7pPr marL="3200400" marR="0" lvl="6" indent="-342900" algn="l" rtl="0" eaLnBrk="1" hangingPunct="1">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7pPr>
            <a:lvl8pPr marL="3657600" marR="0" lvl="7" indent="-342900" algn="l" rtl="0" eaLnBrk="1" hangingPunct="1">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8pPr>
            <a:lvl9pPr marL="4114800" marR="0" lvl="8" indent="-342900" algn="l" rtl="0" eaLnBrk="1" hangingPunct="1">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9pPr>
          </a:lstStyle>
          <a:p>
            <a:pPr marL="76200" indent="0"/>
            <a:r>
              <a:rPr lang="es-CO" sz="4000" b="1" kern="0" dirty="0" smtClean="0">
                <a:solidFill>
                  <a:schemeClr val="tx1"/>
                </a:solidFill>
                <a:latin typeface="Ink Free" panose="03080402000500000000" pitchFamily="66" charset="0"/>
              </a:rPr>
              <a:t>No está en las redes… está en tu cuarto de oración.</a:t>
            </a:r>
            <a:endParaRPr lang="en-US" sz="4000" b="1" kern="0" dirty="0">
              <a:solidFill>
                <a:schemeClr val="tx1"/>
              </a:solidFill>
              <a:latin typeface="Ink Free" panose="03080402000500000000" pitchFamily="66" charset="0"/>
            </a:endParaRPr>
          </a:p>
        </p:txBody>
      </p:sp>
      <p:pic>
        <p:nvPicPr>
          <p:cNvPr id="13314" name="Picture 2" descr="Hermosos iconos de redes sociales vec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6691" y="998787"/>
            <a:ext cx="3277436" cy="3277436"/>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rotWithShape="1">
          <a:blip r:embed="rId4"/>
          <a:srcRect b="9484"/>
          <a:stretch/>
        </p:blipFill>
        <p:spPr>
          <a:xfrm>
            <a:off x="2649453" y="998787"/>
            <a:ext cx="3620843" cy="3277436"/>
          </a:xfrm>
          <a:prstGeom prst="rect">
            <a:avLst/>
          </a:prstGeom>
        </p:spPr>
      </p:pic>
    </p:spTree>
    <p:extLst>
      <p:ext uri="{BB962C8B-B14F-4D97-AF65-F5344CB8AC3E}">
        <p14:creationId xmlns:p14="http://schemas.microsoft.com/office/powerpoint/2010/main" val="3585020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2" name="Picture 6" descr="Resultado de imagen para gracia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5004" y="2494869"/>
            <a:ext cx="4876800" cy="4876801"/>
          </a:xfrm>
          <a:prstGeom prst="rect">
            <a:avLst/>
          </a:prstGeom>
          <a:noFill/>
          <a:extLst>
            <a:ext uri="{909E8E84-426E-40DD-AFC4-6F175D3DCCD1}">
              <a14:hiddenFill xmlns:a14="http://schemas.microsoft.com/office/drawing/2010/main">
                <a:solidFill>
                  <a:srgbClr val="FFFFFF"/>
                </a:solidFill>
              </a14:hiddenFill>
            </a:ext>
          </a:extLst>
        </p:spPr>
      </p:pic>
      <p:pic>
        <p:nvPicPr>
          <p:cNvPr id="19466" name="Picture 10" descr="Resultado de imagen para dios te bendiga png"/>
          <p:cNvPicPr>
            <a:picLocks noChangeAspect="1" noChangeArrowheads="1"/>
          </p:cNvPicPr>
          <p:nvPr/>
        </p:nvPicPr>
        <p:blipFill rotWithShape="1">
          <a:blip r:embed="rId3">
            <a:extLst>
              <a:ext uri="{28A0092B-C50C-407E-A947-70E740481C1C}">
                <a14:useLocalDpi xmlns:a14="http://schemas.microsoft.com/office/drawing/2010/main" val="0"/>
              </a:ext>
            </a:extLst>
          </a:blip>
          <a:srcRect t="33116" r="3470" b="33456"/>
          <a:stretch/>
        </p:blipFill>
        <p:spPr bwMode="auto">
          <a:xfrm>
            <a:off x="1349149" y="1857898"/>
            <a:ext cx="5951310" cy="2060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56161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752849" y="-192660"/>
            <a:ext cx="6540919" cy="5839480"/>
          </a:xfrm>
          <a:prstGeom prst="rect">
            <a:avLst/>
          </a:prstGeom>
        </p:spPr>
      </p:pic>
      <p:sp>
        <p:nvSpPr>
          <p:cNvPr id="5" name="CuadroTexto 4"/>
          <p:cNvSpPr txBox="1"/>
          <p:nvPr/>
        </p:nvSpPr>
        <p:spPr>
          <a:xfrm>
            <a:off x="3657598" y="2326106"/>
            <a:ext cx="4138865" cy="1569660"/>
          </a:xfrm>
          <a:prstGeom prst="rect">
            <a:avLst/>
          </a:prstGeom>
          <a:noFill/>
        </p:spPr>
        <p:txBody>
          <a:bodyPr wrap="square" rtlCol="0">
            <a:spAutoFit/>
          </a:bodyPr>
          <a:lstStyle/>
          <a:p>
            <a:pPr marL="571500" indent="-571500">
              <a:buFont typeface="Courier New" panose="02070309020205020404" pitchFamily="49" charset="0"/>
              <a:buChar char="o"/>
            </a:pPr>
            <a:r>
              <a:rPr lang="es-CO" sz="4800" b="1" dirty="0" smtClean="0">
                <a:latin typeface="Ink Free" panose="03080402000500000000" pitchFamily="66" charset="0"/>
              </a:rPr>
              <a:t>Planeación</a:t>
            </a:r>
          </a:p>
          <a:p>
            <a:pPr marL="571500" indent="-571500">
              <a:buFont typeface="Courier New" panose="02070309020205020404" pitchFamily="49" charset="0"/>
              <a:buChar char="o"/>
            </a:pPr>
            <a:r>
              <a:rPr lang="es-CO" sz="4800" b="1" dirty="0" smtClean="0">
                <a:latin typeface="Ink Free" panose="03080402000500000000" pitchFamily="66" charset="0"/>
              </a:rPr>
              <a:t>Destino</a:t>
            </a:r>
            <a:endParaRPr lang="en-US" sz="4800" b="1" dirty="0">
              <a:latin typeface="Ink Free" panose="03080402000500000000" pitchFamily="66" charset="0"/>
            </a:endParaRPr>
          </a:p>
        </p:txBody>
      </p:sp>
    </p:spTree>
    <p:extLst>
      <p:ext uri="{BB962C8B-B14F-4D97-AF65-F5344CB8AC3E}">
        <p14:creationId xmlns:p14="http://schemas.microsoft.com/office/powerpoint/2010/main" val="3661532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a:xfrm>
            <a:off x="1367113" y="3000042"/>
            <a:ext cx="6413308" cy="1093200"/>
          </a:xfrm>
        </p:spPr>
        <p:txBody>
          <a:bodyPr/>
          <a:lstStyle/>
          <a:p>
            <a:pPr marL="76200" indent="0">
              <a:buNone/>
            </a:pPr>
            <a:r>
              <a:rPr lang="es-CO" sz="5400" i="0" dirty="0" smtClean="0">
                <a:latin typeface="Kristen ITC" panose="03050502040202030202" pitchFamily="66" charset="0"/>
              </a:rPr>
              <a:t>“La sala de espera no es mi destino”</a:t>
            </a:r>
            <a:endParaRPr lang="en-US" sz="5400" i="0" dirty="0">
              <a:latin typeface="Kristen ITC" panose="03050502040202030202" pitchFamily="66" charset="0"/>
            </a:endParaRPr>
          </a:p>
        </p:txBody>
      </p:sp>
      <p:pic>
        <p:nvPicPr>
          <p:cNvPr id="4098"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0670" y="52805"/>
            <a:ext cx="1994067" cy="1994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06659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sz="2800" dirty="0" smtClean="0"/>
              <a:t>Colosenses 2:10 </a:t>
            </a:r>
            <a:endParaRPr lang="en-US" sz="2800" dirty="0"/>
          </a:p>
        </p:txBody>
      </p:sp>
      <p:sp>
        <p:nvSpPr>
          <p:cNvPr id="3" name="Rectángulo 2"/>
          <p:cNvSpPr/>
          <p:nvPr/>
        </p:nvSpPr>
        <p:spPr>
          <a:xfrm>
            <a:off x="1171072" y="2025134"/>
            <a:ext cx="7427496" cy="1754326"/>
          </a:xfrm>
          <a:prstGeom prst="rect">
            <a:avLst/>
          </a:prstGeom>
        </p:spPr>
        <p:txBody>
          <a:bodyPr wrap="square">
            <a:spAutoFit/>
          </a:bodyPr>
          <a:lstStyle/>
          <a:p>
            <a:r>
              <a:rPr lang="es-ES" sz="5400" b="1" baseline="30000" dirty="0">
                <a:latin typeface="Ink Free" panose="03080402000500000000" pitchFamily="66" charset="0"/>
              </a:rPr>
              <a:t>10 </a:t>
            </a:r>
            <a:r>
              <a:rPr lang="es-ES" sz="5400" b="1" dirty="0">
                <a:latin typeface="Ink Free" panose="03080402000500000000" pitchFamily="66" charset="0"/>
              </a:rPr>
              <a:t>y vosotros estáis completos en </a:t>
            </a:r>
            <a:r>
              <a:rPr lang="es-ES" sz="5400" b="1" dirty="0" smtClean="0">
                <a:latin typeface="Ink Free" panose="03080402000500000000" pitchFamily="66" charset="0"/>
              </a:rPr>
              <a:t>él. </a:t>
            </a:r>
            <a:endParaRPr lang="en-US" sz="8800" b="1" dirty="0">
              <a:latin typeface="Ink Free" panose="03080402000500000000" pitchFamily="66" charset="0"/>
            </a:endParaRPr>
          </a:p>
        </p:txBody>
      </p:sp>
      <p:pic>
        <p:nvPicPr>
          <p:cNvPr id="5122" name="Picture 2" descr="Fondo de manos con puzzle de corazÃ³n"/>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56070" l="0" r="100000">
                        <a14:foregroundMark x1="40096" y1="43610" x2="160" y2="36581"/>
                        <a14:foregroundMark x1="37220" y1="34665" x2="35623" y2="43291"/>
                      </a14:backgroundRemoval>
                    </a14:imgEffect>
                  </a14:imgLayer>
                </a14:imgProps>
              </a:ext>
              <a:ext uri="{28A0092B-C50C-407E-A947-70E740481C1C}">
                <a14:useLocalDpi xmlns:a14="http://schemas.microsoft.com/office/drawing/2010/main" val="0"/>
              </a:ext>
            </a:extLst>
          </a:blip>
          <a:srcRect l="-1" t="6760" r="372" b="46427"/>
          <a:stretch/>
        </p:blipFill>
        <p:spPr bwMode="auto">
          <a:xfrm>
            <a:off x="2454443" y="3308430"/>
            <a:ext cx="6689557" cy="3143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35409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idx="1"/>
          </p:nvPr>
        </p:nvSpPr>
        <p:spPr>
          <a:xfrm>
            <a:off x="1249474" y="4436683"/>
            <a:ext cx="6864792" cy="692800"/>
          </a:xfrm>
        </p:spPr>
        <p:txBody>
          <a:bodyPr/>
          <a:lstStyle/>
          <a:p>
            <a:r>
              <a:rPr lang="es-CO" sz="4400" b="1" dirty="0" smtClean="0">
                <a:solidFill>
                  <a:schemeClr val="tx1"/>
                </a:solidFill>
                <a:latin typeface="Ink Free" panose="03080402000500000000" pitchFamily="66" charset="0"/>
              </a:rPr>
              <a:t>¡Transfórmate en una persona completa en Dios!</a:t>
            </a:r>
            <a:endParaRPr lang="en-US" sz="4400" b="1" dirty="0">
              <a:solidFill>
                <a:schemeClr val="tx1"/>
              </a:solidFill>
              <a:latin typeface="Ink Free" panose="03080402000500000000" pitchFamily="66" charset="0"/>
            </a:endParaRPr>
          </a:p>
        </p:txBody>
      </p:sp>
      <p:pic>
        <p:nvPicPr>
          <p:cNvPr id="5" name="Imagen 4"/>
          <p:cNvPicPr>
            <a:picLocks noChangeAspect="1"/>
          </p:cNvPicPr>
          <p:nvPr/>
        </p:nvPicPr>
        <p:blipFill>
          <a:blip r:embed="rId3"/>
          <a:stretch>
            <a:fillRect/>
          </a:stretch>
        </p:blipFill>
        <p:spPr>
          <a:xfrm>
            <a:off x="3048334" y="2084972"/>
            <a:ext cx="3267075" cy="1276350"/>
          </a:xfrm>
          <a:prstGeom prst="rect">
            <a:avLst/>
          </a:prstGeom>
        </p:spPr>
      </p:pic>
      <p:pic>
        <p:nvPicPr>
          <p:cNvPr id="6148" name="Picture 4" descr="Icono de vector plano de llamada a la acciÃ³n"/>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189" b="18443"/>
          <a:stretch/>
        </p:blipFill>
        <p:spPr bwMode="auto">
          <a:xfrm>
            <a:off x="3420142" y="97353"/>
            <a:ext cx="2523457" cy="2082830"/>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1059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idx="1"/>
          </p:nvPr>
        </p:nvSpPr>
        <p:spPr>
          <a:xfrm>
            <a:off x="1820977" y="4821693"/>
            <a:ext cx="5163000" cy="692800"/>
          </a:xfrm>
        </p:spPr>
        <p:txBody>
          <a:bodyPr/>
          <a:lstStyle/>
          <a:p>
            <a:pPr marL="76200" indent="0">
              <a:buNone/>
            </a:pPr>
            <a:r>
              <a:rPr lang="es-CO" sz="4000" b="1" dirty="0" smtClean="0">
                <a:solidFill>
                  <a:schemeClr val="tx1"/>
                </a:solidFill>
                <a:latin typeface="Ink Free" panose="03080402000500000000" pitchFamily="66" charset="0"/>
              </a:rPr>
              <a:t>Tiempo para sanar el corazón. </a:t>
            </a:r>
            <a:endParaRPr lang="en-US" sz="4000" b="1" dirty="0">
              <a:solidFill>
                <a:schemeClr val="tx1"/>
              </a:solidFill>
              <a:latin typeface="Ink Free" panose="03080402000500000000" pitchFamily="66" charset="0"/>
            </a:endParaRPr>
          </a:p>
        </p:txBody>
      </p:sp>
      <p:sp>
        <p:nvSpPr>
          <p:cNvPr id="3" name="Título 2"/>
          <p:cNvSpPr>
            <a:spLocks noGrp="1"/>
          </p:cNvSpPr>
          <p:nvPr>
            <p:ph type="title" idx="4294967295"/>
          </p:nvPr>
        </p:nvSpPr>
        <p:spPr>
          <a:xfrm>
            <a:off x="352927" y="300205"/>
            <a:ext cx="5138738" cy="581025"/>
          </a:xfrm>
        </p:spPr>
        <p:txBody>
          <a:bodyPr/>
          <a:lstStyle/>
          <a:p>
            <a:r>
              <a:rPr lang="es-CO" dirty="0" smtClean="0"/>
              <a:t>Mientras estás en la sala de espera de Dios…</a:t>
            </a:r>
            <a:endParaRPr lang="en-US" dirty="0"/>
          </a:p>
        </p:txBody>
      </p:sp>
      <p:pic>
        <p:nvPicPr>
          <p:cNvPr id="7170" name="Picture 2" descr="CorazÃ³n roto sellado aislado. fragmentos de cristal rojo."/>
          <p:cNvPicPr>
            <a:picLocks noChangeAspect="1" noChangeArrowheads="1"/>
          </p:cNvPicPr>
          <p:nvPr/>
        </p:nvPicPr>
        <p:blipFill rotWithShape="1">
          <a:blip r:embed="rId3">
            <a:extLst>
              <a:ext uri="{28A0092B-C50C-407E-A947-70E740481C1C}">
                <a14:useLocalDpi xmlns:a14="http://schemas.microsoft.com/office/drawing/2010/main" val="0"/>
              </a:ext>
            </a:extLst>
          </a:blip>
          <a:srcRect l="9744" t="19569" r="1793" b="11693"/>
          <a:stretch/>
        </p:blipFill>
        <p:spPr bwMode="auto">
          <a:xfrm>
            <a:off x="2630903" y="1041651"/>
            <a:ext cx="3769895" cy="2929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5909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2313044" y="638128"/>
            <a:ext cx="4178865" cy="4426668"/>
          </a:xfrm>
          <a:prstGeom prst="rect">
            <a:avLst/>
          </a:prstGeom>
        </p:spPr>
      </p:pic>
      <p:sp>
        <p:nvSpPr>
          <p:cNvPr id="4" name="Marcador de texto 3"/>
          <p:cNvSpPr>
            <a:spLocks noGrp="1"/>
          </p:cNvSpPr>
          <p:nvPr>
            <p:ph type="body" idx="1"/>
          </p:nvPr>
        </p:nvSpPr>
        <p:spPr>
          <a:xfrm>
            <a:off x="1820976" y="5064796"/>
            <a:ext cx="5163000" cy="692800"/>
          </a:xfrm>
        </p:spPr>
        <p:txBody>
          <a:bodyPr/>
          <a:lstStyle/>
          <a:p>
            <a:pPr marL="76200" indent="0">
              <a:buNone/>
            </a:pPr>
            <a:r>
              <a:rPr lang="es-CO" sz="4000" b="1" dirty="0" smtClean="0">
                <a:solidFill>
                  <a:schemeClr val="tx1"/>
                </a:solidFill>
                <a:latin typeface="Ink Free" panose="03080402000500000000" pitchFamily="66" charset="0"/>
              </a:rPr>
              <a:t>Vencer tus debilidades</a:t>
            </a:r>
            <a:endParaRPr lang="en-US" sz="4000" b="1" dirty="0">
              <a:solidFill>
                <a:schemeClr val="tx1"/>
              </a:solidFill>
              <a:latin typeface="Ink Free" panose="03080402000500000000" pitchFamily="66" charset="0"/>
            </a:endParaRPr>
          </a:p>
        </p:txBody>
      </p:sp>
      <p:sp>
        <p:nvSpPr>
          <p:cNvPr id="3" name="Título 2"/>
          <p:cNvSpPr>
            <a:spLocks noGrp="1"/>
          </p:cNvSpPr>
          <p:nvPr>
            <p:ph type="title" idx="4294967295"/>
          </p:nvPr>
        </p:nvSpPr>
        <p:spPr>
          <a:xfrm>
            <a:off x="352927" y="300205"/>
            <a:ext cx="5138738" cy="581025"/>
          </a:xfrm>
        </p:spPr>
        <p:txBody>
          <a:bodyPr/>
          <a:lstStyle/>
          <a:p>
            <a:r>
              <a:rPr lang="es-CO" dirty="0" smtClean="0"/>
              <a:t>Mientras estás en la sala de espera de Dios…</a:t>
            </a:r>
            <a:endParaRPr lang="en-US" dirty="0"/>
          </a:p>
        </p:txBody>
      </p:sp>
    </p:spTree>
    <p:extLst>
      <p:ext uri="{BB962C8B-B14F-4D97-AF65-F5344CB8AC3E}">
        <p14:creationId xmlns:p14="http://schemas.microsoft.com/office/powerpoint/2010/main" val="11454527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txBox="1">
            <a:spLocks/>
          </p:cNvSpPr>
          <p:nvPr/>
        </p:nvSpPr>
        <p:spPr>
          <a:xfrm>
            <a:off x="352927" y="300205"/>
            <a:ext cx="5138738" cy="581025"/>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eaLnBrk="1" hangingPunct="1">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2pPr>
            <a:lvl3pPr marR="0" lvl="2" algn="l" rtl="0" eaLnBrk="1" hangingPunct="1">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3pPr>
            <a:lvl4pPr marR="0" lvl="3" algn="l" rtl="0" eaLnBrk="1" hangingPunct="1">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4pPr>
            <a:lvl5pPr marR="0" lvl="4" algn="l" rtl="0" eaLnBrk="1" hangingPunct="1">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5pPr>
            <a:lvl6pPr marR="0" lvl="5" algn="l" rtl="0" eaLnBrk="1" hangingPunct="1">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6pPr>
            <a:lvl7pPr marR="0" lvl="6" algn="l" rtl="0" eaLnBrk="1" hangingPunct="1">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7pPr>
            <a:lvl8pPr marR="0" lvl="7" algn="l" rtl="0" eaLnBrk="1" hangingPunct="1">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8pPr>
            <a:lvl9pPr marR="0" lvl="8" algn="l" rtl="0" eaLnBrk="1" hangingPunct="1">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9pPr>
          </a:lstStyle>
          <a:p>
            <a:r>
              <a:rPr lang="es-CO" kern="0" dirty="0" smtClean="0"/>
              <a:t>Mientras estás en la sala de espera de Dios…</a:t>
            </a:r>
            <a:endParaRPr lang="en-US" kern="0" dirty="0"/>
          </a:p>
        </p:txBody>
      </p:sp>
      <p:sp>
        <p:nvSpPr>
          <p:cNvPr id="4" name="Marcador de texto 3"/>
          <p:cNvSpPr txBox="1">
            <a:spLocks/>
          </p:cNvSpPr>
          <p:nvPr/>
        </p:nvSpPr>
        <p:spPr>
          <a:xfrm>
            <a:off x="1500134" y="5064796"/>
            <a:ext cx="6071740" cy="692800"/>
          </a:xfrm>
          <a:prstGeom prst="rect">
            <a:avLst/>
          </a:prstGeom>
          <a:noFill/>
          <a:ln>
            <a:noFill/>
          </a:ln>
        </p:spPr>
        <p:txBody>
          <a:bodyPr spcFirstLastPara="1" wrap="square" lIns="91425" tIns="91425" rIns="91425" bIns="91425" anchor="b" anchorCtr="0"/>
          <a:lstStyle>
            <a:defPPr marR="0" lvl="0" algn="l" rtl="0">
              <a:lnSpc>
                <a:spcPct val="100000"/>
              </a:lnSpc>
              <a:spcBef>
                <a:spcPts val="0"/>
              </a:spcBef>
              <a:spcAft>
                <a:spcPts val="0"/>
              </a:spcAft>
            </a:defPPr>
            <a:lvl1pPr marL="457200" marR="0" lvl="0" indent="-228600" algn="ctr" rtl="0" eaLnBrk="1" hangingPunct="1">
              <a:lnSpc>
                <a:spcPct val="100000"/>
              </a:lnSpc>
              <a:spcBef>
                <a:spcPts val="360"/>
              </a:spcBef>
              <a:spcAft>
                <a:spcPts val="0"/>
              </a:spcAft>
              <a:buClr>
                <a:srgbClr val="FFCD00"/>
              </a:buClr>
              <a:buSzPts val="1400"/>
              <a:buFont typeface="Lora"/>
              <a:buNone/>
              <a:defRPr sz="1400" b="0" i="1" u="none" strike="noStrike" cap="none">
                <a:solidFill>
                  <a:srgbClr val="000000"/>
                </a:solidFill>
                <a:latin typeface="Lora"/>
                <a:ea typeface="Lora"/>
                <a:cs typeface="Lora"/>
                <a:sym typeface="Lora"/>
              </a:defRPr>
            </a:lvl1pPr>
            <a:lvl2pPr marL="914400" marR="0" lvl="1" indent="-355600" algn="l" rtl="0" eaLnBrk="1" hangingPunct="1">
              <a:lnSpc>
                <a:spcPct val="100000"/>
              </a:lnSpc>
              <a:spcBef>
                <a:spcPts val="0"/>
              </a:spcBef>
              <a:spcAft>
                <a:spcPts val="0"/>
              </a:spcAft>
              <a:buClr>
                <a:srgbClr val="FFCD00"/>
              </a:buClr>
              <a:buSzPts val="2000"/>
              <a:buFont typeface="Quattrocento Sans"/>
              <a:buChar char="○"/>
              <a:defRPr sz="2000" b="0" i="0" u="none" strike="noStrike" cap="none">
                <a:solidFill>
                  <a:srgbClr val="000000"/>
                </a:solidFill>
                <a:latin typeface="Quattrocento Sans"/>
                <a:ea typeface="Quattrocento Sans"/>
                <a:cs typeface="Quattrocento Sans"/>
                <a:sym typeface="Quattrocento Sans"/>
              </a:defRPr>
            </a:lvl2pPr>
            <a:lvl3pPr marL="1371600" marR="0" lvl="2" indent="-355600" algn="l" rtl="0" eaLnBrk="1" hangingPunct="1">
              <a:lnSpc>
                <a:spcPct val="100000"/>
              </a:lnSpc>
              <a:spcBef>
                <a:spcPts val="0"/>
              </a:spcBef>
              <a:spcAft>
                <a:spcPts val="0"/>
              </a:spcAft>
              <a:buClr>
                <a:srgbClr val="FFCD00"/>
              </a:buClr>
              <a:buSzPts val="2000"/>
              <a:buFont typeface="Quattrocento Sans"/>
              <a:buChar char="■"/>
              <a:defRPr sz="2000" b="0" i="0" u="none" strike="noStrike" cap="none">
                <a:solidFill>
                  <a:srgbClr val="000000"/>
                </a:solidFill>
                <a:latin typeface="Quattrocento Sans"/>
                <a:ea typeface="Quattrocento Sans"/>
                <a:cs typeface="Quattrocento Sans"/>
                <a:sym typeface="Quattrocento Sans"/>
              </a:defRPr>
            </a:lvl3pPr>
            <a:lvl4pPr marL="1828800" marR="0" lvl="3" indent="-342900" algn="l" rtl="0" eaLnBrk="1" hangingPunct="1">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4pPr>
            <a:lvl5pPr marL="2286000" marR="0" lvl="4" indent="-342900" algn="l" rtl="0" eaLnBrk="1" hangingPunct="1">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5pPr>
            <a:lvl6pPr marL="2743200" marR="0" lvl="5" indent="-342900" algn="l" rtl="0" eaLnBrk="1" hangingPunct="1">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6pPr>
            <a:lvl7pPr marL="3200400" marR="0" lvl="6" indent="-342900" algn="l" rtl="0" eaLnBrk="1" hangingPunct="1">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7pPr>
            <a:lvl8pPr marL="3657600" marR="0" lvl="7" indent="-342900" algn="l" rtl="0" eaLnBrk="1" hangingPunct="1">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8pPr>
            <a:lvl9pPr marL="4114800" marR="0" lvl="8" indent="-342900" algn="l" rtl="0" eaLnBrk="1" hangingPunct="1">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9pPr>
          </a:lstStyle>
          <a:p>
            <a:pPr marL="76200" indent="0"/>
            <a:r>
              <a:rPr lang="es-CO" sz="4000" b="1" kern="0" dirty="0" smtClean="0">
                <a:solidFill>
                  <a:schemeClr val="tx1"/>
                </a:solidFill>
                <a:latin typeface="Ink Free" panose="03080402000500000000" pitchFamily="66" charset="0"/>
              </a:rPr>
              <a:t>Tiempo para prepararte   y no quejarte </a:t>
            </a:r>
            <a:endParaRPr lang="en-US" sz="4000" b="1" kern="0" dirty="0">
              <a:solidFill>
                <a:schemeClr val="tx1"/>
              </a:solidFill>
              <a:latin typeface="Ink Free" panose="03080402000500000000" pitchFamily="66" charset="0"/>
            </a:endParaRPr>
          </a:p>
        </p:txBody>
      </p:sp>
      <p:pic>
        <p:nvPicPr>
          <p:cNvPr id="9218" name="Picture 2" descr="Conjunto de personajes de personas para negoci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1118" y="1059500"/>
            <a:ext cx="5213636" cy="3239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82920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2243137" y="1528762"/>
            <a:ext cx="4657725" cy="3800475"/>
          </a:xfrm>
          <a:prstGeom prst="rect">
            <a:avLst/>
          </a:prstGeom>
        </p:spPr>
      </p:pic>
      <p:sp>
        <p:nvSpPr>
          <p:cNvPr id="3" name="Marcador de texto 3"/>
          <p:cNvSpPr txBox="1">
            <a:spLocks/>
          </p:cNvSpPr>
          <p:nvPr/>
        </p:nvSpPr>
        <p:spPr>
          <a:xfrm>
            <a:off x="1500134" y="5064796"/>
            <a:ext cx="6071740" cy="692800"/>
          </a:xfrm>
          <a:prstGeom prst="rect">
            <a:avLst/>
          </a:prstGeom>
          <a:noFill/>
          <a:ln>
            <a:noFill/>
          </a:ln>
        </p:spPr>
        <p:txBody>
          <a:bodyPr spcFirstLastPara="1" wrap="square" lIns="91425" tIns="91425" rIns="91425" bIns="91425" anchor="b" anchorCtr="0"/>
          <a:lstStyle>
            <a:defPPr marR="0" lvl="0" algn="l" rtl="0">
              <a:lnSpc>
                <a:spcPct val="100000"/>
              </a:lnSpc>
              <a:spcBef>
                <a:spcPts val="0"/>
              </a:spcBef>
              <a:spcAft>
                <a:spcPts val="0"/>
              </a:spcAft>
            </a:defPPr>
            <a:lvl1pPr marL="457200" marR="0" lvl="0" indent="-228600" algn="ctr" rtl="0" eaLnBrk="1" hangingPunct="1">
              <a:lnSpc>
                <a:spcPct val="100000"/>
              </a:lnSpc>
              <a:spcBef>
                <a:spcPts val="360"/>
              </a:spcBef>
              <a:spcAft>
                <a:spcPts val="0"/>
              </a:spcAft>
              <a:buClr>
                <a:srgbClr val="FFCD00"/>
              </a:buClr>
              <a:buSzPts val="1400"/>
              <a:buFont typeface="Lora"/>
              <a:buNone/>
              <a:defRPr sz="1400" b="0" i="1" u="none" strike="noStrike" cap="none">
                <a:solidFill>
                  <a:srgbClr val="000000"/>
                </a:solidFill>
                <a:latin typeface="Lora"/>
                <a:ea typeface="Lora"/>
                <a:cs typeface="Lora"/>
                <a:sym typeface="Lora"/>
              </a:defRPr>
            </a:lvl1pPr>
            <a:lvl2pPr marL="914400" marR="0" lvl="1" indent="-355600" algn="l" rtl="0" eaLnBrk="1" hangingPunct="1">
              <a:lnSpc>
                <a:spcPct val="100000"/>
              </a:lnSpc>
              <a:spcBef>
                <a:spcPts val="0"/>
              </a:spcBef>
              <a:spcAft>
                <a:spcPts val="0"/>
              </a:spcAft>
              <a:buClr>
                <a:srgbClr val="FFCD00"/>
              </a:buClr>
              <a:buSzPts val="2000"/>
              <a:buFont typeface="Quattrocento Sans"/>
              <a:buChar char="○"/>
              <a:defRPr sz="2000" b="0" i="0" u="none" strike="noStrike" cap="none">
                <a:solidFill>
                  <a:srgbClr val="000000"/>
                </a:solidFill>
                <a:latin typeface="Quattrocento Sans"/>
                <a:ea typeface="Quattrocento Sans"/>
                <a:cs typeface="Quattrocento Sans"/>
                <a:sym typeface="Quattrocento Sans"/>
              </a:defRPr>
            </a:lvl2pPr>
            <a:lvl3pPr marL="1371600" marR="0" lvl="2" indent="-355600" algn="l" rtl="0" eaLnBrk="1" hangingPunct="1">
              <a:lnSpc>
                <a:spcPct val="100000"/>
              </a:lnSpc>
              <a:spcBef>
                <a:spcPts val="0"/>
              </a:spcBef>
              <a:spcAft>
                <a:spcPts val="0"/>
              </a:spcAft>
              <a:buClr>
                <a:srgbClr val="FFCD00"/>
              </a:buClr>
              <a:buSzPts val="2000"/>
              <a:buFont typeface="Quattrocento Sans"/>
              <a:buChar char="■"/>
              <a:defRPr sz="2000" b="0" i="0" u="none" strike="noStrike" cap="none">
                <a:solidFill>
                  <a:srgbClr val="000000"/>
                </a:solidFill>
                <a:latin typeface="Quattrocento Sans"/>
                <a:ea typeface="Quattrocento Sans"/>
                <a:cs typeface="Quattrocento Sans"/>
                <a:sym typeface="Quattrocento Sans"/>
              </a:defRPr>
            </a:lvl3pPr>
            <a:lvl4pPr marL="1828800" marR="0" lvl="3" indent="-342900" algn="l" rtl="0" eaLnBrk="1" hangingPunct="1">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4pPr>
            <a:lvl5pPr marL="2286000" marR="0" lvl="4" indent="-342900" algn="l" rtl="0" eaLnBrk="1" hangingPunct="1">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5pPr>
            <a:lvl6pPr marL="2743200" marR="0" lvl="5" indent="-342900" algn="l" rtl="0" eaLnBrk="1" hangingPunct="1">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6pPr>
            <a:lvl7pPr marL="3200400" marR="0" lvl="6" indent="-342900" algn="l" rtl="0" eaLnBrk="1" hangingPunct="1">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7pPr>
            <a:lvl8pPr marL="3657600" marR="0" lvl="7" indent="-342900" algn="l" rtl="0" eaLnBrk="1" hangingPunct="1">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8pPr>
            <a:lvl9pPr marL="4114800" marR="0" lvl="8" indent="-342900" algn="l" rtl="0" eaLnBrk="1" hangingPunct="1">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9pPr>
          </a:lstStyle>
          <a:p>
            <a:pPr marL="76200" indent="0"/>
            <a:r>
              <a:rPr lang="es-CO" sz="4000" b="1" kern="0" dirty="0" smtClean="0">
                <a:solidFill>
                  <a:schemeClr val="tx1"/>
                </a:solidFill>
                <a:latin typeface="Ink Free" panose="03080402000500000000" pitchFamily="66" charset="0"/>
              </a:rPr>
              <a:t>Fortalece tus autos</a:t>
            </a:r>
            <a:endParaRPr lang="en-US" sz="4000" b="1" kern="0" dirty="0">
              <a:solidFill>
                <a:schemeClr val="tx1"/>
              </a:solidFill>
              <a:latin typeface="Ink Free" panose="03080402000500000000" pitchFamily="66" charset="0"/>
            </a:endParaRPr>
          </a:p>
        </p:txBody>
      </p:sp>
      <p:pic>
        <p:nvPicPr>
          <p:cNvPr id="10242" name="Picture 2" descr="SÃ­, puedo notar la ilustraciÃ³n"/>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3578" b="90415" l="19489" r="87859"/>
                    </a14:imgEffect>
                  </a14:imgLayer>
                </a14:imgProps>
              </a:ext>
              <a:ext uri="{28A0092B-C50C-407E-A947-70E740481C1C}">
                <a14:useLocalDpi xmlns:a14="http://schemas.microsoft.com/office/drawing/2010/main" val="0"/>
              </a:ext>
            </a:extLst>
          </a:blip>
          <a:srcRect l="17570" t="12679" r="15976" b="13603"/>
          <a:stretch/>
        </p:blipFill>
        <p:spPr bwMode="auto">
          <a:xfrm>
            <a:off x="6981121" y="590717"/>
            <a:ext cx="1325488" cy="1470379"/>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2"/>
          <p:cNvSpPr txBox="1">
            <a:spLocks/>
          </p:cNvSpPr>
          <p:nvPr/>
        </p:nvSpPr>
        <p:spPr>
          <a:xfrm>
            <a:off x="352927" y="300205"/>
            <a:ext cx="5138738" cy="581025"/>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eaLnBrk="1" hangingPunct="1">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2pPr>
            <a:lvl3pPr marR="0" lvl="2" algn="l" rtl="0" eaLnBrk="1" hangingPunct="1">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3pPr>
            <a:lvl4pPr marR="0" lvl="3" algn="l" rtl="0" eaLnBrk="1" hangingPunct="1">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4pPr>
            <a:lvl5pPr marR="0" lvl="4" algn="l" rtl="0" eaLnBrk="1" hangingPunct="1">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5pPr>
            <a:lvl6pPr marR="0" lvl="5" algn="l" rtl="0" eaLnBrk="1" hangingPunct="1">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6pPr>
            <a:lvl7pPr marR="0" lvl="6" algn="l" rtl="0" eaLnBrk="1" hangingPunct="1">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7pPr>
            <a:lvl8pPr marR="0" lvl="7" algn="l" rtl="0" eaLnBrk="1" hangingPunct="1">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8pPr>
            <a:lvl9pPr marR="0" lvl="8" algn="l" rtl="0" eaLnBrk="1" hangingPunct="1">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9pPr>
          </a:lstStyle>
          <a:p>
            <a:r>
              <a:rPr lang="es-CO" kern="0" dirty="0" smtClean="0"/>
              <a:t>Mientras estás en la sala de espera de Dios…</a:t>
            </a:r>
            <a:endParaRPr lang="en-US" kern="0" dirty="0"/>
          </a:p>
        </p:txBody>
      </p:sp>
    </p:spTree>
    <p:extLst>
      <p:ext uri="{BB962C8B-B14F-4D97-AF65-F5344CB8AC3E}">
        <p14:creationId xmlns:p14="http://schemas.microsoft.com/office/powerpoint/2010/main" val="262603537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1">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a1" id="{6D18157E-064D-4171-BC37-A052B24582E9}" vid="{A01A644D-FB76-4716-AE6E-4AB56A1B048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Tema1</Template>
  <TotalTime>255</TotalTime>
  <Words>1283</Words>
  <Application>Microsoft Office PowerPoint</Application>
  <PresentationFormat>Presentación en pantalla (4:3)</PresentationFormat>
  <Paragraphs>158</Paragraphs>
  <Slides>18</Slides>
  <Notes>13</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18</vt:i4>
      </vt:variant>
    </vt:vector>
  </HeadingPairs>
  <TitlesOfParts>
    <vt:vector size="26" baseType="lpstr">
      <vt:lpstr>Arial</vt:lpstr>
      <vt:lpstr>Calibri</vt:lpstr>
      <vt:lpstr>Courier New</vt:lpstr>
      <vt:lpstr>Ink Free</vt:lpstr>
      <vt:lpstr>Kristen ITC</vt:lpstr>
      <vt:lpstr>Lora</vt:lpstr>
      <vt:lpstr>Quattrocento Sans</vt:lpstr>
      <vt:lpstr>Tema1</vt:lpstr>
      <vt:lpstr>Soltería…   ¿En sala de Espera? </vt:lpstr>
      <vt:lpstr>Presentación de PowerPoint</vt:lpstr>
      <vt:lpstr>Presentación de PowerPoint</vt:lpstr>
      <vt:lpstr>Colosenses 2:10 </vt:lpstr>
      <vt:lpstr>Presentación de PowerPoint</vt:lpstr>
      <vt:lpstr>Mientras estás en la sala de espera de Dios…</vt:lpstr>
      <vt:lpstr>Mientras estás en la sala de espera de Dios…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Usuario de Windows</cp:lastModifiedBy>
  <cp:revision>26</cp:revision>
  <dcterms:created xsi:type="dcterms:W3CDTF">2019-05-03T00:28:42Z</dcterms:created>
  <dcterms:modified xsi:type="dcterms:W3CDTF">2019-05-03T04:44:29Z</dcterms:modified>
</cp:coreProperties>
</file>