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81" r:id="rId2"/>
    <p:sldId id="258" r:id="rId3"/>
    <p:sldId id="283" r:id="rId4"/>
    <p:sldId id="295" r:id="rId5"/>
    <p:sldId id="259" r:id="rId6"/>
    <p:sldId id="298" r:id="rId7"/>
    <p:sldId id="260" r:id="rId8"/>
    <p:sldId id="261" r:id="rId9"/>
    <p:sldId id="262" r:id="rId10"/>
    <p:sldId id="265" r:id="rId11"/>
    <p:sldId id="284" r:id="rId12"/>
    <p:sldId id="286" r:id="rId13"/>
    <p:sldId id="291" r:id="rId14"/>
    <p:sldId id="269" r:id="rId15"/>
    <p:sldId id="271" r:id="rId16"/>
    <p:sldId id="272" r:id="rId17"/>
    <p:sldId id="292" r:id="rId18"/>
    <p:sldId id="294" r:id="rId19"/>
    <p:sldId id="274" r:id="rId20"/>
    <p:sldId id="275" r:id="rId21"/>
    <p:sldId id="276" r:id="rId22"/>
    <p:sldId id="277" r:id="rId23"/>
    <p:sldId id="293" r:id="rId24"/>
    <p:sldId id="299" r:id="rId25"/>
    <p:sldId id="278" r:id="rId26"/>
    <p:sldId id="280" r:id="rId27"/>
    <p:sldId id="290" r:id="rId28"/>
    <p:sldId id="285" r:id="rId29"/>
    <p:sldId id="288" r:id="rId3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60"/>
    <p:restoredTop sz="94467"/>
  </p:normalViewPr>
  <p:slideViewPr>
    <p:cSldViewPr snapToGrid="0" snapToObjects="1">
      <p:cViewPr varScale="1">
        <p:scale>
          <a:sx n="44" d="100"/>
          <a:sy n="44" d="100"/>
        </p:scale>
        <p:origin x="30"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1016F-871A-CB48-8D45-EB211CB08A76}"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_tradnl"/>
        </a:p>
      </dgm:t>
    </dgm:pt>
    <dgm:pt modelId="{43E628E6-F605-A143-A725-0096E10FB30A}">
      <dgm:prSet phldrT="[Texto]" custT="1"/>
      <dgm:spPr/>
      <dgm:t>
        <a:bodyPr/>
        <a:lstStyle/>
        <a:p>
          <a:r>
            <a:rPr lang="es-ES_tradnl" sz="1800" i="0" dirty="0"/>
            <a:t>EN NUESTRO SERVICIO A ÉL</a:t>
          </a:r>
        </a:p>
      </dgm:t>
    </dgm:pt>
    <dgm:pt modelId="{4C20490C-8FA5-294C-94BF-388D4BB2F03A}" type="parTrans" cxnId="{068F30E4-32C1-1042-97D0-41A37E5913E4}">
      <dgm:prSet/>
      <dgm:spPr/>
      <dgm:t>
        <a:bodyPr/>
        <a:lstStyle/>
        <a:p>
          <a:endParaRPr lang="es-ES_tradnl" i="0"/>
        </a:p>
      </dgm:t>
    </dgm:pt>
    <dgm:pt modelId="{F95EBC7B-3AA2-884C-9FFB-F4A8DF3EBB13}" type="sibTrans" cxnId="{068F30E4-32C1-1042-97D0-41A37E5913E4}">
      <dgm:prSet/>
      <dgm:spPr/>
      <dgm:t>
        <a:bodyPr/>
        <a:lstStyle/>
        <a:p>
          <a:endParaRPr lang="es-ES_tradnl" i="0"/>
        </a:p>
      </dgm:t>
    </dgm:pt>
    <dgm:pt modelId="{75318665-97DA-D544-976F-DEB2B7CCFA59}">
      <dgm:prSet phldrT="[Texto]" custT="1"/>
      <dgm:spPr/>
      <dgm:t>
        <a:bodyPr/>
        <a:lstStyle/>
        <a:p>
          <a:r>
            <a:rPr lang="es-ES_tradnl" sz="1800" i="0" dirty="0"/>
            <a:t>A LAS AUTORIDADES TERRENALES </a:t>
          </a:r>
        </a:p>
      </dgm:t>
    </dgm:pt>
    <dgm:pt modelId="{8DCD59E7-B3F2-E242-BF08-5E8DDE3580DE}" type="parTrans" cxnId="{5D7DC097-C3B6-0C43-AFB6-FFCB9837BA24}">
      <dgm:prSet/>
      <dgm:spPr/>
      <dgm:t>
        <a:bodyPr/>
        <a:lstStyle/>
        <a:p>
          <a:endParaRPr lang="es-ES_tradnl" i="0"/>
        </a:p>
      </dgm:t>
    </dgm:pt>
    <dgm:pt modelId="{DD139CCD-4240-764C-AED3-A35896FFB7B2}" type="sibTrans" cxnId="{5D7DC097-C3B6-0C43-AFB6-FFCB9837BA24}">
      <dgm:prSet/>
      <dgm:spPr/>
      <dgm:t>
        <a:bodyPr/>
        <a:lstStyle/>
        <a:p>
          <a:endParaRPr lang="es-ES_tradnl" i="0"/>
        </a:p>
      </dgm:t>
    </dgm:pt>
    <dgm:pt modelId="{2912DE20-A876-2042-8ADD-D434874B3DEC}">
      <dgm:prSet phldrT="[Texto]" custT="1"/>
      <dgm:spPr/>
      <dgm:t>
        <a:bodyPr/>
        <a:lstStyle/>
        <a:p>
          <a:r>
            <a:rPr lang="es-ES_tradnl" sz="1800" i="0" dirty="0"/>
            <a:t>AL SÁBADO Y EN EL SANTUARIO</a:t>
          </a:r>
        </a:p>
      </dgm:t>
    </dgm:pt>
    <dgm:pt modelId="{2BFD1553-05D3-ED4D-956C-C0247D5A3466}" type="parTrans" cxnId="{F9D1EF91-8DB4-4B4C-B57D-203D5F45FD37}">
      <dgm:prSet/>
      <dgm:spPr/>
      <dgm:t>
        <a:bodyPr/>
        <a:lstStyle/>
        <a:p>
          <a:endParaRPr lang="es-ES_tradnl" i="0"/>
        </a:p>
      </dgm:t>
    </dgm:pt>
    <dgm:pt modelId="{CD2ED29E-AF16-1D43-A742-44B915CF6D9A}" type="sibTrans" cxnId="{F9D1EF91-8DB4-4B4C-B57D-203D5F45FD37}">
      <dgm:prSet/>
      <dgm:spPr/>
      <dgm:t>
        <a:bodyPr/>
        <a:lstStyle/>
        <a:p>
          <a:endParaRPr lang="es-ES_tradnl" i="0"/>
        </a:p>
      </dgm:t>
    </dgm:pt>
    <dgm:pt modelId="{50F63B23-49BC-854B-8004-75F51C116F62}">
      <dgm:prSet custT="1"/>
      <dgm:spPr/>
      <dgm:t>
        <a:bodyPr/>
        <a:lstStyle/>
        <a:p>
          <a:pPr algn="just"/>
          <a:r>
            <a:rPr lang="es-ES_tradnl" sz="1800" i="0" dirty="0"/>
            <a:t>Hebreos 12:28 Así que, recibiendo nosotros un reino inconmovible, tengamos gratitud, y mediante ella sirvamos a Dios agradándole con temor y reverencia.</a:t>
          </a:r>
        </a:p>
      </dgm:t>
    </dgm:pt>
    <dgm:pt modelId="{2160C65C-4D83-A34F-A8AB-DE29C01FE25C}" type="parTrans" cxnId="{5A63FE01-B5A0-BD45-9D4A-35ABC463BDAC}">
      <dgm:prSet/>
      <dgm:spPr/>
      <dgm:t>
        <a:bodyPr/>
        <a:lstStyle/>
        <a:p>
          <a:endParaRPr lang="es-ES_tradnl" i="0"/>
        </a:p>
      </dgm:t>
    </dgm:pt>
    <dgm:pt modelId="{44332A24-0CC4-0E4E-A5D4-803F02F91598}" type="sibTrans" cxnId="{5A63FE01-B5A0-BD45-9D4A-35ABC463BDAC}">
      <dgm:prSet/>
      <dgm:spPr/>
      <dgm:t>
        <a:bodyPr/>
        <a:lstStyle/>
        <a:p>
          <a:endParaRPr lang="es-ES_tradnl" i="0"/>
        </a:p>
      </dgm:t>
    </dgm:pt>
    <dgm:pt modelId="{5A277CC0-225B-984F-8DED-A4AC8DFD21C6}">
      <dgm:prSet custT="1"/>
      <dgm:spPr/>
      <dgm:t>
        <a:bodyPr/>
        <a:lstStyle/>
        <a:p>
          <a:r>
            <a:rPr lang="es-ES_tradnl" sz="1800" i="0" dirty="0"/>
            <a:t> </a:t>
          </a:r>
          <a:r>
            <a:rPr lang="es-ES_tradnl" sz="1800" i="0" dirty="0">
              <a:solidFill>
                <a:srgbClr val="0A0A0A"/>
              </a:solidFill>
              <a:latin typeface="Open Sans" charset="0"/>
            </a:rPr>
            <a:t>1 Pedro 2:13-17</a:t>
          </a:r>
          <a:endParaRPr lang="es-ES_tradnl" sz="1800" i="0" dirty="0"/>
        </a:p>
      </dgm:t>
    </dgm:pt>
    <dgm:pt modelId="{AF154BBA-7BDA-9043-8799-2B6139145E36}" type="parTrans" cxnId="{B365A280-5991-A242-832F-2E6562D59B71}">
      <dgm:prSet/>
      <dgm:spPr/>
      <dgm:t>
        <a:bodyPr/>
        <a:lstStyle/>
        <a:p>
          <a:endParaRPr lang="es-ES_tradnl" i="0"/>
        </a:p>
      </dgm:t>
    </dgm:pt>
    <dgm:pt modelId="{17CE3CF6-60BB-AA4A-883A-A90A6D107798}" type="sibTrans" cxnId="{B365A280-5991-A242-832F-2E6562D59B71}">
      <dgm:prSet/>
      <dgm:spPr/>
      <dgm:t>
        <a:bodyPr/>
        <a:lstStyle/>
        <a:p>
          <a:endParaRPr lang="es-ES_tradnl" i="0"/>
        </a:p>
      </dgm:t>
    </dgm:pt>
    <dgm:pt modelId="{A6878BDB-2015-5745-8C7E-ADB33A648DDF}">
      <dgm:prSet custT="1"/>
      <dgm:spPr/>
      <dgm:t>
        <a:bodyPr/>
        <a:lstStyle/>
        <a:p>
          <a:r>
            <a:rPr lang="es-ES_tradnl" sz="1800" i="0" dirty="0"/>
            <a:t>Levíticos </a:t>
          </a:r>
          <a:r>
            <a:rPr lang="es-ES_tradnl" sz="1800" b="1" i="0" dirty="0"/>
            <a:t>26:2</a:t>
          </a:r>
          <a:r>
            <a:rPr lang="es-ES_tradnl" sz="1800" i="0" dirty="0"/>
            <a:t> Mis días de reposo guardaréis, y mi santuario tendréis en reverencia. Yo Jehová.</a:t>
          </a:r>
        </a:p>
      </dgm:t>
    </dgm:pt>
    <dgm:pt modelId="{4827305F-2877-F548-884C-6498EB375FE3}" type="parTrans" cxnId="{792C7027-C1C5-FB49-A22B-4E7C3F545BA6}">
      <dgm:prSet/>
      <dgm:spPr/>
      <dgm:t>
        <a:bodyPr/>
        <a:lstStyle/>
        <a:p>
          <a:endParaRPr lang="es-ES_tradnl" i="0"/>
        </a:p>
      </dgm:t>
    </dgm:pt>
    <dgm:pt modelId="{E11C3208-5CF1-A14F-A75F-81302D4BACC6}" type="sibTrans" cxnId="{792C7027-C1C5-FB49-A22B-4E7C3F545BA6}">
      <dgm:prSet/>
      <dgm:spPr/>
      <dgm:t>
        <a:bodyPr/>
        <a:lstStyle/>
        <a:p>
          <a:endParaRPr lang="es-ES_tradnl" i="0"/>
        </a:p>
      </dgm:t>
    </dgm:pt>
    <dgm:pt modelId="{3155FCDE-2E57-F94F-A04C-08C04D1B025F}">
      <dgm:prSet phldrT="[Texto]" custT="1"/>
      <dgm:spPr/>
      <dgm:t>
        <a:bodyPr/>
        <a:lstStyle/>
        <a:p>
          <a:r>
            <a:rPr lang="es-ES_tradnl" sz="1800" i="0" dirty="0"/>
            <a:t>A LAS MUJERES</a:t>
          </a:r>
        </a:p>
      </dgm:t>
    </dgm:pt>
    <dgm:pt modelId="{5417A8B0-F3C0-F540-9964-CFD1E0A8A187}" type="parTrans" cxnId="{08556130-563E-BC44-8444-469711452FF1}">
      <dgm:prSet/>
      <dgm:spPr/>
      <dgm:t>
        <a:bodyPr/>
        <a:lstStyle/>
        <a:p>
          <a:endParaRPr lang="es-ES_tradnl" i="0"/>
        </a:p>
      </dgm:t>
    </dgm:pt>
    <dgm:pt modelId="{27041FA7-F954-4644-A503-3FF1C5E241F8}" type="sibTrans" cxnId="{08556130-563E-BC44-8444-469711452FF1}">
      <dgm:prSet/>
      <dgm:spPr/>
      <dgm:t>
        <a:bodyPr/>
        <a:lstStyle/>
        <a:p>
          <a:endParaRPr lang="es-ES_tradnl" i="0"/>
        </a:p>
      </dgm:t>
    </dgm:pt>
    <dgm:pt modelId="{E09E2D61-F298-8E4E-A9EF-B3AA9AB95133}">
      <dgm:prSet custT="1"/>
      <dgm:spPr/>
      <dgm:t>
        <a:bodyPr/>
        <a:lstStyle/>
        <a:p>
          <a:pPr algn="just"/>
          <a:r>
            <a:rPr lang="es-ES_tradnl" sz="1800" b="1" i="0" dirty="0"/>
            <a:t>Tito 2:3-5</a:t>
          </a:r>
          <a:r>
            <a:rPr lang="es-ES_tradnl" sz="1800" i="0" dirty="0"/>
            <a:t> Las ancianas asimismo sean </a:t>
          </a:r>
          <a:r>
            <a:rPr lang="es-ES_tradnl" sz="2400" b="1" i="0" u="sng" dirty="0"/>
            <a:t>reverentes en su porte; </a:t>
          </a:r>
          <a:r>
            <a:rPr lang="es-ES_tradnl" sz="1800" i="0" dirty="0"/>
            <a:t>no calumniadoras, no esclavas del vino, maestras del bien; que enseñen a las mujeres jóvenes a amar a sus maridos y a sus hijos, a ser prudentes, castas, cuidadosas de su casa, buenas, sujetas a sus maridos, para que la palabra de Dios no sea blasfemada</a:t>
          </a:r>
        </a:p>
      </dgm:t>
    </dgm:pt>
    <dgm:pt modelId="{32F51C14-1F70-E540-9263-FA168DCC199F}" type="parTrans" cxnId="{40073866-D762-9349-8906-5419A9C0ABF8}">
      <dgm:prSet/>
      <dgm:spPr/>
      <dgm:t>
        <a:bodyPr/>
        <a:lstStyle/>
        <a:p>
          <a:endParaRPr lang="es-ES_tradnl" i="0"/>
        </a:p>
      </dgm:t>
    </dgm:pt>
    <dgm:pt modelId="{3EA94614-BA98-B245-B0B3-13B067C87400}" type="sibTrans" cxnId="{40073866-D762-9349-8906-5419A9C0ABF8}">
      <dgm:prSet/>
      <dgm:spPr/>
      <dgm:t>
        <a:bodyPr/>
        <a:lstStyle/>
        <a:p>
          <a:endParaRPr lang="es-ES_tradnl" i="0"/>
        </a:p>
      </dgm:t>
    </dgm:pt>
    <dgm:pt modelId="{21089FCA-15DC-B64B-AE0E-C4778F7A0D23}" type="pres">
      <dgm:prSet presAssocID="{C891016F-871A-CB48-8D45-EB211CB08A76}" presName="linear" presStyleCnt="0">
        <dgm:presLayoutVars>
          <dgm:dir/>
          <dgm:animLvl val="lvl"/>
          <dgm:resizeHandles val="exact"/>
        </dgm:presLayoutVars>
      </dgm:prSet>
      <dgm:spPr/>
      <dgm:t>
        <a:bodyPr/>
        <a:lstStyle/>
        <a:p>
          <a:endParaRPr lang="en-US"/>
        </a:p>
      </dgm:t>
    </dgm:pt>
    <dgm:pt modelId="{A78EA00C-7495-8D4E-B6D7-BD1E3704764C}" type="pres">
      <dgm:prSet presAssocID="{43E628E6-F605-A143-A725-0096E10FB30A}" presName="parentLin" presStyleCnt="0"/>
      <dgm:spPr/>
    </dgm:pt>
    <dgm:pt modelId="{C9F22A62-996C-7D41-BE99-BAAD77E30EF6}" type="pres">
      <dgm:prSet presAssocID="{43E628E6-F605-A143-A725-0096E10FB30A}" presName="parentLeftMargin" presStyleLbl="node1" presStyleIdx="0" presStyleCnt="4"/>
      <dgm:spPr/>
      <dgm:t>
        <a:bodyPr/>
        <a:lstStyle/>
        <a:p>
          <a:endParaRPr lang="en-US"/>
        </a:p>
      </dgm:t>
    </dgm:pt>
    <dgm:pt modelId="{C308C063-FF3F-9048-B257-9A726D6068F1}" type="pres">
      <dgm:prSet presAssocID="{43E628E6-F605-A143-A725-0096E10FB30A}" presName="parentText" presStyleLbl="node1" presStyleIdx="0" presStyleCnt="4">
        <dgm:presLayoutVars>
          <dgm:chMax val="0"/>
          <dgm:bulletEnabled val="1"/>
        </dgm:presLayoutVars>
      </dgm:prSet>
      <dgm:spPr/>
      <dgm:t>
        <a:bodyPr/>
        <a:lstStyle/>
        <a:p>
          <a:endParaRPr lang="en-US"/>
        </a:p>
      </dgm:t>
    </dgm:pt>
    <dgm:pt modelId="{CF2D0659-C40B-6246-AA75-697F4B9D91D6}" type="pres">
      <dgm:prSet presAssocID="{43E628E6-F605-A143-A725-0096E10FB30A}" presName="negativeSpace" presStyleCnt="0"/>
      <dgm:spPr/>
    </dgm:pt>
    <dgm:pt modelId="{135C73CE-0C32-8947-80C1-580E074BF593}" type="pres">
      <dgm:prSet presAssocID="{43E628E6-F605-A143-A725-0096E10FB30A}" presName="childText" presStyleLbl="conFgAcc1" presStyleIdx="0" presStyleCnt="4">
        <dgm:presLayoutVars>
          <dgm:bulletEnabled val="1"/>
        </dgm:presLayoutVars>
      </dgm:prSet>
      <dgm:spPr/>
      <dgm:t>
        <a:bodyPr/>
        <a:lstStyle/>
        <a:p>
          <a:endParaRPr lang="en-US"/>
        </a:p>
      </dgm:t>
    </dgm:pt>
    <dgm:pt modelId="{DE5BC7E8-1133-E44E-B8AE-B4A954D152D9}" type="pres">
      <dgm:prSet presAssocID="{F95EBC7B-3AA2-884C-9FFB-F4A8DF3EBB13}" presName="spaceBetweenRectangles" presStyleCnt="0"/>
      <dgm:spPr/>
    </dgm:pt>
    <dgm:pt modelId="{55B54C7E-A5C3-8641-9E0D-E104574C96D9}" type="pres">
      <dgm:prSet presAssocID="{75318665-97DA-D544-976F-DEB2B7CCFA59}" presName="parentLin" presStyleCnt="0"/>
      <dgm:spPr/>
    </dgm:pt>
    <dgm:pt modelId="{7C46AC81-1ACD-DD4E-A114-4E61C4A02E50}" type="pres">
      <dgm:prSet presAssocID="{75318665-97DA-D544-976F-DEB2B7CCFA59}" presName="parentLeftMargin" presStyleLbl="node1" presStyleIdx="0" presStyleCnt="4"/>
      <dgm:spPr/>
      <dgm:t>
        <a:bodyPr/>
        <a:lstStyle/>
        <a:p>
          <a:endParaRPr lang="en-US"/>
        </a:p>
      </dgm:t>
    </dgm:pt>
    <dgm:pt modelId="{1116490C-09D1-684A-A7FC-A63D39FC2F60}" type="pres">
      <dgm:prSet presAssocID="{75318665-97DA-D544-976F-DEB2B7CCFA59}" presName="parentText" presStyleLbl="node1" presStyleIdx="1" presStyleCnt="4">
        <dgm:presLayoutVars>
          <dgm:chMax val="0"/>
          <dgm:bulletEnabled val="1"/>
        </dgm:presLayoutVars>
      </dgm:prSet>
      <dgm:spPr/>
      <dgm:t>
        <a:bodyPr/>
        <a:lstStyle/>
        <a:p>
          <a:endParaRPr lang="en-US"/>
        </a:p>
      </dgm:t>
    </dgm:pt>
    <dgm:pt modelId="{58BDD8C0-44AE-DE43-A8CB-4E9B29B9683E}" type="pres">
      <dgm:prSet presAssocID="{75318665-97DA-D544-976F-DEB2B7CCFA59}" presName="negativeSpace" presStyleCnt="0"/>
      <dgm:spPr/>
    </dgm:pt>
    <dgm:pt modelId="{063DCDFD-2475-BB43-A750-989EA39C7D3E}" type="pres">
      <dgm:prSet presAssocID="{75318665-97DA-D544-976F-DEB2B7CCFA59}" presName="childText" presStyleLbl="conFgAcc1" presStyleIdx="1" presStyleCnt="4">
        <dgm:presLayoutVars>
          <dgm:bulletEnabled val="1"/>
        </dgm:presLayoutVars>
      </dgm:prSet>
      <dgm:spPr/>
      <dgm:t>
        <a:bodyPr/>
        <a:lstStyle/>
        <a:p>
          <a:endParaRPr lang="en-US"/>
        </a:p>
      </dgm:t>
    </dgm:pt>
    <dgm:pt modelId="{0687A347-FC98-7745-A43C-6C901577E012}" type="pres">
      <dgm:prSet presAssocID="{DD139CCD-4240-764C-AED3-A35896FFB7B2}" presName="spaceBetweenRectangles" presStyleCnt="0"/>
      <dgm:spPr/>
    </dgm:pt>
    <dgm:pt modelId="{B5F1D162-407F-4C4E-9238-4B9EF1577ECF}" type="pres">
      <dgm:prSet presAssocID="{2912DE20-A876-2042-8ADD-D434874B3DEC}" presName="parentLin" presStyleCnt="0"/>
      <dgm:spPr/>
    </dgm:pt>
    <dgm:pt modelId="{13BCBB11-FC0A-054F-A64E-AFA11328A7A2}" type="pres">
      <dgm:prSet presAssocID="{2912DE20-A876-2042-8ADD-D434874B3DEC}" presName="parentLeftMargin" presStyleLbl="node1" presStyleIdx="1" presStyleCnt="4"/>
      <dgm:spPr/>
      <dgm:t>
        <a:bodyPr/>
        <a:lstStyle/>
        <a:p>
          <a:endParaRPr lang="en-US"/>
        </a:p>
      </dgm:t>
    </dgm:pt>
    <dgm:pt modelId="{522066E3-FEEA-1540-909F-9F142B4A9D2B}" type="pres">
      <dgm:prSet presAssocID="{2912DE20-A876-2042-8ADD-D434874B3DEC}" presName="parentText" presStyleLbl="node1" presStyleIdx="2" presStyleCnt="4">
        <dgm:presLayoutVars>
          <dgm:chMax val="0"/>
          <dgm:bulletEnabled val="1"/>
        </dgm:presLayoutVars>
      </dgm:prSet>
      <dgm:spPr/>
      <dgm:t>
        <a:bodyPr/>
        <a:lstStyle/>
        <a:p>
          <a:endParaRPr lang="en-US"/>
        </a:p>
      </dgm:t>
    </dgm:pt>
    <dgm:pt modelId="{268DA7C8-F88A-6448-8273-47A76911B039}" type="pres">
      <dgm:prSet presAssocID="{2912DE20-A876-2042-8ADD-D434874B3DEC}" presName="negativeSpace" presStyleCnt="0"/>
      <dgm:spPr/>
    </dgm:pt>
    <dgm:pt modelId="{EA3736AB-F2AE-B746-92DB-71EECA8D0187}" type="pres">
      <dgm:prSet presAssocID="{2912DE20-A876-2042-8ADD-D434874B3DEC}" presName="childText" presStyleLbl="conFgAcc1" presStyleIdx="2" presStyleCnt="4">
        <dgm:presLayoutVars>
          <dgm:bulletEnabled val="1"/>
        </dgm:presLayoutVars>
      </dgm:prSet>
      <dgm:spPr/>
      <dgm:t>
        <a:bodyPr/>
        <a:lstStyle/>
        <a:p>
          <a:endParaRPr lang="en-US"/>
        </a:p>
      </dgm:t>
    </dgm:pt>
    <dgm:pt modelId="{8285A095-21CE-BD4B-BC14-F2643DFF51B4}" type="pres">
      <dgm:prSet presAssocID="{CD2ED29E-AF16-1D43-A742-44B915CF6D9A}" presName="spaceBetweenRectangles" presStyleCnt="0"/>
      <dgm:spPr/>
    </dgm:pt>
    <dgm:pt modelId="{DFA121C4-1C4A-DA40-9791-283536ECDD06}" type="pres">
      <dgm:prSet presAssocID="{3155FCDE-2E57-F94F-A04C-08C04D1B025F}" presName="parentLin" presStyleCnt="0"/>
      <dgm:spPr/>
    </dgm:pt>
    <dgm:pt modelId="{712FFDAE-AF33-D048-9322-D4FC3790B976}" type="pres">
      <dgm:prSet presAssocID="{3155FCDE-2E57-F94F-A04C-08C04D1B025F}" presName="parentLeftMargin" presStyleLbl="node1" presStyleIdx="2" presStyleCnt="4"/>
      <dgm:spPr/>
      <dgm:t>
        <a:bodyPr/>
        <a:lstStyle/>
        <a:p>
          <a:endParaRPr lang="en-US"/>
        </a:p>
      </dgm:t>
    </dgm:pt>
    <dgm:pt modelId="{31E5D1E4-AFB7-BC47-A22B-5A936F0BC0BB}" type="pres">
      <dgm:prSet presAssocID="{3155FCDE-2E57-F94F-A04C-08C04D1B025F}" presName="parentText" presStyleLbl="node1" presStyleIdx="3" presStyleCnt="4">
        <dgm:presLayoutVars>
          <dgm:chMax val="0"/>
          <dgm:bulletEnabled val="1"/>
        </dgm:presLayoutVars>
      </dgm:prSet>
      <dgm:spPr/>
      <dgm:t>
        <a:bodyPr/>
        <a:lstStyle/>
        <a:p>
          <a:endParaRPr lang="en-US"/>
        </a:p>
      </dgm:t>
    </dgm:pt>
    <dgm:pt modelId="{4BC5DCE5-F630-DE43-B008-A010C8E9C136}" type="pres">
      <dgm:prSet presAssocID="{3155FCDE-2E57-F94F-A04C-08C04D1B025F}" presName="negativeSpace" presStyleCnt="0"/>
      <dgm:spPr/>
    </dgm:pt>
    <dgm:pt modelId="{37208E56-B746-D04F-9AB6-2F5EC916DE34}" type="pres">
      <dgm:prSet presAssocID="{3155FCDE-2E57-F94F-A04C-08C04D1B025F}" presName="childText" presStyleLbl="conFgAcc1" presStyleIdx="3" presStyleCnt="4">
        <dgm:presLayoutVars>
          <dgm:bulletEnabled val="1"/>
        </dgm:presLayoutVars>
      </dgm:prSet>
      <dgm:spPr/>
      <dgm:t>
        <a:bodyPr/>
        <a:lstStyle/>
        <a:p>
          <a:endParaRPr lang="en-US"/>
        </a:p>
      </dgm:t>
    </dgm:pt>
  </dgm:ptLst>
  <dgm:cxnLst>
    <dgm:cxn modelId="{F9D1EF91-8DB4-4B4C-B57D-203D5F45FD37}" srcId="{C891016F-871A-CB48-8D45-EB211CB08A76}" destId="{2912DE20-A876-2042-8ADD-D434874B3DEC}" srcOrd="2" destOrd="0" parTransId="{2BFD1553-05D3-ED4D-956C-C0247D5A3466}" sibTransId="{CD2ED29E-AF16-1D43-A742-44B915CF6D9A}"/>
    <dgm:cxn modelId="{792C7027-C1C5-FB49-A22B-4E7C3F545BA6}" srcId="{2912DE20-A876-2042-8ADD-D434874B3DEC}" destId="{A6878BDB-2015-5745-8C7E-ADB33A648DDF}" srcOrd="0" destOrd="0" parTransId="{4827305F-2877-F548-884C-6498EB375FE3}" sibTransId="{E11C3208-5CF1-A14F-A75F-81302D4BACC6}"/>
    <dgm:cxn modelId="{20609ABD-8C73-A54A-B552-E6D5F018FEE8}" type="presOf" srcId="{75318665-97DA-D544-976F-DEB2B7CCFA59}" destId="{1116490C-09D1-684A-A7FC-A63D39FC2F60}" srcOrd="1" destOrd="0" presId="urn:microsoft.com/office/officeart/2005/8/layout/list1"/>
    <dgm:cxn modelId="{5B18B1BC-6479-6B46-9F6F-9B4BC964C2E2}" type="presOf" srcId="{2912DE20-A876-2042-8ADD-D434874B3DEC}" destId="{13BCBB11-FC0A-054F-A64E-AFA11328A7A2}" srcOrd="0" destOrd="0" presId="urn:microsoft.com/office/officeart/2005/8/layout/list1"/>
    <dgm:cxn modelId="{9B776A1A-4351-A444-9044-EEA6887E3B3E}" type="presOf" srcId="{75318665-97DA-D544-976F-DEB2B7CCFA59}" destId="{7C46AC81-1ACD-DD4E-A114-4E61C4A02E50}" srcOrd="0" destOrd="0" presId="urn:microsoft.com/office/officeart/2005/8/layout/list1"/>
    <dgm:cxn modelId="{527E6F78-E3DF-CA4D-83E3-600A9FE4804D}" type="presOf" srcId="{C891016F-871A-CB48-8D45-EB211CB08A76}" destId="{21089FCA-15DC-B64B-AE0E-C4778F7A0D23}" srcOrd="0" destOrd="0" presId="urn:microsoft.com/office/officeart/2005/8/layout/list1"/>
    <dgm:cxn modelId="{068F30E4-32C1-1042-97D0-41A37E5913E4}" srcId="{C891016F-871A-CB48-8D45-EB211CB08A76}" destId="{43E628E6-F605-A143-A725-0096E10FB30A}" srcOrd="0" destOrd="0" parTransId="{4C20490C-8FA5-294C-94BF-388D4BB2F03A}" sibTransId="{F95EBC7B-3AA2-884C-9FFB-F4A8DF3EBB13}"/>
    <dgm:cxn modelId="{4F337D44-AF52-664D-972C-DFAA9ED38FD7}" type="presOf" srcId="{A6878BDB-2015-5745-8C7E-ADB33A648DDF}" destId="{EA3736AB-F2AE-B746-92DB-71EECA8D0187}" srcOrd="0" destOrd="0" presId="urn:microsoft.com/office/officeart/2005/8/layout/list1"/>
    <dgm:cxn modelId="{5E5D9D28-514B-FB43-892B-12F2164C1D8D}" type="presOf" srcId="{43E628E6-F605-A143-A725-0096E10FB30A}" destId="{C308C063-FF3F-9048-B257-9A726D6068F1}" srcOrd="1" destOrd="0" presId="urn:microsoft.com/office/officeart/2005/8/layout/list1"/>
    <dgm:cxn modelId="{B365A280-5991-A242-832F-2E6562D59B71}" srcId="{75318665-97DA-D544-976F-DEB2B7CCFA59}" destId="{5A277CC0-225B-984F-8DED-A4AC8DFD21C6}" srcOrd="0" destOrd="0" parTransId="{AF154BBA-7BDA-9043-8799-2B6139145E36}" sibTransId="{17CE3CF6-60BB-AA4A-883A-A90A6D107798}"/>
    <dgm:cxn modelId="{08556130-563E-BC44-8444-469711452FF1}" srcId="{C891016F-871A-CB48-8D45-EB211CB08A76}" destId="{3155FCDE-2E57-F94F-A04C-08C04D1B025F}" srcOrd="3" destOrd="0" parTransId="{5417A8B0-F3C0-F540-9964-CFD1E0A8A187}" sibTransId="{27041FA7-F954-4644-A503-3FF1C5E241F8}"/>
    <dgm:cxn modelId="{5A63FE01-B5A0-BD45-9D4A-35ABC463BDAC}" srcId="{43E628E6-F605-A143-A725-0096E10FB30A}" destId="{50F63B23-49BC-854B-8004-75F51C116F62}" srcOrd="0" destOrd="0" parTransId="{2160C65C-4D83-A34F-A8AB-DE29C01FE25C}" sibTransId="{44332A24-0CC4-0E4E-A5D4-803F02F91598}"/>
    <dgm:cxn modelId="{0398BD9D-84E8-D248-B5E8-4689CBDE6101}" type="presOf" srcId="{50F63B23-49BC-854B-8004-75F51C116F62}" destId="{135C73CE-0C32-8947-80C1-580E074BF593}" srcOrd="0" destOrd="0" presId="urn:microsoft.com/office/officeart/2005/8/layout/list1"/>
    <dgm:cxn modelId="{F5110FBD-7C43-5944-9207-6EDB8B7F0EBB}" type="presOf" srcId="{3155FCDE-2E57-F94F-A04C-08C04D1B025F}" destId="{31E5D1E4-AFB7-BC47-A22B-5A936F0BC0BB}" srcOrd="1" destOrd="0" presId="urn:microsoft.com/office/officeart/2005/8/layout/list1"/>
    <dgm:cxn modelId="{A3ACFB56-BD80-2D49-B17A-7D8658FDE2AA}" type="presOf" srcId="{3155FCDE-2E57-F94F-A04C-08C04D1B025F}" destId="{712FFDAE-AF33-D048-9322-D4FC3790B976}" srcOrd="0" destOrd="0" presId="urn:microsoft.com/office/officeart/2005/8/layout/list1"/>
    <dgm:cxn modelId="{5D7DC097-C3B6-0C43-AFB6-FFCB9837BA24}" srcId="{C891016F-871A-CB48-8D45-EB211CB08A76}" destId="{75318665-97DA-D544-976F-DEB2B7CCFA59}" srcOrd="1" destOrd="0" parTransId="{8DCD59E7-B3F2-E242-BF08-5E8DDE3580DE}" sibTransId="{DD139CCD-4240-764C-AED3-A35896FFB7B2}"/>
    <dgm:cxn modelId="{BBFE7ED4-4FE2-C343-A070-6EA20C9FE787}" type="presOf" srcId="{2912DE20-A876-2042-8ADD-D434874B3DEC}" destId="{522066E3-FEEA-1540-909F-9F142B4A9D2B}" srcOrd="1" destOrd="0" presId="urn:microsoft.com/office/officeart/2005/8/layout/list1"/>
    <dgm:cxn modelId="{0A6A0DE9-2261-554C-B040-D95155AB73EF}" type="presOf" srcId="{E09E2D61-F298-8E4E-A9EF-B3AA9AB95133}" destId="{37208E56-B746-D04F-9AB6-2F5EC916DE34}" srcOrd="0" destOrd="0" presId="urn:microsoft.com/office/officeart/2005/8/layout/list1"/>
    <dgm:cxn modelId="{97CC7FD8-FB32-D94D-83F3-E7A8CE891652}" type="presOf" srcId="{5A277CC0-225B-984F-8DED-A4AC8DFD21C6}" destId="{063DCDFD-2475-BB43-A750-989EA39C7D3E}" srcOrd="0" destOrd="0" presId="urn:microsoft.com/office/officeart/2005/8/layout/list1"/>
    <dgm:cxn modelId="{40073866-D762-9349-8906-5419A9C0ABF8}" srcId="{3155FCDE-2E57-F94F-A04C-08C04D1B025F}" destId="{E09E2D61-F298-8E4E-A9EF-B3AA9AB95133}" srcOrd="0" destOrd="0" parTransId="{32F51C14-1F70-E540-9263-FA168DCC199F}" sibTransId="{3EA94614-BA98-B245-B0B3-13B067C87400}"/>
    <dgm:cxn modelId="{C94EAA24-690A-DA4F-93D0-804375729DA7}" type="presOf" srcId="{43E628E6-F605-A143-A725-0096E10FB30A}" destId="{C9F22A62-996C-7D41-BE99-BAAD77E30EF6}" srcOrd="0" destOrd="0" presId="urn:microsoft.com/office/officeart/2005/8/layout/list1"/>
    <dgm:cxn modelId="{945060D7-1C60-E640-BC6B-76EBCB3A46F9}" type="presParOf" srcId="{21089FCA-15DC-B64B-AE0E-C4778F7A0D23}" destId="{A78EA00C-7495-8D4E-B6D7-BD1E3704764C}" srcOrd="0" destOrd="0" presId="urn:microsoft.com/office/officeart/2005/8/layout/list1"/>
    <dgm:cxn modelId="{004108FD-B9B7-3F46-86F4-4E92D5AAA3BE}" type="presParOf" srcId="{A78EA00C-7495-8D4E-B6D7-BD1E3704764C}" destId="{C9F22A62-996C-7D41-BE99-BAAD77E30EF6}" srcOrd="0" destOrd="0" presId="urn:microsoft.com/office/officeart/2005/8/layout/list1"/>
    <dgm:cxn modelId="{29A5AA88-136A-D540-B589-C10554BB6CC2}" type="presParOf" srcId="{A78EA00C-7495-8D4E-B6D7-BD1E3704764C}" destId="{C308C063-FF3F-9048-B257-9A726D6068F1}" srcOrd="1" destOrd="0" presId="urn:microsoft.com/office/officeart/2005/8/layout/list1"/>
    <dgm:cxn modelId="{3F7E36A8-9997-FD48-B29B-CC7F1C6EAE5B}" type="presParOf" srcId="{21089FCA-15DC-B64B-AE0E-C4778F7A0D23}" destId="{CF2D0659-C40B-6246-AA75-697F4B9D91D6}" srcOrd="1" destOrd="0" presId="urn:microsoft.com/office/officeart/2005/8/layout/list1"/>
    <dgm:cxn modelId="{6D19D07B-CBA8-0D43-895A-4E6F81C5E9A2}" type="presParOf" srcId="{21089FCA-15DC-B64B-AE0E-C4778F7A0D23}" destId="{135C73CE-0C32-8947-80C1-580E074BF593}" srcOrd="2" destOrd="0" presId="urn:microsoft.com/office/officeart/2005/8/layout/list1"/>
    <dgm:cxn modelId="{647BD1B5-83E1-BE4B-9C87-9E677AE17911}" type="presParOf" srcId="{21089FCA-15DC-B64B-AE0E-C4778F7A0D23}" destId="{DE5BC7E8-1133-E44E-B8AE-B4A954D152D9}" srcOrd="3" destOrd="0" presId="urn:microsoft.com/office/officeart/2005/8/layout/list1"/>
    <dgm:cxn modelId="{9BAB7C75-B8BB-7C48-96E5-0F6FDF655DF4}" type="presParOf" srcId="{21089FCA-15DC-B64B-AE0E-C4778F7A0D23}" destId="{55B54C7E-A5C3-8641-9E0D-E104574C96D9}" srcOrd="4" destOrd="0" presId="urn:microsoft.com/office/officeart/2005/8/layout/list1"/>
    <dgm:cxn modelId="{31FB89D8-0771-8948-93A7-1B708153C0C9}" type="presParOf" srcId="{55B54C7E-A5C3-8641-9E0D-E104574C96D9}" destId="{7C46AC81-1ACD-DD4E-A114-4E61C4A02E50}" srcOrd="0" destOrd="0" presId="urn:microsoft.com/office/officeart/2005/8/layout/list1"/>
    <dgm:cxn modelId="{0FCB7CCF-091F-534B-9592-42C414944CFD}" type="presParOf" srcId="{55B54C7E-A5C3-8641-9E0D-E104574C96D9}" destId="{1116490C-09D1-684A-A7FC-A63D39FC2F60}" srcOrd="1" destOrd="0" presId="urn:microsoft.com/office/officeart/2005/8/layout/list1"/>
    <dgm:cxn modelId="{876C7EF2-607B-6747-9BDE-D19911F138CC}" type="presParOf" srcId="{21089FCA-15DC-B64B-AE0E-C4778F7A0D23}" destId="{58BDD8C0-44AE-DE43-A8CB-4E9B29B9683E}" srcOrd="5" destOrd="0" presId="urn:microsoft.com/office/officeart/2005/8/layout/list1"/>
    <dgm:cxn modelId="{BF1141F9-D7E8-5743-82FC-BE8DCCB87746}" type="presParOf" srcId="{21089FCA-15DC-B64B-AE0E-C4778F7A0D23}" destId="{063DCDFD-2475-BB43-A750-989EA39C7D3E}" srcOrd="6" destOrd="0" presId="urn:microsoft.com/office/officeart/2005/8/layout/list1"/>
    <dgm:cxn modelId="{5142795D-7C0B-EB41-97B7-28FE050F13CE}" type="presParOf" srcId="{21089FCA-15DC-B64B-AE0E-C4778F7A0D23}" destId="{0687A347-FC98-7745-A43C-6C901577E012}" srcOrd="7" destOrd="0" presId="urn:microsoft.com/office/officeart/2005/8/layout/list1"/>
    <dgm:cxn modelId="{64C1D8CC-0807-E749-BA6C-8630445D47F4}" type="presParOf" srcId="{21089FCA-15DC-B64B-AE0E-C4778F7A0D23}" destId="{B5F1D162-407F-4C4E-9238-4B9EF1577ECF}" srcOrd="8" destOrd="0" presId="urn:microsoft.com/office/officeart/2005/8/layout/list1"/>
    <dgm:cxn modelId="{E84B0774-8424-D943-9064-CCB1E8B56E89}" type="presParOf" srcId="{B5F1D162-407F-4C4E-9238-4B9EF1577ECF}" destId="{13BCBB11-FC0A-054F-A64E-AFA11328A7A2}" srcOrd="0" destOrd="0" presId="urn:microsoft.com/office/officeart/2005/8/layout/list1"/>
    <dgm:cxn modelId="{A392D496-3F87-3245-A96D-E872AD26F7E8}" type="presParOf" srcId="{B5F1D162-407F-4C4E-9238-4B9EF1577ECF}" destId="{522066E3-FEEA-1540-909F-9F142B4A9D2B}" srcOrd="1" destOrd="0" presId="urn:microsoft.com/office/officeart/2005/8/layout/list1"/>
    <dgm:cxn modelId="{C6243ADF-6C30-D74E-9019-AC649B662F57}" type="presParOf" srcId="{21089FCA-15DC-B64B-AE0E-C4778F7A0D23}" destId="{268DA7C8-F88A-6448-8273-47A76911B039}" srcOrd="9" destOrd="0" presId="urn:microsoft.com/office/officeart/2005/8/layout/list1"/>
    <dgm:cxn modelId="{95F3C878-D6C2-9E45-93BD-9CC220768A49}" type="presParOf" srcId="{21089FCA-15DC-B64B-AE0E-C4778F7A0D23}" destId="{EA3736AB-F2AE-B746-92DB-71EECA8D0187}" srcOrd="10" destOrd="0" presId="urn:microsoft.com/office/officeart/2005/8/layout/list1"/>
    <dgm:cxn modelId="{C872BD71-4FA7-094A-B721-02D671FE347F}" type="presParOf" srcId="{21089FCA-15DC-B64B-AE0E-C4778F7A0D23}" destId="{8285A095-21CE-BD4B-BC14-F2643DFF51B4}" srcOrd="11" destOrd="0" presId="urn:microsoft.com/office/officeart/2005/8/layout/list1"/>
    <dgm:cxn modelId="{0A378D57-CF5B-0F47-B2EE-12E3B485A684}" type="presParOf" srcId="{21089FCA-15DC-B64B-AE0E-C4778F7A0D23}" destId="{DFA121C4-1C4A-DA40-9791-283536ECDD06}" srcOrd="12" destOrd="0" presId="urn:microsoft.com/office/officeart/2005/8/layout/list1"/>
    <dgm:cxn modelId="{9F86D4A3-3A6F-7A44-ABB1-76977DF6EE3B}" type="presParOf" srcId="{DFA121C4-1C4A-DA40-9791-283536ECDD06}" destId="{712FFDAE-AF33-D048-9322-D4FC3790B976}" srcOrd="0" destOrd="0" presId="urn:microsoft.com/office/officeart/2005/8/layout/list1"/>
    <dgm:cxn modelId="{994D867F-8747-414A-8BBA-C2B85FBE484E}" type="presParOf" srcId="{DFA121C4-1C4A-DA40-9791-283536ECDD06}" destId="{31E5D1E4-AFB7-BC47-A22B-5A936F0BC0BB}" srcOrd="1" destOrd="0" presId="urn:microsoft.com/office/officeart/2005/8/layout/list1"/>
    <dgm:cxn modelId="{5832A5D0-B184-E249-889D-B995FA1061FB}" type="presParOf" srcId="{21089FCA-15DC-B64B-AE0E-C4778F7A0D23}" destId="{4BC5DCE5-F630-DE43-B008-A010C8E9C136}" srcOrd="13" destOrd="0" presId="urn:microsoft.com/office/officeart/2005/8/layout/list1"/>
    <dgm:cxn modelId="{273ECEE1-505F-ED48-83C5-3F54CCFBC425}" type="presParOf" srcId="{21089FCA-15DC-B64B-AE0E-C4778F7A0D23}" destId="{37208E56-B746-D04F-9AB6-2F5EC916DE3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62161-72B8-374A-ACDA-2A5A25BD8689}"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es-ES_tradnl"/>
        </a:p>
      </dgm:t>
    </dgm:pt>
    <dgm:pt modelId="{64EFAA45-CEAD-3740-AF83-C3AA1C752CE4}">
      <dgm:prSet/>
      <dgm:spPr/>
      <dgm:t>
        <a:bodyPr/>
        <a:lstStyle/>
        <a:p>
          <a:pPr algn="l" rtl="0"/>
          <a:r>
            <a:rPr lang="es-ES_tradnl" dirty="0"/>
            <a:t>2 Samuel 14:4  </a:t>
          </a:r>
        </a:p>
      </dgm:t>
    </dgm:pt>
    <dgm:pt modelId="{A2BD7542-B7A6-6842-9737-15010338E57B}" type="parTrans" cxnId="{D1BBD430-0285-B94C-B985-34C2A0558C65}">
      <dgm:prSet/>
      <dgm:spPr/>
      <dgm:t>
        <a:bodyPr/>
        <a:lstStyle/>
        <a:p>
          <a:pPr algn="l"/>
          <a:endParaRPr lang="es-ES_tradnl"/>
        </a:p>
      </dgm:t>
    </dgm:pt>
    <dgm:pt modelId="{4074B65D-2207-BD45-8EF7-EDF61B04D5A1}" type="sibTrans" cxnId="{D1BBD430-0285-B94C-B985-34C2A0558C65}">
      <dgm:prSet/>
      <dgm:spPr/>
      <dgm:t>
        <a:bodyPr/>
        <a:lstStyle/>
        <a:p>
          <a:pPr algn="l"/>
          <a:endParaRPr lang="es-ES_tradnl"/>
        </a:p>
      </dgm:t>
    </dgm:pt>
    <dgm:pt modelId="{36CC367B-42D9-C84B-B02D-BF8AD177811B}">
      <dgm:prSet/>
      <dgm:spPr/>
      <dgm:t>
        <a:bodyPr/>
        <a:lstStyle/>
        <a:p>
          <a:pPr algn="l" rtl="0"/>
          <a:r>
            <a:rPr lang="es-ES_tradnl" dirty="0"/>
            <a:t>1 Reyes 1:16 , 31</a:t>
          </a:r>
        </a:p>
      </dgm:t>
    </dgm:pt>
    <dgm:pt modelId="{AB689D35-1ED9-5A4A-9193-B778B522A4FB}" type="parTrans" cxnId="{79504C2B-3FBE-7C46-8790-5006C6DFB0A6}">
      <dgm:prSet/>
      <dgm:spPr/>
      <dgm:t>
        <a:bodyPr/>
        <a:lstStyle/>
        <a:p>
          <a:pPr algn="l"/>
          <a:endParaRPr lang="es-ES_tradnl"/>
        </a:p>
      </dgm:t>
    </dgm:pt>
    <dgm:pt modelId="{A5E2F10D-88B4-2346-8276-D5EC12052D1D}" type="sibTrans" cxnId="{79504C2B-3FBE-7C46-8790-5006C6DFB0A6}">
      <dgm:prSet/>
      <dgm:spPr/>
      <dgm:t>
        <a:bodyPr/>
        <a:lstStyle/>
        <a:p>
          <a:pPr algn="l"/>
          <a:endParaRPr lang="es-ES_tradnl"/>
        </a:p>
      </dgm:t>
    </dgm:pt>
    <dgm:pt modelId="{49D96071-1C00-564C-82C3-E430C5504C5E}">
      <dgm:prSet/>
      <dgm:spPr/>
      <dgm:t>
        <a:bodyPr/>
        <a:lstStyle/>
        <a:p>
          <a:pPr algn="l" rtl="0"/>
          <a:r>
            <a:rPr lang="es-ES_tradnl" i="0" dirty="0"/>
            <a:t>Números 22:31 </a:t>
          </a:r>
        </a:p>
      </dgm:t>
    </dgm:pt>
    <dgm:pt modelId="{249BE92F-664F-994A-B5E0-998963C5EB23}" type="parTrans" cxnId="{AA029B39-4902-5F4B-AA92-133C31783F7A}">
      <dgm:prSet/>
      <dgm:spPr/>
      <dgm:t>
        <a:bodyPr/>
        <a:lstStyle/>
        <a:p>
          <a:pPr algn="l"/>
          <a:endParaRPr lang="es-ES_tradnl"/>
        </a:p>
      </dgm:t>
    </dgm:pt>
    <dgm:pt modelId="{3153AB9E-F935-A047-9B4D-9BA8F7A33B96}" type="sibTrans" cxnId="{AA029B39-4902-5F4B-AA92-133C31783F7A}">
      <dgm:prSet/>
      <dgm:spPr/>
      <dgm:t>
        <a:bodyPr/>
        <a:lstStyle/>
        <a:p>
          <a:pPr algn="l"/>
          <a:endParaRPr lang="es-ES_tradnl"/>
        </a:p>
      </dgm:t>
    </dgm:pt>
    <dgm:pt modelId="{FD06F757-121F-6B4B-8B5E-2FE5064FD39D}">
      <dgm:prSet/>
      <dgm:spPr/>
      <dgm:t>
        <a:bodyPr/>
        <a:lstStyle/>
        <a:p>
          <a:pPr algn="l"/>
          <a:r>
            <a:rPr lang="es-ES_tradnl" dirty="0"/>
            <a:t>Mujer de Tecoa </a:t>
          </a:r>
        </a:p>
      </dgm:t>
    </dgm:pt>
    <dgm:pt modelId="{160257FD-2558-F343-88E8-11A9760049BD}" type="parTrans" cxnId="{F159673B-66DB-4347-96B4-5E5D4AB48720}">
      <dgm:prSet/>
      <dgm:spPr/>
      <dgm:t>
        <a:bodyPr/>
        <a:lstStyle/>
        <a:p>
          <a:pPr algn="l"/>
          <a:endParaRPr lang="es-ES_tradnl"/>
        </a:p>
      </dgm:t>
    </dgm:pt>
    <dgm:pt modelId="{75060181-8892-E54E-81E9-CA3602EB6D70}" type="sibTrans" cxnId="{F159673B-66DB-4347-96B4-5E5D4AB48720}">
      <dgm:prSet/>
      <dgm:spPr/>
      <dgm:t>
        <a:bodyPr/>
        <a:lstStyle/>
        <a:p>
          <a:pPr algn="l"/>
          <a:endParaRPr lang="es-ES_tradnl"/>
        </a:p>
      </dgm:t>
    </dgm:pt>
    <dgm:pt modelId="{1EE14B76-48D5-0D42-BCA0-01E7CB800796}">
      <dgm:prSet/>
      <dgm:spPr/>
      <dgm:t>
        <a:bodyPr/>
        <a:lstStyle/>
        <a:p>
          <a:pPr algn="l" rtl="0"/>
          <a:r>
            <a:rPr lang="es-ES_tradnl" dirty="0"/>
            <a:t>2 Samuel 14: 22 </a:t>
          </a:r>
        </a:p>
      </dgm:t>
    </dgm:pt>
    <dgm:pt modelId="{6C1B686D-7411-064F-9835-10778008997F}" type="parTrans" cxnId="{03BDD50A-A9BC-0641-977A-8C21482D3FF8}">
      <dgm:prSet/>
      <dgm:spPr/>
      <dgm:t>
        <a:bodyPr/>
        <a:lstStyle/>
        <a:p>
          <a:pPr algn="l"/>
          <a:endParaRPr lang="es-ES_tradnl"/>
        </a:p>
      </dgm:t>
    </dgm:pt>
    <dgm:pt modelId="{6E3E3954-EE1F-CE4E-9045-23A58F0EDFAA}" type="sibTrans" cxnId="{03BDD50A-A9BC-0641-977A-8C21482D3FF8}">
      <dgm:prSet/>
      <dgm:spPr/>
      <dgm:t>
        <a:bodyPr/>
        <a:lstStyle/>
        <a:p>
          <a:pPr algn="l"/>
          <a:endParaRPr lang="es-ES_tradnl"/>
        </a:p>
      </dgm:t>
    </dgm:pt>
    <dgm:pt modelId="{BC3EDFE7-2989-CA42-A6AD-6569C96704CF}">
      <dgm:prSet/>
      <dgm:spPr/>
      <dgm:t>
        <a:bodyPr/>
        <a:lstStyle/>
        <a:p>
          <a:pPr algn="l"/>
          <a:r>
            <a:rPr lang="es-ES_tradnl" dirty="0"/>
            <a:t>Joab</a:t>
          </a:r>
        </a:p>
      </dgm:t>
    </dgm:pt>
    <dgm:pt modelId="{70A4B7E9-2BA2-B449-A101-902060813CE6}" type="parTrans" cxnId="{27A8587C-005A-AB4C-9627-3014625E64CC}">
      <dgm:prSet/>
      <dgm:spPr/>
      <dgm:t>
        <a:bodyPr/>
        <a:lstStyle/>
        <a:p>
          <a:pPr algn="l"/>
          <a:endParaRPr lang="es-ES_tradnl"/>
        </a:p>
      </dgm:t>
    </dgm:pt>
    <dgm:pt modelId="{0AC467BF-D00B-9546-A56B-4D8CA263802D}" type="sibTrans" cxnId="{27A8587C-005A-AB4C-9627-3014625E64CC}">
      <dgm:prSet/>
      <dgm:spPr/>
      <dgm:t>
        <a:bodyPr/>
        <a:lstStyle/>
        <a:p>
          <a:pPr algn="l"/>
          <a:endParaRPr lang="es-ES_tradnl"/>
        </a:p>
      </dgm:t>
    </dgm:pt>
    <dgm:pt modelId="{B7EBC0DA-6744-0B43-9107-37035A3A22F2}">
      <dgm:prSet/>
      <dgm:spPr/>
      <dgm:t>
        <a:bodyPr/>
        <a:lstStyle/>
        <a:p>
          <a:pPr algn="l"/>
          <a:r>
            <a:rPr lang="es-ES_tradnl" dirty="0"/>
            <a:t>Betsabé</a:t>
          </a:r>
        </a:p>
      </dgm:t>
    </dgm:pt>
    <dgm:pt modelId="{F488D99D-871A-E445-9CD9-2F8FF604CCE4}" type="parTrans" cxnId="{4C5DB1FC-CE8D-844C-9D45-8C0274653331}">
      <dgm:prSet/>
      <dgm:spPr/>
      <dgm:t>
        <a:bodyPr/>
        <a:lstStyle/>
        <a:p>
          <a:pPr algn="l"/>
          <a:endParaRPr lang="es-ES_tradnl"/>
        </a:p>
      </dgm:t>
    </dgm:pt>
    <dgm:pt modelId="{5E191027-E1F1-6D4C-8759-6FD56E956FD7}" type="sibTrans" cxnId="{4C5DB1FC-CE8D-844C-9D45-8C0274653331}">
      <dgm:prSet/>
      <dgm:spPr/>
      <dgm:t>
        <a:bodyPr/>
        <a:lstStyle/>
        <a:p>
          <a:pPr algn="l"/>
          <a:endParaRPr lang="es-ES_tradnl"/>
        </a:p>
      </dgm:t>
    </dgm:pt>
    <dgm:pt modelId="{B91A8D1D-E618-3E46-8519-E6CC912E95FA}">
      <dgm:prSet/>
      <dgm:spPr/>
      <dgm:t>
        <a:bodyPr/>
        <a:lstStyle/>
        <a:p>
          <a:pPr algn="l"/>
          <a:r>
            <a:rPr lang="es-ES_tradnl" dirty="0"/>
            <a:t>Balaam</a:t>
          </a:r>
        </a:p>
      </dgm:t>
    </dgm:pt>
    <dgm:pt modelId="{3CAE462B-506C-9C41-9CCF-67F1C689427F}" type="parTrans" cxnId="{80C382B8-289D-9342-8A16-6C18CE5B57FE}">
      <dgm:prSet/>
      <dgm:spPr/>
      <dgm:t>
        <a:bodyPr/>
        <a:lstStyle/>
        <a:p>
          <a:pPr algn="l"/>
          <a:endParaRPr lang="es-ES_tradnl"/>
        </a:p>
      </dgm:t>
    </dgm:pt>
    <dgm:pt modelId="{818FD353-60A8-0143-AA04-70CC08275CC6}" type="sibTrans" cxnId="{80C382B8-289D-9342-8A16-6C18CE5B57FE}">
      <dgm:prSet/>
      <dgm:spPr/>
      <dgm:t>
        <a:bodyPr/>
        <a:lstStyle/>
        <a:p>
          <a:pPr algn="l"/>
          <a:endParaRPr lang="es-ES_tradnl"/>
        </a:p>
      </dgm:t>
    </dgm:pt>
    <dgm:pt modelId="{0B6A493C-1FDF-EA41-AB44-CD50D4214BF5}">
      <dgm:prSet/>
      <dgm:spPr/>
      <dgm:t>
        <a:bodyPr/>
        <a:lstStyle/>
        <a:p>
          <a:pPr algn="l" rtl="0"/>
          <a:r>
            <a:rPr lang="es-ES_tradnl" i="0" dirty="0"/>
            <a:t>Génesis 43:28 </a:t>
          </a:r>
        </a:p>
      </dgm:t>
    </dgm:pt>
    <dgm:pt modelId="{B539C3D0-112F-924C-BE53-4BCD9480F890}" type="parTrans" cxnId="{BF062197-43BC-E844-A24D-7A822AB85FD5}">
      <dgm:prSet/>
      <dgm:spPr/>
      <dgm:t>
        <a:bodyPr/>
        <a:lstStyle/>
        <a:p>
          <a:pPr algn="l"/>
          <a:endParaRPr lang="es-ES_tradnl"/>
        </a:p>
      </dgm:t>
    </dgm:pt>
    <dgm:pt modelId="{A8565D31-4779-C54A-A0BB-696C2FA7B888}" type="sibTrans" cxnId="{BF062197-43BC-E844-A24D-7A822AB85FD5}">
      <dgm:prSet/>
      <dgm:spPr/>
      <dgm:t>
        <a:bodyPr/>
        <a:lstStyle/>
        <a:p>
          <a:pPr algn="l"/>
          <a:endParaRPr lang="es-ES_tradnl"/>
        </a:p>
      </dgm:t>
    </dgm:pt>
    <dgm:pt modelId="{64CBD881-2124-D64F-85FB-9B808F944215}">
      <dgm:prSet/>
      <dgm:spPr/>
      <dgm:t>
        <a:bodyPr/>
        <a:lstStyle/>
        <a:p>
          <a:pPr algn="l"/>
          <a:r>
            <a:rPr lang="es-ES_tradnl" dirty="0"/>
            <a:t>Hermanos de José</a:t>
          </a:r>
        </a:p>
      </dgm:t>
    </dgm:pt>
    <dgm:pt modelId="{AA38BD6F-7A6F-344F-8B3B-AD3AA2D2F1C5}" type="parTrans" cxnId="{A605189F-5172-CC4E-8C7E-A47359D8344C}">
      <dgm:prSet/>
      <dgm:spPr/>
      <dgm:t>
        <a:bodyPr/>
        <a:lstStyle/>
        <a:p>
          <a:pPr algn="l"/>
          <a:endParaRPr lang="es-ES_tradnl"/>
        </a:p>
      </dgm:t>
    </dgm:pt>
    <dgm:pt modelId="{FFFA793B-1FCD-E745-8ABF-0EC31F0ECFFF}" type="sibTrans" cxnId="{A605189F-5172-CC4E-8C7E-A47359D8344C}">
      <dgm:prSet/>
      <dgm:spPr/>
      <dgm:t>
        <a:bodyPr/>
        <a:lstStyle/>
        <a:p>
          <a:pPr algn="l"/>
          <a:endParaRPr lang="es-ES_tradnl"/>
        </a:p>
      </dgm:t>
    </dgm:pt>
    <dgm:pt modelId="{E6758833-9E76-D645-9BA8-DAFD39D910EA}">
      <dgm:prSet/>
      <dgm:spPr/>
      <dgm:t>
        <a:bodyPr/>
        <a:lstStyle/>
        <a:p>
          <a:pPr algn="l" rtl="0"/>
          <a:r>
            <a:rPr lang="es-ES_tradnl" i="0" dirty="0"/>
            <a:t>1 Samuel 24:8, 2 Samuel 1:2 </a:t>
          </a:r>
        </a:p>
      </dgm:t>
    </dgm:pt>
    <dgm:pt modelId="{6B535CEF-C533-0D40-9E71-9F8AA22566DF}" type="parTrans" cxnId="{BECB227E-A51C-2149-A6F4-5DA0D845E09B}">
      <dgm:prSet/>
      <dgm:spPr/>
      <dgm:t>
        <a:bodyPr/>
        <a:lstStyle/>
        <a:p>
          <a:pPr algn="l"/>
          <a:endParaRPr lang="es-ES_tradnl"/>
        </a:p>
      </dgm:t>
    </dgm:pt>
    <dgm:pt modelId="{2CBC8F7B-1CE1-8046-B0DF-A2B5815559BC}" type="sibTrans" cxnId="{BECB227E-A51C-2149-A6F4-5DA0D845E09B}">
      <dgm:prSet/>
      <dgm:spPr/>
      <dgm:t>
        <a:bodyPr/>
        <a:lstStyle/>
        <a:p>
          <a:pPr algn="l"/>
          <a:endParaRPr lang="es-ES_tradnl"/>
        </a:p>
      </dgm:t>
    </dgm:pt>
    <dgm:pt modelId="{691A0369-1401-C641-9B90-65F7B9491B03}">
      <dgm:prSet/>
      <dgm:spPr/>
      <dgm:t>
        <a:bodyPr/>
        <a:lstStyle/>
        <a:p>
          <a:pPr algn="l"/>
          <a:r>
            <a:rPr lang="es-ES_tradnl" dirty="0"/>
            <a:t>David</a:t>
          </a:r>
        </a:p>
      </dgm:t>
    </dgm:pt>
    <dgm:pt modelId="{DCEF1966-1553-1C40-8AF8-AF24DFE56AF6}" type="parTrans" cxnId="{498F7C8B-08DD-BF46-90EE-D0B90DA3D9E1}">
      <dgm:prSet/>
      <dgm:spPr/>
      <dgm:t>
        <a:bodyPr/>
        <a:lstStyle/>
        <a:p>
          <a:pPr algn="l"/>
          <a:endParaRPr lang="es-ES_tradnl"/>
        </a:p>
      </dgm:t>
    </dgm:pt>
    <dgm:pt modelId="{409B77D8-2366-3A4D-98F7-29E2A88DB797}" type="sibTrans" cxnId="{498F7C8B-08DD-BF46-90EE-D0B90DA3D9E1}">
      <dgm:prSet/>
      <dgm:spPr/>
      <dgm:t>
        <a:bodyPr/>
        <a:lstStyle/>
        <a:p>
          <a:pPr algn="l"/>
          <a:endParaRPr lang="es-ES_tradnl"/>
        </a:p>
      </dgm:t>
    </dgm:pt>
    <dgm:pt modelId="{552FA153-F88A-EF40-B379-E8F2D41BCBE6}" type="pres">
      <dgm:prSet presAssocID="{E7362161-72B8-374A-ACDA-2A5A25BD8689}" presName="Name0" presStyleCnt="0">
        <dgm:presLayoutVars>
          <dgm:dir/>
          <dgm:animLvl val="lvl"/>
          <dgm:resizeHandles/>
        </dgm:presLayoutVars>
      </dgm:prSet>
      <dgm:spPr/>
      <dgm:t>
        <a:bodyPr/>
        <a:lstStyle/>
        <a:p>
          <a:endParaRPr lang="en-US"/>
        </a:p>
      </dgm:t>
    </dgm:pt>
    <dgm:pt modelId="{4F582CE1-1CFB-4B46-8BC7-12927B7AA2F6}" type="pres">
      <dgm:prSet presAssocID="{64EFAA45-CEAD-3740-AF83-C3AA1C752CE4}" presName="linNode" presStyleCnt="0"/>
      <dgm:spPr/>
    </dgm:pt>
    <dgm:pt modelId="{EB061632-3C48-3040-8114-7E8020DD3638}" type="pres">
      <dgm:prSet presAssocID="{64EFAA45-CEAD-3740-AF83-C3AA1C752CE4}" presName="parentShp" presStyleLbl="node1" presStyleIdx="0" presStyleCnt="6">
        <dgm:presLayoutVars>
          <dgm:bulletEnabled val="1"/>
        </dgm:presLayoutVars>
      </dgm:prSet>
      <dgm:spPr/>
      <dgm:t>
        <a:bodyPr/>
        <a:lstStyle/>
        <a:p>
          <a:endParaRPr lang="en-US"/>
        </a:p>
      </dgm:t>
    </dgm:pt>
    <dgm:pt modelId="{B4042781-F03A-4F48-A1C1-A71E1038AC94}" type="pres">
      <dgm:prSet presAssocID="{64EFAA45-CEAD-3740-AF83-C3AA1C752CE4}" presName="childShp" presStyleLbl="bgAccFollowNode1" presStyleIdx="0" presStyleCnt="6">
        <dgm:presLayoutVars>
          <dgm:bulletEnabled val="1"/>
        </dgm:presLayoutVars>
      </dgm:prSet>
      <dgm:spPr/>
      <dgm:t>
        <a:bodyPr/>
        <a:lstStyle/>
        <a:p>
          <a:endParaRPr lang="en-US"/>
        </a:p>
      </dgm:t>
    </dgm:pt>
    <dgm:pt modelId="{7F27A909-5F40-6B4F-93CE-27018FDD93E1}" type="pres">
      <dgm:prSet presAssocID="{4074B65D-2207-BD45-8EF7-EDF61B04D5A1}" presName="spacing" presStyleCnt="0"/>
      <dgm:spPr/>
    </dgm:pt>
    <dgm:pt modelId="{CD5B3FC4-1DC9-484B-BEAE-5D073495E031}" type="pres">
      <dgm:prSet presAssocID="{1EE14B76-48D5-0D42-BCA0-01E7CB800796}" presName="linNode" presStyleCnt="0"/>
      <dgm:spPr/>
    </dgm:pt>
    <dgm:pt modelId="{9988CBCF-FB66-794C-8815-2DB8E9099D9E}" type="pres">
      <dgm:prSet presAssocID="{1EE14B76-48D5-0D42-BCA0-01E7CB800796}" presName="parentShp" presStyleLbl="node1" presStyleIdx="1" presStyleCnt="6">
        <dgm:presLayoutVars>
          <dgm:bulletEnabled val="1"/>
        </dgm:presLayoutVars>
      </dgm:prSet>
      <dgm:spPr/>
      <dgm:t>
        <a:bodyPr/>
        <a:lstStyle/>
        <a:p>
          <a:endParaRPr lang="en-US"/>
        </a:p>
      </dgm:t>
    </dgm:pt>
    <dgm:pt modelId="{96A292DC-B617-0F48-84D5-3B83E7097858}" type="pres">
      <dgm:prSet presAssocID="{1EE14B76-48D5-0D42-BCA0-01E7CB800796}" presName="childShp" presStyleLbl="bgAccFollowNode1" presStyleIdx="1" presStyleCnt="6">
        <dgm:presLayoutVars>
          <dgm:bulletEnabled val="1"/>
        </dgm:presLayoutVars>
      </dgm:prSet>
      <dgm:spPr/>
      <dgm:t>
        <a:bodyPr/>
        <a:lstStyle/>
        <a:p>
          <a:endParaRPr lang="en-US"/>
        </a:p>
      </dgm:t>
    </dgm:pt>
    <dgm:pt modelId="{DAE336C3-47D5-AD49-86FB-D2B78B165B55}" type="pres">
      <dgm:prSet presAssocID="{6E3E3954-EE1F-CE4E-9045-23A58F0EDFAA}" presName="spacing" presStyleCnt="0"/>
      <dgm:spPr/>
    </dgm:pt>
    <dgm:pt modelId="{D212032F-24D5-8342-81DA-FD1279066034}" type="pres">
      <dgm:prSet presAssocID="{36CC367B-42D9-C84B-B02D-BF8AD177811B}" presName="linNode" presStyleCnt="0"/>
      <dgm:spPr/>
    </dgm:pt>
    <dgm:pt modelId="{02942456-7FEC-894E-B557-53DC9C4EEA51}" type="pres">
      <dgm:prSet presAssocID="{36CC367B-42D9-C84B-B02D-BF8AD177811B}" presName="parentShp" presStyleLbl="node1" presStyleIdx="2" presStyleCnt="6">
        <dgm:presLayoutVars>
          <dgm:bulletEnabled val="1"/>
        </dgm:presLayoutVars>
      </dgm:prSet>
      <dgm:spPr/>
      <dgm:t>
        <a:bodyPr/>
        <a:lstStyle/>
        <a:p>
          <a:endParaRPr lang="en-US"/>
        </a:p>
      </dgm:t>
    </dgm:pt>
    <dgm:pt modelId="{4FCF27A0-2B0F-8B46-9D67-041A8635E34F}" type="pres">
      <dgm:prSet presAssocID="{36CC367B-42D9-C84B-B02D-BF8AD177811B}" presName="childShp" presStyleLbl="bgAccFollowNode1" presStyleIdx="2" presStyleCnt="6">
        <dgm:presLayoutVars>
          <dgm:bulletEnabled val="1"/>
        </dgm:presLayoutVars>
      </dgm:prSet>
      <dgm:spPr/>
      <dgm:t>
        <a:bodyPr/>
        <a:lstStyle/>
        <a:p>
          <a:endParaRPr lang="en-US"/>
        </a:p>
      </dgm:t>
    </dgm:pt>
    <dgm:pt modelId="{6459845C-961C-674F-AF7F-19CF3B8008AF}" type="pres">
      <dgm:prSet presAssocID="{A5E2F10D-88B4-2346-8276-D5EC12052D1D}" presName="spacing" presStyleCnt="0"/>
      <dgm:spPr/>
    </dgm:pt>
    <dgm:pt modelId="{93A360D1-366E-D040-94E7-0843D7D3D225}" type="pres">
      <dgm:prSet presAssocID="{49D96071-1C00-564C-82C3-E430C5504C5E}" presName="linNode" presStyleCnt="0"/>
      <dgm:spPr/>
    </dgm:pt>
    <dgm:pt modelId="{5B959C56-5186-9E49-9A06-CDEBF5CD4D77}" type="pres">
      <dgm:prSet presAssocID="{49D96071-1C00-564C-82C3-E430C5504C5E}" presName="parentShp" presStyleLbl="node1" presStyleIdx="3" presStyleCnt="6">
        <dgm:presLayoutVars>
          <dgm:bulletEnabled val="1"/>
        </dgm:presLayoutVars>
      </dgm:prSet>
      <dgm:spPr/>
      <dgm:t>
        <a:bodyPr/>
        <a:lstStyle/>
        <a:p>
          <a:endParaRPr lang="en-US"/>
        </a:p>
      </dgm:t>
    </dgm:pt>
    <dgm:pt modelId="{04FB6F3C-5C0B-0E41-9FC0-5F5FB31101C7}" type="pres">
      <dgm:prSet presAssocID="{49D96071-1C00-564C-82C3-E430C5504C5E}" presName="childShp" presStyleLbl="bgAccFollowNode1" presStyleIdx="3" presStyleCnt="6">
        <dgm:presLayoutVars>
          <dgm:bulletEnabled val="1"/>
        </dgm:presLayoutVars>
      </dgm:prSet>
      <dgm:spPr/>
      <dgm:t>
        <a:bodyPr/>
        <a:lstStyle/>
        <a:p>
          <a:endParaRPr lang="en-US"/>
        </a:p>
      </dgm:t>
    </dgm:pt>
    <dgm:pt modelId="{6D0A871A-626A-0F49-9126-48F09AB15D1A}" type="pres">
      <dgm:prSet presAssocID="{3153AB9E-F935-A047-9B4D-9BA8F7A33B96}" presName="spacing" presStyleCnt="0"/>
      <dgm:spPr/>
    </dgm:pt>
    <dgm:pt modelId="{4608AF07-6412-4548-8D91-30C88074C186}" type="pres">
      <dgm:prSet presAssocID="{0B6A493C-1FDF-EA41-AB44-CD50D4214BF5}" presName="linNode" presStyleCnt="0"/>
      <dgm:spPr/>
    </dgm:pt>
    <dgm:pt modelId="{598DE0D0-E004-1D41-9CCE-5D4FA243A9B6}" type="pres">
      <dgm:prSet presAssocID="{0B6A493C-1FDF-EA41-AB44-CD50D4214BF5}" presName="parentShp" presStyleLbl="node1" presStyleIdx="4" presStyleCnt="6">
        <dgm:presLayoutVars>
          <dgm:bulletEnabled val="1"/>
        </dgm:presLayoutVars>
      </dgm:prSet>
      <dgm:spPr/>
      <dgm:t>
        <a:bodyPr/>
        <a:lstStyle/>
        <a:p>
          <a:endParaRPr lang="en-US"/>
        </a:p>
      </dgm:t>
    </dgm:pt>
    <dgm:pt modelId="{93B4D0D5-5E28-4C4D-8AE4-BF50FA76119D}" type="pres">
      <dgm:prSet presAssocID="{0B6A493C-1FDF-EA41-AB44-CD50D4214BF5}" presName="childShp" presStyleLbl="bgAccFollowNode1" presStyleIdx="4" presStyleCnt="6">
        <dgm:presLayoutVars>
          <dgm:bulletEnabled val="1"/>
        </dgm:presLayoutVars>
      </dgm:prSet>
      <dgm:spPr/>
      <dgm:t>
        <a:bodyPr/>
        <a:lstStyle/>
        <a:p>
          <a:endParaRPr lang="en-US"/>
        </a:p>
      </dgm:t>
    </dgm:pt>
    <dgm:pt modelId="{93A388B6-5AA6-5F45-93E4-0795EE57B048}" type="pres">
      <dgm:prSet presAssocID="{A8565D31-4779-C54A-A0BB-696C2FA7B888}" presName="spacing" presStyleCnt="0"/>
      <dgm:spPr/>
    </dgm:pt>
    <dgm:pt modelId="{FFE1EE0E-5249-0A47-9FE2-39E1579E4C8B}" type="pres">
      <dgm:prSet presAssocID="{E6758833-9E76-D645-9BA8-DAFD39D910EA}" presName="linNode" presStyleCnt="0"/>
      <dgm:spPr/>
    </dgm:pt>
    <dgm:pt modelId="{DF77BF7A-12C8-C548-9EF2-E5A7A4CD74F9}" type="pres">
      <dgm:prSet presAssocID="{E6758833-9E76-D645-9BA8-DAFD39D910EA}" presName="parentShp" presStyleLbl="node1" presStyleIdx="5" presStyleCnt="6">
        <dgm:presLayoutVars>
          <dgm:bulletEnabled val="1"/>
        </dgm:presLayoutVars>
      </dgm:prSet>
      <dgm:spPr/>
      <dgm:t>
        <a:bodyPr/>
        <a:lstStyle/>
        <a:p>
          <a:endParaRPr lang="en-US"/>
        </a:p>
      </dgm:t>
    </dgm:pt>
    <dgm:pt modelId="{430303D3-356F-944A-914B-807B8DBA978F}" type="pres">
      <dgm:prSet presAssocID="{E6758833-9E76-D645-9BA8-DAFD39D910EA}" presName="childShp" presStyleLbl="bgAccFollowNode1" presStyleIdx="5" presStyleCnt="6">
        <dgm:presLayoutVars>
          <dgm:bulletEnabled val="1"/>
        </dgm:presLayoutVars>
      </dgm:prSet>
      <dgm:spPr/>
      <dgm:t>
        <a:bodyPr/>
        <a:lstStyle/>
        <a:p>
          <a:endParaRPr lang="en-US"/>
        </a:p>
      </dgm:t>
    </dgm:pt>
  </dgm:ptLst>
  <dgm:cxnLst>
    <dgm:cxn modelId="{BF062197-43BC-E844-A24D-7A822AB85FD5}" srcId="{E7362161-72B8-374A-ACDA-2A5A25BD8689}" destId="{0B6A493C-1FDF-EA41-AB44-CD50D4214BF5}" srcOrd="4" destOrd="0" parTransId="{B539C3D0-112F-924C-BE53-4BCD9480F890}" sibTransId="{A8565D31-4779-C54A-A0BB-696C2FA7B888}"/>
    <dgm:cxn modelId="{F159673B-66DB-4347-96B4-5E5D4AB48720}" srcId="{64EFAA45-CEAD-3740-AF83-C3AA1C752CE4}" destId="{FD06F757-121F-6B4B-8B5E-2FE5064FD39D}" srcOrd="0" destOrd="0" parTransId="{160257FD-2558-F343-88E8-11A9760049BD}" sibTransId="{75060181-8892-E54E-81E9-CA3602EB6D70}"/>
    <dgm:cxn modelId="{AA88799D-9F22-E04E-8F2B-49A2B47AE76F}" type="presOf" srcId="{0B6A493C-1FDF-EA41-AB44-CD50D4214BF5}" destId="{598DE0D0-E004-1D41-9CCE-5D4FA243A9B6}" srcOrd="0" destOrd="0" presId="urn:microsoft.com/office/officeart/2005/8/layout/vList6"/>
    <dgm:cxn modelId="{DBA10F98-5D27-8846-A585-9B0A4E9BAC4C}" type="presOf" srcId="{64CBD881-2124-D64F-85FB-9B808F944215}" destId="{93B4D0D5-5E28-4C4D-8AE4-BF50FA76119D}" srcOrd="0" destOrd="0" presId="urn:microsoft.com/office/officeart/2005/8/layout/vList6"/>
    <dgm:cxn modelId="{4C5DB1FC-CE8D-844C-9D45-8C0274653331}" srcId="{36CC367B-42D9-C84B-B02D-BF8AD177811B}" destId="{B7EBC0DA-6744-0B43-9107-37035A3A22F2}" srcOrd="0" destOrd="0" parTransId="{F488D99D-871A-E445-9CD9-2F8FF604CCE4}" sibTransId="{5E191027-E1F1-6D4C-8759-6FD56E956FD7}"/>
    <dgm:cxn modelId="{8C8855C1-A97F-834F-B927-25112C7A2DB7}" type="presOf" srcId="{36CC367B-42D9-C84B-B02D-BF8AD177811B}" destId="{02942456-7FEC-894E-B557-53DC9C4EEA51}" srcOrd="0" destOrd="0" presId="urn:microsoft.com/office/officeart/2005/8/layout/vList6"/>
    <dgm:cxn modelId="{A605189F-5172-CC4E-8C7E-A47359D8344C}" srcId="{0B6A493C-1FDF-EA41-AB44-CD50D4214BF5}" destId="{64CBD881-2124-D64F-85FB-9B808F944215}" srcOrd="0" destOrd="0" parTransId="{AA38BD6F-7A6F-344F-8B3B-AD3AA2D2F1C5}" sibTransId="{FFFA793B-1FCD-E745-8ABF-0EC31F0ECFFF}"/>
    <dgm:cxn modelId="{27A8587C-005A-AB4C-9627-3014625E64CC}" srcId="{1EE14B76-48D5-0D42-BCA0-01E7CB800796}" destId="{BC3EDFE7-2989-CA42-A6AD-6569C96704CF}" srcOrd="0" destOrd="0" parTransId="{70A4B7E9-2BA2-B449-A101-902060813CE6}" sibTransId="{0AC467BF-D00B-9546-A56B-4D8CA263802D}"/>
    <dgm:cxn modelId="{498F7C8B-08DD-BF46-90EE-D0B90DA3D9E1}" srcId="{E6758833-9E76-D645-9BA8-DAFD39D910EA}" destId="{691A0369-1401-C641-9B90-65F7B9491B03}" srcOrd="0" destOrd="0" parTransId="{DCEF1966-1553-1C40-8AF8-AF24DFE56AF6}" sibTransId="{409B77D8-2366-3A4D-98F7-29E2A88DB797}"/>
    <dgm:cxn modelId="{82C72B7C-5436-2D4F-AE46-E873EC247713}" type="presOf" srcId="{1EE14B76-48D5-0D42-BCA0-01E7CB800796}" destId="{9988CBCF-FB66-794C-8815-2DB8E9099D9E}" srcOrd="0" destOrd="0" presId="urn:microsoft.com/office/officeart/2005/8/layout/vList6"/>
    <dgm:cxn modelId="{AE80380F-9510-CA41-B3F9-15C35AAC2AE5}" type="presOf" srcId="{E6758833-9E76-D645-9BA8-DAFD39D910EA}" destId="{DF77BF7A-12C8-C548-9EF2-E5A7A4CD74F9}" srcOrd="0" destOrd="0" presId="urn:microsoft.com/office/officeart/2005/8/layout/vList6"/>
    <dgm:cxn modelId="{C3807735-B4B8-1548-BAB9-E767DBA2F380}" type="presOf" srcId="{49D96071-1C00-564C-82C3-E430C5504C5E}" destId="{5B959C56-5186-9E49-9A06-CDEBF5CD4D77}" srcOrd="0" destOrd="0" presId="urn:microsoft.com/office/officeart/2005/8/layout/vList6"/>
    <dgm:cxn modelId="{4443EE4F-DD34-A240-BB02-7D37A3BE9819}" type="presOf" srcId="{E7362161-72B8-374A-ACDA-2A5A25BD8689}" destId="{552FA153-F88A-EF40-B379-E8F2D41BCBE6}" srcOrd="0" destOrd="0" presId="urn:microsoft.com/office/officeart/2005/8/layout/vList6"/>
    <dgm:cxn modelId="{03BDD50A-A9BC-0641-977A-8C21482D3FF8}" srcId="{E7362161-72B8-374A-ACDA-2A5A25BD8689}" destId="{1EE14B76-48D5-0D42-BCA0-01E7CB800796}" srcOrd="1" destOrd="0" parTransId="{6C1B686D-7411-064F-9835-10778008997F}" sibTransId="{6E3E3954-EE1F-CE4E-9045-23A58F0EDFAA}"/>
    <dgm:cxn modelId="{70DD1444-FC8D-C141-A2B7-9978F90B1F29}" type="presOf" srcId="{FD06F757-121F-6B4B-8B5E-2FE5064FD39D}" destId="{B4042781-F03A-4F48-A1C1-A71E1038AC94}" srcOrd="0" destOrd="0" presId="urn:microsoft.com/office/officeart/2005/8/layout/vList6"/>
    <dgm:cxn modelId="{79504C2B-3FBE-7C46-8790-5006C6DFB0A6}" srcId="{E7362161-72B8-374A-ACDA-2A5A25BD8689}" destId="{36CC367B-42D9-C84B-B02D-BF8AD177811B}" srcOrd="2" destOrd="0" parTransId="{AB689D35-1ED9-5A4A-9193-B778B522A4FB}" sibTransId="{A5E2F10D-88B4-2346-8276-D5EC12052D1D}"/>
    <dgm:cxn modelId="{C612A7BB-705C-CF4F-9772-98190FD7FA01}" type="presOf" srcId="{B91A8D1D-E618-3E46-8519-E6CC912E95FA}" destId="{04FB6F3C-5C0B-0E41-9FC0-5F5FB31101C7}" srcOrd="0" destOrd="0" presId="urn:microsoft.com/office/officeart/2005/8/layout/vList6"/>
    <dgm:cxn modelId="{9F1B0E5D-4C05-AD42-878A-8E074033EE5C}" type="presOf" srcId="{64EFAA45-CEAD-3740-AF83-C3AA1C752CE4}" destId="{EB061632-3C48-3040-8114-7E8020DD3638}" srcOrd="0" destOrd="0" presId="urn:microsoft.com/office/officeart/2005/8/layout/vList6"/>
    <dgm:cxn modelId="{439DFE06-464F-5649-A98F-6D90D5D8C2F6}" type="presOf" srcId="{B7EBC0DA-6744-0B43-9107-37035A3A22F2}" destId="{4FCF27A0-2B0F-8B46-9D67-041A8635E34F}" srcOrd="0" destOrd="0" presId="urn:microsoft.com/office/officeart/2005/8/layout/vList6"/>
    <dgm:cxn modelId="{80C382B8-289D-9342-8A16-6C18CE5B57FE}" srcId="{49D96071-1C00-564C-82C3-E430C5504C5E}" destId="{B91A8D1D-E618-3E46-8519-E6CC912E95FA}" srcOrd="0" destOrd="0" parTransId="{3CAE462B-506C-9C41-9CCF-67F1C689427F}" sibTransId="{818FD353-60A8-0143-AA04-70CC08275CC6}"/>
    <dgm:cxn modelId="{1417FD80-F6A4-F640-A006-0646623250F0}" type="presOf" srcId="{BC3EDFE7-2989-CA42-A6AD-6569C96704CF}" destId="{96A292DC-B617-0F48-84D5-3B83E7097858}" srcOrd="0" destOrd="0" presId="urn:microsoft.com/office/officeart/2005/8/layout/vList6"/>
    <dgm:cxn modelId="{AA029B39-4902-5F4B-AA92-133C31783F7A}" srcId="{E7362161-72B8-374A-ACDA-2A5A25BD8689}" destId="{49D96071-1C00-564C-82C3-E430C5504C5E}" srcOrd="3" destOrd="0" parTransId="{249BE92F-664F-994A-B5E0-998963C5EB23}" sibTransId="{3153AB9E-F935-A047-9B4D-9BA8F7A33B96}"/>
    <dgm:cxn modelId="{24E842A9-12F4-7048-B018-EADA1DAFEEF6}" type="presOf" srcId="{691A0369-1401-C641-9B90-65F7B9491B03}" destId="{430303D3-356F-944A-914B-807B8DBA978F}" srcOrd="0" destOrd="0" presId="urn:microsoft.com/office/officeart/2005/8/layout/vList6"/>
    <dgm:cxn modelId="{D1BBD430-0285-B94C-B985-34C2A0558C65}" srcId="{E7362161-72B8-374A-ACDA-2A5A25BD8689}" destId="{64EFAA45-CEAD-3740-AF83-C3AA1C752CE4}" srcOrd="0" destOrd="0" parTransId="{A2BD7542-B7A6-6842-9737-15010338E57B}" sibTransId="{4074B65D-2207-BD45-8EF7-EDF61B04D5A1}"/>
    <dgm:cxn modelId="{BECB227E-A51C-2149-A6F4-5DA0D845E09B}" srcId="{E7362161-72B8-374A-ACDA-2A5A25BD8689}" destId="{E6758833-9E76-D645-9BA8-DAFD39D910EA}" srcOrd="5" destOrd="0" parTransId="{6B535CEF-C533-0D40-9E71-9F8AA22566DF}" sibTransId="{2CBC8F7B-1CE1-8046-B0DF-A2B5815559BC}"/>
    <dgm:cxn modelId="{BD69D824-19F6-8940-9224-CCE67BCCDB2E}" type="presParOf" srcId="{552FA153-F88A-EF40-B379-E8F2D41BCBE6}" destId="{4F582CE1-1CFB-4B46-8BC7-12927B7AA2F6}" srcOrd="0" destOrd="0" presId="urn:microsoft.com/office/officeart/2005/8/layout/vList6"/>
    <dgm:cxn modelId="{4B3A99EE-4630-AC4A-9334-EB421E11C561}" type="presParOf" srcId="{4F582CE1-1CFB-4B46-8BC7-12927B7AA2F6}" destId="{EB061632-3C48-3040-8114-7E8020DD3638}" srcOrd="0" destOrd="0" presId="urn:microsoft.com/office/officeart/2005/8/layout/vList6"/>
    <dgm:cxn modelId="{6D66801D-F5C8-1C41-84A2-2AF592189853}" type="presParOf" srcId="{4F582CE1-1CFB-4B46-8BC7-12927B7AA2F6}" destId="{B4042781-F03A-4F48-A1C1-A71E1038AC94}" srcOrd="1" destOrd="0" presId="urn:microsoft.com/office/officeart/2005/8/layout/vList6"/>
    <dgm:cxn modelId="{DEEA8F49-2A00-F140-B42A-79CE4CC98C90}" type="presParOf" srcId="{552FA153-F88A-EF40-B379-E8F2D41BCBE6}" destId="{7F27A909-5F40-6B4F-93CE-27018FDD93E1}" srcOrd="1" destOrd="0" presId="urn:microsoft.com/office/officeart/2005/8/layout/vList6"/>
    <dgm:cxn modelId="{F0A4C6BF-7168-B941-8D14-364E7D50726D}" type="presParOf" srcId="{552FA153-F88A-EF40-B379-E8F2D41BCBE6}" destId="{CD5B3FC4-1DC9-484B-BEAE-5D073495E031}" srcOrd="2" destOrd="0" presId="urn:microsoft.com/office/officeart/2005/8/layout/vList6"/>
    <dgm:cxn modelId="{447A5C3C-77B0-8E43-8B0B-1717B65EA440}" type="presParOf" srcId="{CD5B3FC4-1DC9-484B-BEAE-5D073495E031}" destId="{9988CBCF-FB66-794C-8815-2DB8E9099D9E}" srcOrd="0" destOrd="0" presId="urn:microsoft.com/office/officeart/2005/8/layout/vList6"/>
    <dgm:cxn modelId="{357128A3-50AC-7D4B-BC03-8467A51E5CB2}" type="presParOf" srcId="{CD5B3FC4-1DC9-484B-BEAE-5D073495E031}" destId="{96A292DC-B617-0F48-84D5-3B83E7097858}" srcOrd="1" destOrd="0" presId="urn:microsoft.com/office/officeart/2005/8/layout/vList6"/>
    <dgm:cxn modelId="{1148C4C7-44A1-844E-AE25-3F9C4E8FEB3A}" type="presParOf" srcId="{552FA153-F88A-EF40-B379-E8F2D41BCBE6}" destId="{DAE336C3-47D5-AD49-86FB-D2B78B165B55}" srcOrd="3" destOrd="0" presId="urn:microsoft.com/office/officeart/2005/8/layout/vList6"/>
    <dgm:cxn modelId="{E9FE0DB4-8DC6-9444-9899-C5438948E322}" type="presParOf" srcId="{552FA153-F88A-EF40-B379-E8F2D41BCBE6}" destId="{D212032F-24D5-8342-81DA-FD1279066034}" srcOrd="4" destOrd="0" presId="urn:microsoft.com/office/officeart/2005/8/layout/vList6"/>
    <dgm:cxn modelId="{0C03E38E-B588-1B43-BBFB-AF9FA4C4A151}" type="presParOf" srcId="{D212032F-24D5-8342-81DA-FD1279066034}" destId="{02942456-7FEC-894E-B557-53DC9C4EEA51}" srcOrd="0" destOrd="0" presId="urn:microsoft.com/office/officeart/2005/8/layout/vList6"/>
    <dgm:cxn modelId="{F35B228D-4CED-754D-B4A0-0AF65CCCE28A}" type="presParOf" srcId="{D212032F-24D5-8342-81DA-FD1279066034}" destId="{4FCF27A0-2B0F-8B46-9D67-041A8635E34F}" srcOrd="1" destOrd="0" presId="urn:microsoft.com/office/officeart/2005/8/layout/vList6"/>
    <dgm:cxn modelId="{D5BDAA64-4C03-2945-81AB-5F4A2D9B8232}" type="presParOf" srcId="{552FA153-F88A-EF40-B379-E8F2D41BCBE6}" destId="{6459845C-961C-674F-AF7F-19CF3B8008AF}" srcOrd="5" destOrd="0" presId="urn:microsoft.com/office/officeart/2005/8/layout/vList6"/>
    <dgm:cxn modelId="{7392F762-9CD6-B147-9FC6-FD0996D4935E}" type="presParOf" srcId="{552FA153-F88A-EF40-B379-E8F2D41BCBE6}" destId="{93A360D1-366E-D040-94E7-0843D7D3D225}" srcOrd="6" destOrd="0" presId="urn:microsoft.com/office/officeart/2005/8/layout/vList6"/>
    <dgm:cxn modelId="{2B0F5364-9980-3842-BE50-76F2372D6C5B}" type="presParOf" srcId="{93A360D1-366E-D040-94E7-0843D7D3D225}" destId="{5B959C56-5186-9E49-9A06-CDEBF5CD4D77}" srcOrd="0" destOrd="0" presId="urn:microsoft.com/office/officeart/2005/8/layout/vList6"/>
    <dgm:cxn modelId="{1C2B30BF-2290-C14A-8AC6-A7CBBE37E363}" type="presParOf" srcId="{93A360D1-366E-D040-94E7-0843D7D3D225}" destId="{04FB6F3C-5C0B-0E41-9FC0-5F5FB31101C7}" srcOrd="1" destOrd="0" presId="urn:microsoft.com/office/officeart/2005/8/layout/vList6"/>
    <dgm:cxn modelId="{98C15E37-CCB8-1443-8E87-F60328F9C3C4}" type="presParOf" srcId="{552FA153-F88A-EF40-B379-E8F2D41BCBE6}" destId="{6D0A871A-626A-0F49-9126-48F09AB15D1A}" srcOrd="7" destOrd="0" presId="urn:microsoft.com/office/officeart/2005/8/layout/vList6"/>
    <dgm:cxn modelId="{B83A61BA-3A53-8748-B9E1-1591B5F16AD4}" type="presParOf" srcId="{552FA153-F88A-EF40-B379-E8F2D41BCBE6}" destId="{4608AF07-6412-4548-8D91-30C88074C186}" srcOrd="8" destOrd="0" presId="urn:microsoft.com/office/officeart/2005/8/layout/vList6"/>
    <dgm:cxn modelId="{A8BA8CAB-59FC-7540-80EC-1C82C5083350}" type="presParOf" srcId="{4608AF07-6412-4548-8D91-30C88074C186}" destId="{598DE0D0-E004-1D41-9CCE-5D4FA243A9B6}" srcOrd="0" destOrd="0" presId="urn:microsoft.com/office/officeart/2005/8/layout/vList6"/>
    <dgm:cxn modelId="{356C89FE-4C5D-C84C-80A5-55CD407DA065}" type="presParOf" srcId="{4608AF07-6412-4548-8D91-30C88074C186}" destId="{93B4D0D5-5E28-4C4D-8AE4-BF50FA76119D}" srcOrd="1" destOrd="0" presId="urn:microsoft.com/office/officeart/2005/8/layout/vList6"/>
    <dgm:cxn modelId="{CCA88528-99D9-8248-AE20-44B166B206BD}" type="presParOf" srcId="{552FA153-F88A-EF40-B379-E8F2D41BCBE6}" destId="{93A388B6-5AA6-5F45-93E4-0795EE57B048}" srcOrd="9" destOrd="0" presId="urn:microsoft.com/office/officeart/2005/8/layout/vList6"/>
    <dgm:cxn modelId="{BD04B0A3-60CD-A747-98AD-56E05D7B5883}" type="presParOf" srcId="{552FA153-F88A-EF40-B379-E8F2D41BCBE6}" destId="{FFE1EE0E-5249-0A47-9FE2-39E1579E4C8B}" srcOrd="10" destOrd="0" presId="urn:microsoft.com/office/officeart/2005/8/layout/vList6"/>
    <dgm:cxn modelId="{7BC41EAA-1576-4242-8682-2016F2E4FF30}" type="presParOf" srcId="{FFE1EE0E-5249-0A47-9FE2-39E1579E4C8B}" destId="{DF77BF7A-12C8-C548-9EF2-E5A7A4CD74F9}" srcOrd="0" destOrd="0" presId="urn:microsoft.com/office/officeart/2005/8/layout/vList6"/>
    <dgm:cxn modelId="{B19FB248-EBE4-8A46-816C-17A78B1B39B7}" type="presParOf" srcId="{FFE1EE0E-5249-0A47-9FE2-39E1579E4C8B}" destId="{430303D3-356F-944A-914B-807B8DBA978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C73CE-0C32-8947-80C1-580E074BF593}">
      <dsp:nvSpPr>
        <dsp:cNvPr id="0" name=""/>
        <dsp:cNvSpPr/>
      </dsp:nvSpPr>
      <dsp:spPr>
        <a:xfrm>
          <a:off x="0" y="233163"/>
          <a:ext cx="8637505" cy="113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0366" tIns="249936" rIns="670366" bIns="128016" numCol="1" spcCol="1270" anchor="t" anchorCtr="0">
          <a:noAutofit/>
        </a:bodyPr>
        <a:lstStyle/>
        <a:p>
          <a:pPr marL="171450" lvl="1" indent="-171450" algn="just" defTabSz="800100">
            <a:lnSpc>
              <a:spcPct val="90000"/>
            </a:lnSpc>
            <a:spcBef>
              <a:spcPct val="0"/>
            </a:spcBef>
            <a:spcAft>
              <a:spcPct val="15000"/>
            </a:spcAft>
            <a:buChar char="••"/>
          </a:pPr>
          <a:r>
            <a:rPr lang="es-ES_tradnl" sz="1800" i="0" kern="1200" dirty="0"/>
            <a:t>Hebreos 12:28 Así que, recibiendo nosotros un reino inconmovible, tengamos gratitud, y mediante ella sirvamos a Dios agradándole con temor y reverencia.</a:t>
          </a:r>
        </a:p>
      </dsp:txBody>
      <dsp:txXfrm>
        <a:off x="0" y="233163"/>
        <a:ext cx="8637505" cy="1134000"/>
      </dsp:txXfrm>
    </dsp:sp>
    <dsp:sp modelId="{C308C063-FF3F-9048-B257-9A726D6068F1}">
      <dsp:nvSpPr>
        <dsp:cNvPr id="0" name=""/>
        <dsp:cNvSpPr/>
      </dsp:nvSpPr>
      <dsp:spPr>
        <a:xfrm>
          <a:off x="431875" y="56043"/>
          <a:ext cx="6046253" cy="3542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534" tIns="0" rIns="228534" bIns="0" numCol="1" spcCol="1270" anchor="ctr" anchorCtr="0">
          <a:noAutofit/>
        </a:bodyPr>
        <a:lstStyle/>
        <a:p>
          <a:pPr lvl="0" algn="l" defTabSz="800100">
            <a:lnSpc>
              <a:spcPct val="90000"/>
            </a:lnSpc>
            <a:spcBef>
              <a:spcPct val="0"/>
            </a:spcBef>
            <a:spcAft>
              <a:spcPct val="35000"/>
            </a:spcAft>
          </a:pPr>
          <a:r>
            <a:rPr lang="es-ES_tradnl" sz="1800" i="0" kern="1200" dirty="0"/>
            <a:t>EN NUESTRO SERVICIO A ÉL</a:t>
          </a:r>
        </a:p>
      </dsp:txBody>
      <dsp:txXfrm>
        <a:off x="449168" y="73336"/>
        <a:ext cx="6011667" cy="319654"/>
      </dsp:txXfrm>
    </dsp:sp>
    <dsp:sp modelId="{063DCDFD-2475-BB43-A750-989EA39C7D3E}">
      <dsp:nvSpPr>
        <dsp:cNvPr id="0" name=""/>
        <dsp:cNvSpPr/>
      </dsp:nvSpPr>
      <dsp:spPr>
        <a:xfrm>
          <a:off x="0" y="1609083"/>
          <a:ext cx="8637505" cy="642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0366" tIns="249936" rIns="670366" bIns="128016" numCol="1" spcCol="1270" anchor="t" anchorCtr="0">
          <a:noAutofit/>
        </a:bodyPr>
        <a:lstStyle/>
        <a:p>
          <a:pPr marL="171450" lvl="1" indent="-171450" algn="l" defTabSz="800100">
            <a:lnSpc>
              <a:spcPct val="90000"/>
            </a:lnSpc>
            <a:spcBef>
              <a:spcPct val="0"/>
            </a:spcBef>
            <a:spcAft>
              <a:spcPct val="15000"/>
            </a:spcAft>
            <a:buChar char="••"/>
          </a:pPr>
          <a:r>
            <a:rPr lang="es-ES_tradnl" sz="1800" i="0" kern="1200" dirty="0"/>
            <a:t> </a:t>
          </a:r>
          <a:r>
            <a:rPr lang="es-ES_tradnl" sz="1800" i="0" kern="1200" dirty="0">
              <a:solidFill>
                <a:srgbClr val="0A0A0A"/>
              </a:solidFill>
              <a:latin typeface="Open Sans" charset="0"/>
            </a:rPr>
            <a:t>1 Pedro 2:13-17</a:t>
          </a:r>
          <a:endParaRPr lang="es-ES_tradnl" sz="1800" i="0" kern="1200" dirty="0"/>
        </a:p>
      </dsp:txBody>
      <dsp:txXfrm>
        <a:off x="0" y="1609083"/>
        <a:ext cx="8637505" cy="642600"/>
      </dsp:txXfrm>
    </dsp:sp>
    <dsp:sp modelId="{1116490C-09D1-684A-A7FC-A63D39FC2F60}">
      <dsp:nvSpPr>
        <dsp:cNvPr id="0" name=""/>
        <dsp:cNvSpPr/>
      </dsp:nvSpPr>
      <dsp:spPr>
        <a:xfrm>
          <a:off x="431875" y="1431963"/>
          <a:ext cx="6046253" cy="3542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534" tIns="0" rIns="228534" bIns="0" numCol="1" spcCol="1270" anchor="ctr" anchorCtr="0">
          <a:noAutofit/>
        </a:bodyPr>
        <a:lstStyle/>
        <a:p>
          <a:pPr lvl="0" algn="l" defTabSz="800100">
            <a:lnSpc>
              <a:spcPct val="90000"/>
            </a:lnSpc>
            <a:spcBef>
              <a:spcPct val="0"/>
            </a:spcBef>
            <a:spcAft>
              <a:spcPct val="35000"/>
            </a:spcAft>
          </a:pPr>
          <a:r>
            <a:rPr lang="es-ES_tradnl" sz="1800" i="0" kern="1200" dirty="0"/>
            <a:t>A LAS AUTORIDADES TERRENALES </a:t>
          </a:r>
        </a:p>
      </dsp:txBody>
      <dsp:txXfrm>
        <a:off x="449168" y="1449256"/>
        <a:ext cx="6011667" cy="319654"/>
      </dsp:txXfrm>
    </dsp:sp>
    <dsp:sp modelId="{EA3736AB-F2AE-B746-92DB-71EECA8D0187}">
      <dsp:nvSpPr>
        <dsp:cNvPr id="0" name=""/>
        <dsp:cNvSpPr/>
      </dsp:nvSpPr>
      <dsp:spPr>
        <a:xfrm>
          <a:off x="0" y="2493603"/>
          <a:ext cx="8637505" cy="888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0366" tIns="249936" rIns="670366" bIns="128016" numCol="1" spcCol="1270" anchor="t" anchorCtr="0">
          <a:noAutofit/>
        </a:bodyPr>
        <a:lstStyle/>
        <a:p>
          <a:pPr marL="171450" lvl="1" indent="-171450" algn="l" defTabSz="800100">
            <a:lnSpc>
              <a:spcPct val="90000"/>
            </a:lnSpc>
            <a:spcBef>
              <a:spcPct val="0"/>
            </a:spcBef>
            <a:spcAft>
              <a:spcPct val="15000"/>
            </a:spcAft>
            <a:buChar char="••"/>
          </a:pPr>
          <a:r>
            <a:rPr lang="es-ES_tradnl" sz="1800" i="0" kern="1200" dirty="0"/>
            <a:t>Levíticos </a:t>
          </a:r>
          <a:r>
            <a:rPr lang="es-ES_tradnl" sz="1800" b="1" i="0" kern="1200" dirty="0"/>
            <a:t>26:2</a:t>
          </a:r>
          <a:r>
            <a:rPr lang="es-ES_tradnl" sz="1800" i="0" kern="1200" dirty="0"/>
            <a:t> Mis días de reposo guardaréis, y mi santuario tendréis en reverencia. Yo Jehová.</a:t>
          </a:r>
        </a:p>
      </dsp:txBody>
      <dsp:txXfrm>
        <a:off x="0" y="2493603"/>
        <a:ext cx="8637505" cy="888300"/>
      </dsp:txXfrm>
    </dsp:sp>
    <dsp:sp modelId="{522066E3-FEEA-1540-909F-9F142B4A9D2B}">
      <dsp:nvSpPr>
        <dsp:cNvPr id="0" name=""/>
        <dsp:cNvSpPr/>
      </dsp:nvSpPr>
      <dsp:spPr>
        <a:xfrm>
          <a:off x="431875" y="2316483"/>
          <a:ext cx="6046253" cy="3542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534" tIns="0" rIns="228534" bIns="0" numCol="1" spcCol="1270" anchor="ctr" anchorCtr="0">
          <a:noAutofit/>
        </a:bodyPr>
        <a:lstStyle/>
        <a:p>
          <a:pPr lvl="0" algn="l" defTabSz="800100">
            <a:lnSpc>
              <a:spcPct val="90000"/>
            </a:lnSpc>
            <a:spcBef>
              <a:spcPct val="0"/>
            </a:spcBef>
            <a:spcAft>
              <a:spcPct val="35000"/>
            </a:spcAft>
          </a:pPr>
          <a:r>
            <a:rPr lang="es-ES_tradnl" sz="1800" i="0" kern="1200" dirty="0"/>
            <a:t>AL SÁBADO Y EN EL SANTUARIO</a:t>
          </a:r>
        </a:p>
      </dsp:txBody>
      <dsp:txXfrm>
        <a:off x="449168" y="2333776"/>
        <a:ext cx="6011667" cy="319654"/>
      </dsp:txXfrm>
    </dsp:sp>
    <dsp:sp modelId="{37208E56-B746-D04F-9AB6-2F5EC916DE34}">
      <dsp:nvSpPr>
        <dsp:cNvPr id="0" name=""/>
        <dsp:cNvSpPr/>
      </dsp:nvSpPr>
      <dsp:spPr>
        <a:xfrm>
          <a:off x="0" y="3623823"/>
          <a:ext cx="8637505" cy="173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0366" tIns="249936" rIns="670366" bIns="128016" numCol="1" spcCol="1270" anchor="t" anchorCtr="0">
          <a:noAutofit/>
        </a:bodyPr>
        <a:lstStyle/>
        <a:p>
          <a:pPr marL="171450" lvl="1" indent="-171450" algn="just" defTabSz="800100">
            <a:lnSpc>
              <a:spcPct val="90000"/>
            </a:lnSpc>
            <a:spcBef>
              <a:spcPct val="0"/>
            </a:spcBef>
            <a:spcAft>
              <a:spcPct val="15000"/>
            </a:spcAft>
            <a:buChar char="••"/>
          </a:pPr>
          <a:r>
            <a:rPr lang="es-ES_tradnl" sz="1800" b="1" i="0" kern="1200" dirty="0"/>
            <a:t>Tito 2:3-5</a:t>
          </a:r>
          <a:r>
            <a:rPr lang="es-ES_tradnl" sz="1800" i="0" kern="1200" dirty="0"/>
            <a:t> Las ancianas asimismo sean </a:t>
          </a:r>
          <a:r>
            <a:rPr lang="es-ES_tradnl" sz="2400" b="1" i="0" u="sng" kern="1200" dirty="0"/>
            <a:t>reverentes en su porte; </a:t>
          </a:r>
          <a:r>
            <a:rPr lang="es-ES_tradnl" sz="1800" i="0" kern="1200" dirty="0"/>
            <a:t>no calumniadoras, no esclavas del vino, maestras del bien; que enseñen a las mujeres jóvenes a amar a sus maridos y a sus hijos, a ser prudentes, castas, cuidadosas de su casa, buenas, sujetas a sus maridos, para que la palabra de Dios no sea blasfemada</a:t>
          </a:r>
        </a:p>
      </dsp:txBody>
      <dsp:txXfrm>
        <a:off x="0" y="3623823"/>
        <a:ext cx="8637505" cy="1738800"/>
      </dsp:txXfrm>
    </dsp:sp>
    <dsp:sp modelId="{31E5D1E4-AFB7-BC47-A22B-5A936F0BC0BB}">
      <dsp:nvSpPr>
        <dsp:cNvPr id="0" name=""/>
        <dsp:cNvSpPr/>
      </dsp:nvSpPr>
      <dsp:spPr>
        <a:xfrm>
          <a:off x="431875" y="3446703"/>
          <a:ext cx="6046253" cy="3542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534" tIns="0" rIns="228534" bIns="0" numCol="1" spcCol="1270" anchor="ctr" anchorCtr="0">
          <a:noAutofit/>
        </a:bodyPr>
        <a:lstStyle/>
        <a:p>
          <a:pPr lvl="0" algn="l" defTabSz="800100">
            <a:lnSpc>
              <a:spcPct val="90000"/>
            </a:lnSpc>
            <a:spcBef>
              <a:spcPct val="0"/>
            </a:spcBef>
            <a:spcAft>
              <a:spcPct val="35000"/>
            </a:spcAft>
          </a:pPr>
          <a:r>
            <a:rPr lang="es-ES_tradnl" sz="1800" i="0" kern="1200" dirty="0"/>
            <a:t>A LAS MUJERES</a:t>
          </a:r>
        </a:p>
      </dsp:txBody>
      <dsp:txXfrm>
        <a:off x="449168" y="3463996"/>
        <a:ext cx="6011667"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42781-F03A-4F48-A1C1-A71E1038AC94}">
      <dsp:nvSpPr>
        <dsp:cNvPr id="0" name=""/>
        <dsp:cNvSpPr/>
      </dsp:nvSpPr>
      <dsp:spPr>
        <a:xfrm>
          <a:off x="3345805" y="531"/>
          <a:ext cx="5018708" cy="669273"/>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s-ES_tradnl" sz="3200" kern="1200" dirty="0"/>
            <a:t>Mujer de Tecoa </a:t>
          </a:r>
        </a:p>
      </dsp:txBody>
      <dsp:txXfrm>
        <a:off x="3345805" y="84190"/>
        <a:ext cx="4767731" cy="501955"/>
      </dsp:txXfrm>
    </dsp:sp>
    <dsp:sp modelId="{EB061632-3C48-3040-8114-7E8020DD3638}">
      <dsp:nvSpPr>
        <dsp:cNvPr id="0" name=""/>
        <dsp:cNvSpPr/>
      </dsp:nvSpPr>
      <dsp:spPr>
        <a:xfrm>
          <a:off x="0" y="531"/>
          <a:ext cx="3345805" cy="6692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l" defTabSz="933450" rtl="0">
            <a:lnSpc>
              <a:spcPct val="90000"/>
            </a:lnSpc>
            <a:spcBef>
              <a:spcPct val="0"/>
            </a:spcBef>
            <a:spcAft>
              <a:spcPct val="35000"/>
            </a:spcAft>
          </a:pPr>
          <a:r>
            <a:rPr lang="es-ES_tradnl" sz="2100" kern="1200" dirty="0"/>
            <a:t>2 Samuel 14:4  </a:t>
          </a:r>
        </a:p>
      </dsp:txBody>
      <dsp:txXfrm>
        <a:off x="32671" y="33202"/>
        <a:ext cx="3280463" cy="603931"/>
      </dsp:txXfrm>
    </dsp:sp>
    <dsp:sp modelId="{96A292DC-B617-0F48-84D5-3B83E7097858}">
      <dsp:nvSpPr>
        <dsp:cNvPr id="0" name=""/>
        <dsp:cNvSpPr/>
      </dsp:nvSpPr>
      <dsp:spPr>
        <a:xfrm>
          <a:off x="3345805" y="736731"/>
          <a:ext cx="5018708" cy="669273"/>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s-ES_tradnl" sz="3200" kern="1200" dirty="0"/>
            <a:t>Joab</a:t>
          </a:r>
        </a:p>
      </dsp:txBody>
      <dsp:txXfrm>
        <a:off x="3345805" y="820390"/>
        <a:ext cx="4767731" cy="501955"/>
      </dsp:txXfrm>
    </dsp:sp>
    <dsp:sp modelId="{9988CBCF-FB66-794C-8815-2DB8E9099D9E}">
      <dsp:nvSpPr>
        <dsp:cNvPr id="0" name=""/>
        <dsp:cNvSpPr/>
      </dsp:nvSpPr>
      <dsp:spPr>
        <a:xfrm>
          <a:off x="0" y="736731"/>
          <a:ext cx="3345805" cy="6692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l" defTabSz="933450" rtl="0">
            <a:lnSpc>
              <a:spcPct val="90000"/>
            </a:lnSpc>
            <a:spcBef>
              <a:spcPct val="0"/>
            </a:spcBef>
            <a:spcAft>
              <a:spcPct val="35000"/>
            </a:spcAft>
          </a:pPr>
          <a:r>
            <a:rPr lang="es-ES_tradnl" sz="2100" kern="1200" dirty="0"/>
            <a:t>2 Samuel 14: 22 </a:t>
          </a:r>
        </a:p>
      </dsp:txBody>
      <dsp:txXfrm>
        <a:off x="32671" y="769402"/>
        <a:ext cx="3280463" cy="603931"/>
      </dsp:txXfrm>
    </dsp:sp>
    <dsp:sp modelId="{4FCF27A0-2B0F-8B46-9D67-041A8635E34F}">
      <dsp:nvSpPr>
        <dsp:cNvPr id="0" name=""/>
        <dsp:cNvSpPr/>
      </dsp:nvSpPr>
      <dsp:spPr>
        <a:xfrm>
          <a:off x="3345805" y="1472932"/>
          <a:ext cx="5018708" cy="669273"/>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s-ES_tradnl" sz="3200" kern="1200" dirty="0"/>
            <a:t>Betsabé</a:t>
          </a:r>
        </a:p>
      </dsp:txBody>
      <dsp:txXfrm>
        <a:off x="3345805" y="1556591"/>
        <a:ext cx="4767731" cy="501955"/>
      </dsp:txXfrm>
    </dsp:sp>
    <dsp:sp modelId="{02942456-7FEC-894E-B557-53DC9C4EEA51}">
      <dsp:nvSpPr>
        <dsp:cNvPr id="0" name=""/>
        <dsp:cNvSpPr/>
      </dsp:nvSpPr>
      <dsp:spPr>
        <a:xfrm>
          <a:off x="0" y="1472932"/>
          <a:ext cx="3345805" cy="6692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l" defTabSz="933450" rtl="0">
            <a:lnSpc>
              <a:spcPct val="90000"/>
            </a:lnSpc>
            <a:spcBef>
              <a:spcPct val="0"/>
            </a:spcBef>
            <a:spcAft>
              <a:spcPct val="35000"/>
            </a:spcAft>
          </a:pPr>
          <a:r>
            <a:rPr lang="es-ES_tradnl" sz="2100" kern="1200" dirty="0"/>
            <a:t>1 Reyes 1:16 , 31</a:t>
          </a:r>
        </a:p>
      </dsp:txBody>
      <dsp:txXfrm>
        <a:off x="32671" y="1505603"/>
        <a:ext cx="3280463" cy="603931"/>
      </dsp:txXfrm>
    </dsp:sp>
    <dsp:sp modelId="{04FB6F3C-5C0B-0E41-9FC0-5F5FB31101C7}">
      <dsp:nvSpPr>
        <dsp:cNvPr id="0" name=""/>
        <dsp:cNvSpPr/>
      </dsp:nvSpPr>
      <dsp:spPr>
        <a:xfrm>
          <a:off x="3345805" y="2209132"/>
          <a:ext cx="5018708" cy="669273"/>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s-ES_tradnl" sz="3200" kern="1200" dirty="0"/>
            <a:t>Balaam</a:t>
          </a:r>
        </a:p>
      </dsp:txBody>
      <dsp:txXfrm>
        <a:off x="3345805" y="2292791"/>
        <a:ext cx="4767731" cy="501955"/>
      </dsp:txXfrm>
    </dsp:sp>
    <dsp:sp modelId="{5B959C56-5186-9E49-9A06-CDEBF5CD4D77}">
      <dsp:nvSpPr>
        <dsp:cNvPr id="0" name=""/>
        <dsp:cNvSpPr/>
      </dsp:nvSpPr>
      <dsp:spPr>
        <a:xfrm>
          <a:off x="0" y="2209132"/>
          <a:ext cx="3345805" cy="6692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l" defTabSz="933450" rtl="0">
            <a:lnSpc>
              <a:spcPct val="90000"/>
            </a:lnSpc>
            <a:spcBef>
              <a:spcPct val="0"/>
            </a:spcBef>
            <a:spcAft>
              <a:spcPct val="35000"/>
            </a:spcAft>
          </a:pPr>
          <a:r>
            <a:rPr lang="es-ES_tradnl" sz="2100" i="0" kern="1200" dirty="0"/>
            <a:t>Números 22:31 </a:t>
          </a:r>
        </a:p>
      </dsp:txBody>
      <dsp:txXfrm>
        <a:off x="32671" y="2241803"/>
        <a:ext cx="3280463" cy="603931"/>
      </dsp:txXfrm>
    </dsp:sp>
    <dsp:sp modelId="{93B4D0D5-5E28-4C4D-8AE4-BF50FA76119D}">
      <dsp:nvSpPr>
        <dsp:cNvPr id="0" name=""/>
        <dsp:cNvSpPr/>
      </dsp:nvSpPr>
      <dsp:spPr>
        <a:xfrm>
          <a:off x="3345805" y="2945333"/>
          <a:ext cx="5018708" cy="669273"/>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s-ES_tradnl" sz="3200" kern="1200" dirty="0"/>
            <a:t>Hermanos de José</a:t>
          </a:r>
        </a:p>
      </dsp:txBody>
      <dsp:txXfrm>
        <a:off x="3345805" y="3028992"/>
        <a:ext cx="4767731" cy="501955"/>
      </dsp:txXfrm>
    </dsp:sp>
    <dsp:sp modelId="{598DE0D0-E004-1D41-9CCE-5D4FA243A9B6}">
      <dsp:nvSpPr>
        <dsp:cNvPr id="0" name=""/>
        <dsp:cNvSpPr/>
      </dsp:nvSpPr>
      <dsp:spPr>
        <a:xfrm>
          <a:off x="0" y="2945333"/>
          <a:ext cx="3345805" cy="6692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l" defTabSz="933450" rtl="0">
            <a:lnSpc>
              <a:spcPct val="90000"/>
            </a:lnSpc>
            <a:spcBef>
              <a:spcPct val="0"/>
            </a:spcBef>
            <a:spcAft>
              <a:spcPct val="35000"/>
            </a:spcAft>
          </a:pPr>
          <a:r>
            <a:rPr lang="es-ES_tradnl" sz="2100" i="0" kern="1200" dirty="0"/>
            <a:t>Génesis 43:28 </a:t>
          </a:r>
        </a:p>
      </dsp:txBody>
      <dsp:txXfrm>
        <a:off x="32671" y="2978004"/>
        <a:ext cx="3280463" cy="603931"/>
      </dsp:txXfrm>
    </dsp:sp>
    <dsp:sp modelId="{430303D3-356F-944A-914B-807B8DBA978F}">
      <dsp:nvSpPr>
        <dsp:cNvPr id="0" name=""/>
        <dsp:cNvSpPr/>
      </dsp:nvSpPr>
      <dsp:spPr>
        <a:xfrm>
          <a:off x="3345805" y="3681533"/>
          <a:ext cx="5018708" cy="669273"/>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s-ES_tradnl" sz="3200" kern="1200" dirty="0"/>
            <a:t>David</a:t>
          </a:r>
        </a:p>
      </dsp:txBody>
      <dsp:txXfrm>
        <a:off x="3345805" y="3765192"/>
        <a:ext cx="4767731" cy="501955"/>
      </dsp:txXfrm>
    </dsp:sp>
    <dsp:sp modelId="{DF77BF7A-12C8-C548-9EF2-E5A7A4CD74F9}">
      <dsp:nvSpPr>
        <dsp:cNvPr id="0" name=""/>
        <dsp:cNvSpPr/>
      </dsp:nvSpPr>
      <dsp:spPr>
        <a:xfrm>
          <a:off x="0" y="3681533"/>
          <a:ext cx="3345805" cy="6692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l" defTabSz="933450" rtl="0">
            <a:lnSpc>
              <a:spcPct val="90000"/>
            </a:lnSpc>
            <a:spcBef>
              <a:spcPct val="0"/>
            </a:spcBef>
            <a:spcAft>
              <a:spcPct val="35000"/>
            </a:spcAft>
          </a:pPr>
          <a:r>
            <a:rPr lang="es-ES_tradnl" sz="2100" i="0" kern="1200" dirty="0"/>
            <a:t>1 Samuel 24:8, 2 Samuel 1:2 </a:t>
          </a:r>
        </a:p>
      </dsp:txBody>
      <dsp:txXfrm>
        <a:off x="32671" y="3714204"/>
        <a:ext cx="3280463" cy="6039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954CA-8AD1-C846-90F4-8AC3B19EDE59}" type="datetimeFigureOut">
              <a:rPr lang="es-ES_tradnl" smtClean="0"/>
              <a:t>27/02/2020</a:t>
            </a:fld>
            <a:endParaRPr lang="es-ES_tradn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EE910-9901-754A-AB6D-8D9F785CF227}" type="slidenum">
              <a:rPr lang="es-ES_tradnl" smtClean="0"/>
              <a:t>‹#›</a:t>
            </a:fld>
            <a:endParaRPr lang="es-ES_tradnl" dirty="0"/>
          </a:p>
        </p:txBody>
      </p:sp>
    </p:spTree>
    <p:extLst>
      <p:ext uri="{BB962C8B-B14F-4D97-AF65-F5344CB8AC3E}">
        <p14:creationId xmlns:p14="http://schemas.microsoft.com/office/powerpoint/2010/main" val="112934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SILENCIO REVERENTE</a:t>
            </a:r>
          </a:p>
        </p:txBody>
      </p:sp>
      <p:sp>
        <p:nvSpPr>
          <p:cNvPr id="4" name="Marcador de número de diapositiva 3"/>
          <p:cNvSpPr>
            <a:spLocks noGrp="1"/>
          </p:cNvSpPr>
          <p:nvPr>
            <p:ph type="sldNum" sz="quarter" idx="10"/>
          </p:nvPr>
        </p:nvSpPr>
        <p:spPr/>
        <p:txBody>
          <a:bodyPr/>
          <a:lstStyle/>
          <a:p>
            <a:fld id="{02C6D9F1-1109-0846-9593-BEC5C02E84F3}" type="slidenum">
              <a:rPr lang="es-ES_tradnl" smtClean="0"/>
              <a:t>7</a:t>
            </a:fld>
            <a:endParaRPr lang="es-ES_tradnl" dirty="0"/>
          </a:p>
        </p:txBody>
      </p:sp>
    </p:spTree>
    <p:extLst>
      <p:ext uri="{BB962C8B-B14F-4D97-AF65-F5344CB8AC3E}">
        <p14:creationId xmlns:p14="http://schemas.microsoft.com/office/powerpoint/2010/main" val="137638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2C6D9F1-1109-0846-9593-BEC5C02E84F3}" type="slidenum">
              <a:rPr lang="es-ES_tradnl" smtClean="0"/>
              <a:t>8</a:t>
            </a:fld>
            <a:endParaRPr lang="es-ES_tradnl" dirty="0"/>
          </a:p>
        </p:txBody>
      </p:sp>
    </p:spTree>
    <p:extLst>
      <p:ext uri="{BB962C8B-B14F-4D97-AF65-F5344CB8AC3E}">
        <p14:creationId xmlns:p14="http://schemas.microsoft.com/office/powerpoint/2010/main" val="67496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a:t>Cosas espirituales que recibimos  por las cuales estar agradecidos…. 22 -24</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a:t>La Biblia nos dice claramente que debemos de demostrar reverencia a Dios, y hacia todas las cosas que representan Su Persona y Presencia </a:t>
            </a:r>
            <a:endParaRPr lang="es-ES_tradnl" dirty="0"/>
          </a:p>
          <a:p>
            <a:endParaRPr lang="es-ES_tradnl" dirty="0"/>
          </a:p>
        </p:txBody>
      </p:sp>
      <p:sp>
        <p:nvSpPr>
          <p:cNvPr id="4" name="Marcador de número de diapositiva 3"/>
          <p:cNvSpPr>
            <a:spLocks noGrp="1"/>
          </p:cNvSpPr>
          <p:nvPr>
            <p:ph type="sldNum" sz="quarter" idx="10"/>
          </p:nvPr>
        </p:nvSpPr>
        <p:spPr/>
        <p:txBody>
          <a:bodyPr/>
          <a:lstStyle/>
          <a:p>
            <a:fld id="{02C6D9F1-1109-0846-9593-BEC5C02E84F3}" type="slidenum">
              <a:rPr lang="es-ES_tradnl" smtClean="0"/>
              <a:t>10</a:t>
            </a:fld>
            <a:endParaRPr lang="es-ES_tradnl" dirty="0"/>
          </a:p>
        </p:txBody>
      </p:sp>
    </p:spTree>
    <p:extLst>
      <p:ext uri="{BB962C8B-B14F-4D97-AF65-F5344CB8AC3E}">
        <p14:creationId xmlns:p14="http://schemas.microsoft.com/office/powerpoint/2010/main" val="32700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u="sng" kern="1200" dirty="0">
                <a:solidFill>
                  <a:schemeClr val="tx1"/>
                </a:solidFill>
                <a:effectLst/>
                <a:latin typeface="+mn-lt"/>
                <a:ea typeface="+mn-ea"/>
                <a:cs typeface="+mn-cs"/>
              </a:rPr>
              <a:t>LA CASA DE DIOS</a:t>
            </a:r>
          </a:p>
          <a:p>
            <a:r>
              <a:rPr lang="es-ES_tradnl" sz="1200" kern="1200" dirty="0">
                <a:solidFill>
                  <a:schemeClr val="tx1"/>
                </a:solidFill>
                <a:effectLst/>
                <a:latin typeface="+mn-lt"/>
                <a:ea typeface="+mn-ea"/>
                <a:cs typeface="+mn-cs"/>
              </a:rPr>
              <a:t>(Consejos para la Iglesia)</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Para el alma humilde y creyente, la casa de Dios en la tierra es la puerta del cielo. El canto de alabanza, la oración, las palabras pronunciadas por los representantes de Cristo, son los agentes designados por Dios para preparar un pueblo para la iglesia celestial, para aquel culto más sublime, en el que no podrá entrar nada que corrompa. – {CPI 450.1}</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La casa es el santuario para la familia, y la cámara o el huerto el lugar más retraído para el culto individual, pero la iglesia es el santuario para la congregación. Debiera haber reglas respecto al tiempo, el lugar, y la manera de adorar. Nada de lo que es sagrado, nada de lo que pertenece al culto de Dios, debe ser tratado con descuido e indiferencia. A fin de que los hombres puedan tributar mejor las alabanzas de Dios, su asociación debe ser tal que mantenga en su mente una distinción entre lo sagrado y lo común. Los que tienen ideas amplias, pensamiento y aspiraciones nobles, son los que sostienen entre sí relaciones que fortalecen todos los pensamientos de las cosas divinas. Felices son los que tienen un santuario, sea alto o humilde, en la ciudad o entre las escarpadas cuevas de la montaña, en la humilde choza o en el desierto. Si es lo mejor que pueden obtener para el Maestro, él santificará ese lugar con su presencia y será santo para el Señor de los ejércitos. – {CPI 450.2}</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Cuando los adoradores entran en el lugar de reunión, deben hacerlo con decoro, pasando quedamente a sus asientos. Si hay una estufa en la pieza, no es propio rodearla en una actitud indolente y descuidada. La conversación común, los cuchicheos y las risas no deben permitirse en la casa de culto, ni antes ni después del servicio. Una piedad ardiente y activa debe caracterizar a los adoradores. – {CPI 451.1}</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Si algunos tienen que esperar unos minutos antes de que empiece la reunión, conserven un verdadero espíritu de devoción meditando silenciosamente, manteniendo el corazón elevado a Dios en oración, a fin de que el servicio sea de beneficio especial para su propio corazón y conduzca a la convicción y conversión de otras almas. Deben recordar que los mensajeros celestiales están en la casa. Todos hemos perdido mucha dulce comunión con Dios por nuestra inquietud, por no fomentar los momentos de reflexión y oración. La condición espiritual necesita ser reseñada con frecuencia, y la mente y el corazón atraídos al Sol de justicia. – {CPI 451.2}</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Si cuando la gente entra en la casa de culto tiene verdadera reverencia por el Señor y recuerda que está en su presencia, habrá una suave elocuencia en el silencio. Las risas, las conversaciones y los cuchicheos que podrían no ser pecaminosos en un lugar de negocios comunes, no deben tolerarse en la casa donde se adora a Dios. La mente debe estar preparada para oír la Palabra de Dios, a fin de que tenga el debido peso e impresione adecuadamente el corazón. – {CPI 451.3}</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Cuando el ministro entra, debe ser con una disposición solemne y digna. Debe inclinarse en oración silenciosa tan pronto como llegue al púlpito y pedir fervientemente ayuda a Dios ¡Qué impresión hará esto! Habrá solemnidad y reverencia entre los oyentes… Una solemnidad desciende sobre todos, y los ángeles de Dios son atraídos muy cerca. Cada uno de los miembros de la congregación que teme a Dios, debe también unirse en oración silenciosa con él, inclinando su cabeza, para que Dios honre la reunión con su presencia y dé poder a su verdad proclamada por los labios humanos.</a:t>
            </a:r>
            <a:r>
              <a:rPr lang="es-ES_tradnl" sz="1200" kern="1200" baseline="30000" dirty="0">
                <a:solidFill>
                  <a:schemeClr val="tx1"/>
                </a:solidFill>
                <a:effectLst/>
                <a:latin typeface="+mn-lt"/>
                <a:ea typeface="+mn-ea"/>
                <a:cs typeface="+mn-cs"/>
              </a:rPr>
              <a:t> [1]Joyas de los Testimonios 2:193-195.</a:t>
            </a:r>
            <a:r>
              <a:rPr lang="es-ES_tradnl" sz="1200" kern="1200" dirty="0">
                <a:solidFill>
                  <a:schemeClr val="tx1"/>
                </a:solidFill>
                <a:effectLst/>
                <a:latin typeface="+mn-lt"/>
                <a:ea typeface="+mn-ea"/>
                <a:cs typeface="+mn-cs"/>
              </a:rPr>
              <a:t> – {CPI 452.1}</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Si es posible, todos deben llegar puntualmente a la hora señalada; y a los morosos que lleguen con media hora o quince minutos de atraso no se los debe esperar. Aun cuando no haya más de dos presentes, ellos pueden pedir el cumplimiento de la promesa. La reunión debe iniciarse a la hora señalada, si es posible, sean pocos o muchos los presentes.</a:t>
            </a:r>
            <a:r>
              <a:rPr lang="es-ES_tradnl" sz="1200" kern="1200" baseline="30000" dirty="0">
                <a:solidFill>
                  <a:schemeClr val="tx1"/>
                </a:solidFill>
                <a:effectLst/>
                <a:latin typeface="+mn-lt"/>
                <a:ea typeface="+mn-ea"/>
                <a:cs typeface="+mn-cs"/>
              </a:rPr>
              <a:t>[2]Joyas de los Testimonios 1:270.</a:t>
            </a:r>
            <a:r>
              <a:rPr lang="es-ES_tradnl" sz="1200" kern="1200" dirty="0">
                <a:solidFill>
                  <a:schemeClr val="tx1"/>
                </a:solidFill>
                <a:effectLst/>
                <a:latin typeface="+mn-lt"/>
                <a:ea typeface="+mn-ea"/>
                <a:cs typeface="+mn-cs"/>
              </a:rPr>
              <a:t> – {CPI 452.2}</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La verdadera reverencia hacia Dios es inspirada por un sentimiento de su grandeza infinita y de su presencia. Y cada corazón debe quedar profundamente impresionado por este sentimiento de lo invisible. La hora y el lugar de reunión son sagrados, porque Dios está allí; y al manifestarse la reverencia en la actitud y conducta, se ahondará el sentimiento que inspira. “Santo y terrible es su nombre”, declara el salmista. Salmos 111:9.</a:t>
            </a:r>
            <a:r>
              <a:rPr lang="es-ES_tradnl" sz="1200" kern="1200" baseline="30000" dirty="0">
                <a:solidFill>
                  <a:schemeClr val="tx1"/>
                </a:solidFill>
                <a:effectLst/>
                <a:latin typeface="+mn-lt"/>
                <a:ea typeface="+mn-ea"/>
                <a:cs typeface="+mn-cs"/>
              </a:rPr>
              <a:t> [3]Obreros Evangélicos, 187.</a:t>
            </a:r>
            <a:r>
              <a:rPr lang="es-ES_tradnl" sz="1200" kern="1200" dirty="0">
                <a:solidFill>
                  <a:schemeClr val="tx1"/>
                </a:solidFill>
                <a:effectLst/>
                <a:latin typeface="+mn-lt"/>
                <a:ea typeface="+mn-ea"/>
                <a:cs typeface="+mn-cs"/>
              </a:rPr>
              <a:t> – {CPI 452.3}</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Cuando se abre la reunión con oración, cada rodilla debe doblegarse en la presencia del Santo y cada corazón debe elevarse a Dios en silenciosa devoción. Las oraciones de los adoradores fieles serán oídas y el ministerio de la palabra resultará eficaz. La actitud inerte de los adoradores en la casa de Dios es un importante motivo de que el ministerio no produce mayor bien. La melodía del canto, exhalada de muchos corazones en forma clara y distinta, es uno de los instrumentos de Dios en la obra de salvar almas. Todo el servicio debe ser dirigido con solemnidad y reverencia, como si fuese en la visible presencia del Maestro de las asambleas. – {CPI 453.1}</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Cuando se habla la palabra, debéis recordar, hermanos, que estáis escuchando la voz de Dios por medio del siervo que es su delegado. Escuchad atentamente. No durmáis por un instante, porque el sueño podría haceros perder las palabras que más necesitáis—las palabras que, si las escucharais, salvarían vuestros pies de desviarse por sendas equivocadas. Satanás y sus ángeles están atareados creando una condición de parálisis de los sentidos, para que las recomendaciones, amonestaciones y reproches no sean oídos; y para que, si llegan a oírse, no produzcan efecto en el corazón ni reformen la vida. A veces un niño puede atraer de tal manera la atención de los oyentes que la preciosa semilla no caiga en buen terreno ni lleve fruto. Algunas veces los jóvenes tienen tan poca reverencia por la casa y el culto de Dios, que sostienen continua comunicación unos con otros durante el sermón. Si pudiesen ver a los ángeles de Dios que los miran y toman nota de sus acciones, se llenarían de vergüenza y se aborrecerían a sí mismos. Dios quiere oyentes atentos. Era mientras los hombres dormían cuando Satanás sembró la cizaña. – {CPI 453.2}</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Cuando se pronuncia la oración de despedida, todos deben permanecer quietos, como si temiesen perder la paz de Cristo. Salgan todos sin desorden ni conversación, sintiendo que están en la presencia de Dios, que su ojo descansa sobre ellos y que deben obrar como si estuviesen en su presencia visible. Nadie se detenga en los pasillos para conversar o charlar, cerrando así el paso a los demás. Las dependencias de las iglesias deben ser investidas con sagrada reverencia. No debe hacerse de ellas un lugar donde encontrarse con antiguos amigos, y conversar e introducir pensamientos comunes y negocios mundanales. Estas cosas deben ser dejadas fuera de la iglesia. Dios y los ángeles han sido deshonrados por la risa ruidosa y negligente, y el ruido que se oye en algunos lugares. – {CPI 454.1}</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Padres, elevad la norma del cristianismo en la mente de vuestros hijos; ayudadles a entretejer a Jesús en su experiencia; enseñadles a tener la más alta reverencia por la casa de Dios y a comprender que cuando entran en la casa del Señor deben hacerlo con corazón enternecido y subyugado por pensamientos como éstos: “Dios está aquí; ésta es su casa. Debo tener pensamientos puros y los más santos motivos. No debo abrigar orgullo, envidias, celos, malas sospechas, odios ni engaño en mi corazón; porque vengo a la presencia del Dios santo. Este es el lugar donde Dios se encuentra con su pueblo y lo bendice. El Santo y Sublime, que habita en la eternidad, me mira, escudriña mi corazón, y lee los pensamientos y los actos más secretos de mi vida”. – {CPI 454.2}</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La mente delicada y susceptible de los jóvenes forma su concepto de las labores de los siervos de Dios por la manera en que sus padres las tratan. Muchas cabezas de familias hacen del culto un asunto de crítica en casa, aprobando algunas cosas y condenando otras. Así se critica y pone en duda el mensaje de Dios a los hombres, y se lo hace tema de liviandad. ¡Sólo los libros del cielo revelarán qué impresiones hacen sobre los jóvenes estas observaciones descuidadas e irreverentes! Los niños ven y comprenden estas cosas mucho más rápidamente de lo que puedan pensar los padres. Sus sentidos morales quedan mal encauzados, cosa que el tiempo nunca podrá cambiar completamente. Los padres se lamentan por la dureza de corazón de sus hijos, y por lo difícil que es despertar su sensibilidad moral para que respondan a los requerimientos de Dios.</a:t>
            </a:r>
            <a:r>
              <a:rPr lang="es-ES_tradnl" sz="1200" kern="1200" baseline="30000" dirty="0">
                <a:solidFill>
                  <a:schemeClr val="tx1"/>
                </a:solidFill>
                <a:effectLst/>
                <a:latin typeface="+mn-lt"/>
                <a:ea typeface="+mn-ea"/>
                <a:cs typeface="+mn-cs"/>
              </a:rPr>
              <a:t> [4]Joyas de los Testimonios 2:195, 196, 199, 200.</a:t>
            </a:r>
            <a:r>
              <a:rPr lang="es-ES_tradnl" sz="1200" kern="1200" dirty="0">
                <a:solidFill>
                  <a:schemeClr val="tx1"/>
                </a:solidFill>
                <a:effectLst/>
                <a:latin typeface="+mn-lt"/>
                <a:ea typeface="+mn-ea"/>
                <a:cs typeface="+mn-cs"/>
              </a:rPr>
              <a:t> – {CPI 455.1}</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También se debería manifestar reverencia hacia el nombre de Dios. Nunca se lo debiera pronunciar a la ligera o con indiferencia. Hasta en la oración habría que evitar su repetición frecuente o innecesaria. “Santo y temible es su nombre”. Salmos 111:9. Los ángeles, al pronunciarlo, cubren sus rostros. ¡Con cuánta reverencia debiéramos pronunciarlo nosotros que somos caídos y pecadores!</a:t>
            </a:r>
            <a:r>
              <a:rPr lang="es-ES_tradnl" sz="1200" kern="1200" baseline="30000" dirty="0">
                <a:solidFill>
                  <a:schemeClr val="tx1"/>
                </a:solidFill>
                <a:effectLst/>
                <a:latin typeface="+mn-lt"/>
                <a:ea typeface="+mn-ea"/>
                <a:cs typeface="+mn-cs"/>
              </a:rPr>
              <a:t> [5]La Educación, 243.</a:t>
            </a:r>
            <a:r>
              <a:rPr lang="es-ES_tradnl" sz="1200" kern="1200" dirty="0">
                <a:solidFill>
                  <a:schemeClr val="tx1"/>
                </a:solidFill>
                <a:effectLst/>
                <a:latin typeface="+mn-lt"/>
                <a:ea typeface="+mn-ea"/>
                <a:cs typeface="+mn-cs"/>
              </a:rPr>
              <a:t> – {CPI 455.2} Vi que el santo nombre de Dios debiera usarse con reverencia y temor. Las palabras Dios Todopoderoso son expresadas juntas y empleadas por algunos en oración de una manera descuidada y negligente, que le desagrada. Los tales no comprenden a Dios ni a la verdad, pues si la comprendieran no hablarían con tanta irreverencia del Dios grande y temible, que pronto los ha de juzgar en el día postrero. Dijo el ángel: “No las unáis; porque terrible es su nombre”. Los que se dan cuenta de la grandeza y la majestad de Dios, pronunciarán su nombre con santa reverencia. El mora en luz inaccesible; ningún hombre puede verle y vivir. Vi que estas cosas tendrán que ser comprendidas antes que la iglesia pueda prosperar.</a:t>
            </a:r>
            <a:r>
              <a:rPr lang="es-ES_tradnl" sz="1200" kern="1200" baseline="30000" dirty="0">
                <a:solidFill>
                  <a:schemeClr val="tx1"/>
                </a:solidFill>
                <a:effectLst/>
                <a:latin typeface="+mn-lt"/>
                <a:ea typeface="+mn-ea"/>
                <a:cs typeface="+mn-cs"/>
              </a:rPr>
              <a:t> [6]Primeros Escritos, 122.</a:t>
            </a:r>
            <a:r>
              <a:rPr lang="es-ES_tradnl" sz="1200" kern="1200" dirty="0">
                <a:solidFill>
                  <a:schemeClr val="tx1"/>
                </a:solidFill>
                <a:effectLst/>
                <a:latin typeface="+mn-lt"/>
                <a:ea typeface="+mn-ea"/>
                <a:cs typeface="+mn-cs"/>
              </a:rPr>
              <a:t> – {CPI 456.1}</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Deberíamos manifestar respeto por cada ejemplar de ella, no darle usos comunes ni manejarlo descuidadamente. Nunca se debería citar la Escritura en broma, ni usarla para decir un chiste. “Toda palabra de Dios es limpia”. “Como plata refinada en horno de tierra, purificada siete veces”. Proverbios 30:5; Salmos 12:6. – {CPI 456.2}</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Sobre todo se debería enseñar a los niños que la verdadera reverencia se manifiesta por medio de la obediencia. Nada de lo que Dios ha ordenado carece de importancia y no hay otra manera de manifestar reverencia que le agrade tanto como la obediencia a lo que él ha dicho. – {CPI 456.3}</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Se debería reverenciar a los representantes de Dios: pastores, maestros y padres, llamados a hablar y actuar en su lugar. Se honra a Dios cuando se manifiesta respeto por ellos.</a:t>
            </a:r>
            <a:r>
              <a:rPr lang="es-ES_tradnl" sz="1200" kern="1200" baseline="30000" dirty="0">
                <a:solidFill>
                  <a:schemeClr val="tx1"/>
                </a:solidFill>
                <a:effectLst/>
                <a:latin typeface="+mn-lt"/>
                <a:ea typeface="+mn-ea"/>
                <a:cs typeface="+mn-cs"/>
              </a:rPr>
              <a:t> [7]La Educación, 244.</a:t>
            </a:r>
            <a:r>
              <a:rPr lang="es-ES_tradnl" sz="1200" kern="1200" dirty="0">
                <a:solidFill>
                  <a:schemeClr val="tx1"/>
                </a:solidFill>
                <a:effectLst/>
                <a:latin typeface="+mn-lt"/>
                <a:ea typeface="+mn-ea"/>
                <a:cs typeface="+mn-cs"/>
              </a:rPr>
              <a:t> – {CPI 456.4}</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Sería bueno que jóvenes y ancianos meditasen en esas palabras de la Escritura que demuestran cómo debe ser considerado el lugar señalado por la presencia especial de Dios. “Quita tus zapatos de tus pies—ordenó a Moisés desde la zarza ardiente—porque el lugar en que tú estás, tierra santa es”. Éxodo 3:5. Jacob, después de contemplar la visión de los ángeles, exclamó: “Ciertamente Jehová está en este lugar, y yo no lo sabía... No es otra cosa que casa de Dios y puerta del cielo”. Génesis 28:16, 17.</a:t>
            </a:r>
            <a:r>
              <a:rPr lang="es-ES_tradnl" sz="1200" kern="1200" baseline="30000" dirty="0">
                <a:solidFill>
                  <a:schemeClr val="tx1"/>
                </a:solidFill>
                <a:effectLst/>
                <a:latin typeface="+mn-lt"/>
                <a:ea typeface="+mn-ea"/>
                <a:cs typeface="+mn-cs"/>
              </a:rPr>
              <a:t> [8]Obreros Evangélicos, 188.</a:t>
            </a:r>
            <a:r>
              <a:rPr lang="es-ES_tradnl" sz="1200" kern="1200" dirty="0">
                <a:solidFill>
                  <a:schemeClr val="tx1"/>
                </a:solidFill>
                <a:effectLst/>
                <a:latin typeface="+mn-lt"/>
                <a:ea typeface="+mn-ea"/>
                <a:cs typeface="+mn-cs"/>
              </a:rPr>
              <a:t> – {CPI 457.1}</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Tanto por ejemplo como por precepto, debéis demostrar que reverenciáis vuestra fe, hablando reverentemente de cosas sagradas. No permitáis jamás que escape de vuestros labios una expresión de ligereza o trivialidad cuando citáis las Escrituras. Al tomar la Biblia en vuestras manos recordad que estáis sobre tierra santa. Hay ángeles a vuestro alrededor, a quienes podríais ver si fuesen abiertos vuestros ojos. Sea tal vuestra conducta que dejéis sobre cada alma con la cual os relacionéis la impresión de que os rodea una atmósfera pura y santa. Una palabra vana, una risa trivial, puede inclinar un alma en la dirección indebida. Terribles son las consecuencias de no tener una relación constante con Dios.</a:t>
            </a:r>
            <a:r>
              <a:rPr lang="es-ES_tradnl" sz="1200" kern="1200" baseline="30000" dirty="0">
                <a:solidFill>
                  <a:schemeClr val="tx1"/>
                </a:solidFill>
                <a:effectLst/>
                <a:latin typeface="+mn-lt"/>
                <a:ea typeface="+mn-ea"/>
                <a:cs typeface="+mn-cs"/>
              </a:rPr>
              <a:t> [9]La Educación Cristiana, 408.</a:t>
            </a:r>
            <a:r>
              <a:rPr lang="es-ES_tradnl" sz="1200" kern="1200" dirty="0">
                <a:solidFill>
                  <a:schemeClr val="tx1"/>
                </a:solidFill>
                <a:effectLst/>
                <a:latin typeface="+mn-lt"/>
                <a:ea typeface="+mn-ea"/>
                <a:cs typeface="+mn-cs"/>
              </a:rPr>
              <a:t> – {CPI 457.2}</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Debe enseñarse a todos a ser aseados, limpios y ordenados en su indumentaria, pero sin dedicarse a los adornos exteriores que son completamente impropios para el santuario. No debe haber ostentación de trajes, porque esto estimula la irreverencia. Con frecuencia la atención de la gente queda atraída por esta o aquella hermosa prenda, y así se infiltran pensamientos que no debieran tener cabida en el corazón de los adoradores. Dios ha de ser el tema del pensamiento y el objeto del culto; y cualquier cosa que distraiga la mente del servicio solemne y sagrado le ofende. – {CPI 457.3}</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En todos los asuntos de la indumentaria, debemos ser estrictamente cuidadosos y seguir muy de cerca las reglas bíblicas. La moda ha sido la diosa que ha regido el mundo, y con frecuencia se insinúa en la iglesia… Cuando ven a sus hijos inclinarse a seguir las normas mundanas, deben, como Abrahán, ordenar resueltamente a su casa tras sí. En vez de unirlos con el mundo, relacionadlos con Dios. Nadie deshonre el santuario de Dios por un atavío ostentoso. Dios y los ángeles están allí. El Santo de Israel ha hablado por medio de su apóstol: “Vuestro atavío no sea el externo de peinados ostentosos, de adornos de oro o de vestidos lujosos, sino en el interno, el del corazón, en el incorruptible ornato de un espíritu afable y apacible, que es de grande estima delante de Dios”. 1 Pedro 3:3, 4.</a:t>
            </a:r>
            <a:r>
              <a:rPr lang="es-ES_tradnl" sz="1200" kern="1200" baseline="30000" dirty="0">
                <a:solidFill>
                  <a:schemeClr val="tx1"/>
                </a:solidFill>
                <a:effectLst/>
                <a:latin typeface="+mn-lt"/>
                <a:ea typeface="+mn-ea"/>
                <a:cs typeface="+mn-cs"/>
              </a:rPr>
              <a:t>  [10]Joyas de los Testimonios 2:201, 202.</a:t>
            </a:r>
            <a:r>
              <a:rPr lang="es-ES_tradnl" sz="1200" kern="1200" dirty="0">
                <a:solidFill>
                  <a:schemeClr val="tx1"/>
                </a:solidFill>
                <a:effectLst/>
                <a:latin typeface="+mn-lt"/>
                <a:ea typeface="+mn-ea"/>
                <a:cs typeface="+mn-cs"/>
              </a:rPr>
              <a:t> – {CPI 458.1}</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Elena White</a:t>
            </a:r>
          </a:p>
          <a:p>
            <a:endParaRPr lang="es-ES_tradnl" dirty="0"/>
          </a:p>
        </p:txBody>
      </p:sp>
      <p:sp>
        <p:nvSpPr>
          <p:cNvPr id="4" name="Marcador de número de diapositiva 3"/>
          <p:cNvSpPr>
            <a:spLocks noGrp="1"/>
          </p:cNvSpPr>
          <p:nvPr>
            <p:ph type="sldNum" sz="quarter" idx="10"/>
          </p:nvPr>
        </p:nvSpPr>
        <p:spPr/>
        <p:txBody>
          <a:bodyPr/>
          <a:lstStyle/>
          <a:p>
            <a:fld id="{02C6D9F1-1109-0846-9593-BEC5C02E84F3}" type="slidenum">
              <a:rPr lang="es-ES_tradnl" smtClean="0"/>
              <a:t>20</a:t>
            </a:fld>
            <a:endParaRPr lang="es-ES_tradnl" dirty="0"/>
          </a:p>
        </p:txBody>
      </p:sp>
    </p:spTree>
    <p:extLst>
      <p:ext uri="{BB962C8B-B14F-4D97-AF65-F5344CB8AC3E}">
        <p14:creationId xmlns:p14="http://schemas.microsoft.com/office/powerpoint/2010/main" val="212464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2C6D9F1-1109-0846-9593-BEC5C02E84F3}" type="slidenum">
              <a:rPr lang="es-ES_tradnl" smtClean="0"/>
              <a:t>28</a:t>
            </a:fld>
            <a:endParaRPr lang="es-ES_tradnl" dirty="0"/>
          </a:p>
        </p:txBody>
      </p:sp>
    </p:spTree>
    <p:extLst>
      <p:ext uri="{BB962C8B-B14F-4D97-AF65-F5344CB8AC3E}">
        <p14:creationId xmlns:p14="http://schemas.microsoft.com/office/powerpoint/2010/main" val="207276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32374E45-71D0-9D42-9E8D-CEEC2111E0C8}" type="datetimeFigureOut">
              <a:rPr lang="es-ES_tradnl" smtClean="0"/>
              <a:t>27/02/2020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A55D8C81-5151-C142-AAAF-B1AFA0731949}" type="slidenum">
              <a:rPr lang="es-ES_tradnl" smtClean="0"/>
              <a:t>‹#›</a:t>
            </a:fld>
            <a:endParaRPr lang="es-ES_tradnl" dirty="0"/>
          </a:p>
        </p:txBody>
      </p:sp>
    </p:spTree>
    <p:extLst>
      <p:ext uri="{BB962C8B-B14F-4D97-AF65-F5344CB8AC3E}">
        <p14:creationId xmlns:p14="http://schemas.microsoft.com/office/powerpoint/2010/main" val="1563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32374E45-71D0-9D42-9E8D-CEEC2111E0C8}" type="datetimeFigureOut">
              <a:rPr lang="es-ES_tradnl" smtClean="0"/>
              <a:t>27/02/2020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A55D8C81-5151-C142-AAAF-B1AFA0731949}" type="slidenum">
              <a:rPr lang="es-ES_tradnl" smtClean="0"/>
              <a:t>‹#›</a:t>
            </a:fld>
            <a:endParaRPr lang="es-ES_tradnl" dirty="0"/>
          </a:p>
        </p:txBody>
      </p:sp>
    </p:spTree>
    <p:extLst>
      <p:ext uri="{BB962C8B-B14F-4D97-AF65-F5344CB8AC3E}">
        <p14:creationId xmlns:p14="http://schemas.microsoft.com/office/powerpoint/2010/main" val="42536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32374E45-71D0-9D42-9E8D-CEEC2111E0C8}" type="datetimeFigureOut">
              <a:rPr lang="es-ES_tradnl" smtClean="0"/>
              <a:t>27/02/2020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A55D8C81-5151-C142-AAAF-B1AFA0731949}" type="slidenum">
              <a:rPr lang="es-ES_tradnl" smtClean="0"/>
              <a:t>‹#›</a:t>
            </a:fld>
            <a:endParaRPr lang="es-ES_tradnl" dirty="0"/>
          </a:p>
        </p:txBody>
      </p:sp>
    </p:spTree>
    <p:extLst>
      <p:ext uri="{BB962C8B-B14F-4D97-AF65-F5344CB8AC3E}">
        <p14:creationId xmlns:p14="http://schemas.microsoft.com/office/powerpoint/2010/main" val="14019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32374E45-71D0-9D42-9E8D-CEEC2111E0C8}" type="datetimeFigureOut">
              <a:rPr lang="es-ES_tradnl" smtClean="0"/>
              <a:t>27/02/2020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A55D8C81-5151-C142-AAAF-B1AFA0731949}" type="slidenum">
              <a:rPr lang="es-ES_tradnl" smtClean="0"/>
              <a:t>‹#›</a:t>
            </a:fld>
            <a:endParaRPr lang="es-ES_tradnl" dirty="0"/>
          </a:p>
        </p:txBody>
      </p:sp>
    </p:spTree>
    <p:extLst>
      <p:ext uri="{BB962C8B-B14F-4D97-AF65-F5344CB8AC3E}">
        <p14:creationId xmlns:p14="http://schemas.microsoft.com/office/powerpoint/2010/main" val="70578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2374E45-71D0-9D42-9E8D-CEEC2111E0C8}" type="datetimeFigureOut">
              <a:rPr lang="es-ES_tradnl" smtClean="0"/>
              <a:t>27/02/2020</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A55D8C81-5151-C142-AAAF-B1AFA0731949}" type="slidenum">
              <a:rPr lang="es-ES_tradnl" smtClean="0"/>
              <a:t>‹#›</a:t>
            </a:fld>
            <a:endParaRPr lang="es-ES_tradnl" dirty="0"/>
          </a:p>
        </p:txBody>
      </p:sp>
    </p:spTree>
    <p:extLst>
      <p:ext uri="{BB962C8B-B14F-4D97-AF65-F5344CB8AC3E}">
        <p14:creationId xmlns:p14="http://schemas.microsoft.com/office/powerpoint/2010/main" val="154784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32374E45-71D0-9D42-9E8D-CEEC2111E0C8}" type="datetimeFigureOut">
              <a:rPr lang="es-ES_tradnl" smtClean="0"/>
              <a:t>27/02/2020</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A55D8C81-5151-C142-AAAF-B1AFA0731949}" type="slidenum">
              <a:rPr lang="es-ES_tradnl" smtClean="0"/>
              <a:t>‹#›</a:t>
            </a:fld>
            <a:endParaRPr lang="es-ES_tradnl" dirty="0"/>
          </a:p>
        </p:txBody>
      </p:sp>
    </p:spTree>
    <p:extLst>
      <p:ext uri="{BB962C8B-B14F-4D97-AF65-F5344CB8AC3E}">
        <p14:creationId xmlns:p14="http://schemas.microsoft.com/office/powerpoint/2010/main" val="210369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32374E45-71D0-9D42-9E8D-CEEC2111E0C8}" type="datetimeFigureOut">
              <a:rPr lang="es-ES_tradnl" smtClean="0"/>
              <a:t>27/02/2020</a:t>
            </a:fld>
            <a:endParaRPr lang="es-ES_tradnl" dirty="0"/>
          </a:p>
        </p:txBody>
      </p:sp>
      <p:sp>
        <p:nvSpPr>
          <p:cNvPr id="8" name="Marcador de pie de página 7"/>
          <p:cNvSpPr>
            <a:spLocks noGrp="1"/>
          </p:cNvSpPr>
          <p:nvPr>
            <p:ph type="ftr" sz="quarter" idx="11"/>
          </p:nvPr>
        </p:nvSpPr>
        <p:spPr/>
        <p:txBody>
          <a:bodyPr/>
          <a:lstStyle/>
          <a:p>
            <a:endParaRPr lang="es-ES_tradnl" dirty="0"/>
          </a:p>
        </p:txBody>
      </p:sp>
      <p:sp>
        <p:nvSpPr>
          <p:cNvPr id="9" name="Marcador de número de diapositiva 8"/>
          <p:cNvSpPr>
            <a:spLocks noGrp="1"/>
          </p:cNvSpPr>
          <p:nvPr>
            <p:ph type="sldNum" sz="quarter" idx="12"/>
          </p:nvPr>
        </p:nvSpPr>
        <p:spPr/>
        <p:txBody>
          <a:bodyPr/>
          <a:lstStyle/>
          <a:p>
            <a:fld id="{A55D8C81-5151-C142-AAAF-B1AFA0731949}" type="slidenum">
              <a:rPr lang="es-ES_tradnl" smtClean="0"/>
              <a:t>‹#›</a:t>
            </a:fld>
            <a:endParaRPr lang="es-ES_tradnl" dirty="0"/>
          </a:p>
        </p:txBody>
      </p:sp>
    </p:spTree>
    <p:extLst>
      <p:ext uri="{BB962C8B-B14F-4D97-AF65-F5344CB8AC3E}">
        <p14:creationId xmlns:p14="http://schemas.microsoft.com/office/powerpoint/2010/main" val="70868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32374E45-71D0-9D42-9E8D-CEEC2111E0C8}" type="datetimeFigureOut">
              <a:rPr lang="es-ES_tradnl" smtClean="0"/>
              <a:t>27/02/2020</a:t>
            </a:fld>
            <a:endParaRPr lang="es-ES_tradnl" dirty="0"/>
          </a:p>
        </p:txBody>
      </p:sp>
      <p:sp>
        <p:nvSpPr>
          <p:cNvPr id="4" name="Marcador de pie de página 3"/>
          <p:cNvSpPr>
            <a:spLocks noGrp="1"/>
          </p:cNvSpPr>
          <p:nvPr>
            <p:ph type="ftr" sz="quarter" idx="11"/>
          </p:nvPr>
        </p:nvSpPr>
        <p:spPr/>
        <p:txBody>
          <a:bodyPr/>
          <a:lstStyle/>
          <a:p>
            <a:endParaRPr lang="es-ES_tradnl" dirty="0"/>
          </a:p>
        </p:txBody>
      </p:sp>
      <p:sp>
        <p:nvSpPr>
          <p:cNvPr id="5" name="Marcador de número de diapositiva 4"/>
          <p:cNvSpPr>
            <a:spLocks noGrp="1"/>
          </p:cNvSpPr>
          <p:nvPr>
            <p:ph type="sldNum" sz="quarter" idx="12"/>
          </p:nvPr>
        </p:nvSpPr>
        <p:spPr/>
        <p:txBody>
          <a:bodyPr/>
          <a:lstStyle/>
          <a:p>
            <a:fld id="{A55D8C81-5151-C142-AAAF-B1AFA0731949}" type="slidenum">
              <a:rPr lang="es-ES_tradnl" smtClean="0"/>
              <a:t>‹#›</a:t>
            </a:fld>
            <a:endParaRPr lang="es-ES_tradnl" dirty="0"/>
          </a:p>
        </p:txBody>
      </p:sp>
    </p:spTree>
    <p:extLst>
      <p:ext uri="{BB962C8B-B14F-4D97-AF65-F5344CB8AC3E}">
        <p14:creationId xmlns:p14="http://schemas.microsoft.com/office/powerpoint/2010/main" val="87245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2374E45-71D0-9D42-9E8D-CEEC2111E0C8}" type="datetimeFigureOut">
              <a:rPr lang="es-ES_tradnl" smtClean="0"/>
              <a:t>27/02/2020</a:t>
            </a:fld>
            <a:endParaRPr lang="es-ES_tradnl" dirty="0"/>
          </a:p>
        </p:txBody>
      </p:sp>
      <p:sp>
        <p:nvSpPr>
          <p:cNvPr id="3" name="Marcador de pie de página 2"/>
          <p:cNvSpPr>
            <a:spLocks noGrp="1"/>
          </p:cNvSpPr>
          <p:nvPr>
            <p:ph type="ftr" sz="quarter" idx="11"/>
          </p:nvPr>
        </p:nvSpPr>
        <p:spPr/>
        <p:txBody>
          <a:bodyPr/>
          <a:lstStyle/>
          <a:p>
            <a:endParaRPr lang="es-ES_tradnl" dirty="0"/>
          </a:p>
        </p:txBody>
      </p:sp>
      <p:sp>
        <p:nvSpPr>
          <p:cNvPr id="4" name="Marcador de número de diapositiva 3"/>
          <p:cNvSpPr>
            <a:spLocks noGrp="1"/>
          </p:cNvSpPr>
          <p:nvPr>
            <p:ph type="sldNum" sz="quarter" idx="12"/>
          </p:nvPr>
        </p:nvSpPr>
        <p:spPr/>
        <p:txBody>
          <a:bodyPr/>
          <a:lstStyle/>
          <a:p>
            <a:fld id="{A55D8C81-5151-C142-AAAF-B1AFA0731949}" type="slidenum">
              <a:rPr lang="es-ES_tradnl" smtClean="0"/>
              <a:t>‹#›</a:t>
            </a:fld>
            <a:endParaRPr lang="es-ES_tradnl" dirty="0"/>
          </a:p>
        </p:txBody>
      </p:sp>
    </p:spTree>
    <p:extLst>
      <p:ext uri="{BB962C8B-B14F-4D97-AF65-F5344CB8AC3E}">
        <p14:creationId xmlns:p14="http://schemas.microsoft.com/office/powerpoint/2010/main" val="320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2374E45-71D0-9D42-9E8D-CEEC2111E0C8}" type="datetimeFigureOut">
              <a:rPr lang="es-ES_tradnl" smtClean="0"/>
              <a:t>27/02/2020</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A55D8C81-5151-C142-AAAF-B1AFA0731949}" type="slidenum">
              <a:rPr lang="es-ES_tradnl" smtClean="0"/>
              <a:t>‹#›</a:t>
            </a:fld>
            <a:endParaRPr lang="es-ES_tradnl" dirty="0"/>
          </a:p>
        </p:txBody>
      </p:sp>
    </p:spTree>
    <p:extLst>
      <p:ext uri="{BB962C8B-B14F-4D97-AF65-F5344CB8AC3E}">
        <p14:creationId xmlns:p14="http://schemas.microsoft.com/office/powerpoint/2010/main" val="87125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2374E45-71D0-9D42-9E8D-CEEC2111E0C8}" type="datetimeFigureOut">
              <a:rPr lang="es-ES_tradnl" smtClean="0"/>
              <a:t>27/02/2020</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A55D8C81-5151-C142-AAAF-B1AFA0731949}" type="slidenum">
              <a:rPr lang="es-ES_tradnl" smtClean="0"/>
              <a:t>‹#›</a:t>
            </a:fld>
            <a:endParaRPr lang="es-ES_tradnl" dirty="0"/>
          </a:p>
        </p:txBody>
      </p:sp>
    </p:spTree>
    <p:extLst>
      <p:ext uri="{BB962C8B-B14F-4D97-AF65-F5344CB8AC3E}">
        <p14:creationId xmlns:p14="http://schemas.microsoft.com/office/powerpoint/2010/main" val="163501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74E45-71D0-9D42-9E8D-CEEC2111E0C8}" type="datetimeFigureOut">
              <a:rPr lang="es-ES_tradnl" smtClean="0"/>
              <a:t>27/02/2020</a:t>
            </a:fld>
            <a:endParaRPr lang="es-ES_tradn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D8C81-5151-C142-AAAF-B1AFA0731949}" type="slidenum">
              <a:rPr lang="es-ES_tradnl" smtClean="0"/>
              <a:t>‹#›</a:t>
            </a:fld>
            <a:endParaRPr lang="es-ES_tradnl" dirty="0"/>
          </a:p>
        </p:txBody>
      </p:sp>
    </p:spTree>
    <p:extLst>
      <p:ext uri="{BB962C8B-B14F-4D97-AF65-F5344CB8AC3E}">
        <p14:creationId xmlns:p14="http://schemas.microsoft.com/office/powerpoint/2010/main" val="97682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ext.egwwritings.org/publication.php?pubtype=Book&amp;bookCode=2JT&amp;lang=es&amp;pagenumber=193"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text.egwwritings.org/publication.php?pubtype=Book&amp;bookCode=2JT&amp;lang=es&amp;pagenumber=199"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ext.egwwritings.org/publication.php?pubtype=Book&amp;bookCode=2JT&amp;lang=es&amp;pagenumber=199"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text.egwwritings.org/publication.php?pubtype=Periodical&amp;bookCode=RH&amp;lang=en&amp;year=1854&amp;month=September&amp;day=19"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text.egwwritings.org/publication.php?pubtype=Book&amp;bookCode=2JT&amp;lang=es&amp;pagenumber=199"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text.egwwritings.org/publication.php?pubtype=Book&amp;bookCode=2JT&amp;lang=es&amp;pagenumber=20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p:cNvSpPr txBox="1">
            <a:spLocks/>
          </p:cNvSpPr>
          <p:nvPr/>
        </p:nvSpPr>
        <p:spPr>
          <a:xfrm>
            <a:off x="2287632" y="3396537"/>
            <a:ext cx="6323512" cy="1760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_tradnl" sz="166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11" name="Subtítulo 2"/>
          <p:cNvSpPr txBox="1">
            <a:spLocks/>
          </p:cNvSpPr>
          <p:nvPr/>
        </p:nvSpPr>
        <p:spPr>
          <a:xfrm>
            <a:off x="6146074" y="6325985"/>
            <a:ext cx="9144000" cy="106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200" dirty="0">
                <a:latin typeface="Brush Script MT" charset="0"/>
                <a:ea typeface="Brush Script MT" charset="0"/>
                <a:cs typeface="Brush Script MT" charset="0"/>
              </a:rPr>
              <a:t>Gloria de Ruiz</a:t>
            </a:r>
          </a:p>
        </p:txBody>
      </p:sp>
      <p:sp>
        <p:nvSpPr>
          <p:cNvPr id="3" name="TextBox 2"/>
          <p:cNvSpPr txBox="1"/>
          <p:nvPr/>
        </p:nvSpPr>
        <p:spPr>
          <a:xfrm>
            <a:off x="6279776" y="874059"/>
            <a:ext cx="5607424" cy="2123658"/>
          </a:xfrm>
          <a:prstGeom prst="rect">
            <a:avLst/>
          </a:prstGeom>
          <a:noFill/>
        </p:spPr>
        <p:txBody>
          <a:bodyPr wrap="square" rtlCol="0">
            <a:spAutoFit/>
          </a:bodyPr>
          <a:lstStyle/>
          <a:p>
            <a:pPr algn="ctr"/>
            <a:r>
              <a:rPr lang="en-US" sz="6600" b="1" dirty="0" err="1" smtClean="0"/>
              <a:t>Reverencia</a:t>
            </a:r>
            <a:r>
              <a:rPr lang="en-US" sz="6600" b="1" dirty="0" smtClean="0"/>
              <a:t> </a:t>
            </a:r>
            <a:r>
              <a:rPr lang="en-US" sz="6600" b="1" dirty="0" err="1" smtClean="0"/>
              <a:t>en</a:t>
            </a:r>
            <a:r>
              <a:rPr lang="en-US" sz="6600" b="1" dirty="0" smtClean="0"/>
              <a:t> la casa de Dios </a:t>
            </a:r>
            <a:endParaRPr lang="en-US" sz="6600" b="1" dirty="0"/>
          </a:p>
        </p:txBody>
      </p:sp>
    </p:spTree>
    <p:extLst>
      <p:ext uri="{BB962C8B-B14F-4D97-AF65-F5344CB8AC3E}">
        <p14:creationId xmlns:p14="http://schemas.microsoft.com/office/powerpoint/2010/main" val="12699151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2" name="Título 1"/>
          <p:cNvSpPr>
            <a:spLocks noGrp="1"/>
          </p:cNvSpPr>
          <p:nvPr>
            <p:ph type="title"/>
          </p:nvPr>
        </p:nvSpPr>
        <p:spPr>
          <a:xfrm>
            <a:off x="6871063" y="1774394"/>
            <a:ext cx="4770120" cy="1325563"/>
          </a:xfrm>
        </p:spPr>
        <p:txBody>
          <a:bodyPr>
            <a:normAutofit fontScale="90000"/>
          </a:bodyPr>
          <a:lstStyle/>
          <a:p>
            <a:pPr algn="ctr"/>
            <a:r>
              <a:rPr lang="es-ES_tradnl" sz="2200" b="1" dirty="0">
                <a:latin typeface="AR CENA" panose="02000000000000000000" pitchFamily="2" charset="0"/>
                <a:ea typeface="Abadi MT Condensed Extra Bold" charset="0"/>
                <a:cs typeface="Abadi MT Condensed Extra Bold" charset="0"/>
              </a:rPr>
              <a:t>HEBREOS </a:t>
            </a:r>
            <a:r>
              <a:rPr lang="es-ES_tradnl" sz="2200" b="1" dirty="0" smtClean="0">
                <a:latin typeface="AR CENA" panose="02000000000000000000" pitchFamily="2" charset="0"/>
                <a:ea typeface="Abadi MT Condensed Extra Bold" charset="0"/>
                <a:cs typeface="Abadi MT Condensed Extra Bold" charset="0"/>
              </a:rPr>
              <a:t>12:28</a:t>
            </a:r>
            <a:r>
              <a:rPr lang="es-ES_tradnl" sz="8000" dirty="0" smtClean="0">
                <a:latin typeface="Abadi MT Condensed Extra Bold" charset="0"/>
                <a:ea typeface="Abadi MT Condensed Extra Bold" charset="0"/>
                <a:cs typeface="Abadi MT Condensed Extra Bold" charset="0"/>
              </a:rPr>
              <a:t> </a:t>
            </a:r>
            <a:r>
              <a:rPr lang="es-ES_tradnl" sz="8000" dirty="0">
                <a:latin typeface="Abadi MT Condensed Extra Bold" charset="0"/>
                <a:ea typeface="Abadi MT Condensed Extra Bold" charset="0"/>
                <a:cs typeface="Abadi MT Condensed Extra Bold" charset="0"/>
              </a:rPr>
              <a:t/>
            </a:r>
            <a:br>
              <a:rPr lang="es-ES_tradnl" sz="8000" dirty="0">
                <a:latin typeface="Abadi MT Condensed Extra Bold" charset="0"/>
                <a:ea typeface="Abadi MT Condensed Extra Bold" charset="0"/>
                <a:cs typeface="Abadi MT Condensed Extra Bold" charset="0"/>
              </a:rPr>
            </a:br>
            <a:r>
              <a:rPr lang="es-ES_tradnl" sz="4000" dirty="0">
                <a:latin typeface="Abadi MT Condensed Extra Bold" charset="0"/>
                <a:ea typeface="Abadi MT Condensed Extra Bold" charset="0"/>
                <a:cs typeface="Abadi MT Condensed Extra Bold" charset="0"/>
              </a:rPr>
              <a:t>Así que, recibiendo nosotros un reino inconmovible, tengamos gratitud, y mediante ella </a:t>
            </a:r>
            <a:r>
              <a:rPr lang="es-ES_tradnl" sz="4000" u="sng" dirty="0">
                <a:latin typeface="Abadi MT Condensed Extra Bold" charset="0"/>
                <a:ea typeface="Abadi MT Condensed Extra Bold" charset="0"/>
                <a:cs typeface="Abadi MT Condensed Extra Bold" charset="0"/>
              </a:rPr>
              <a:t>sirvamos a Dios agradándole con temor y reverencia.</a:t>
            </a:r>
          </a:p>
        </p:txBody>
      </p:sp>
    </p:spTree>
    <p:extLst>
      <p:ext uri="{BB962C8B-B14F-4D97-AF65-F5344CB8AC3E}">
        <p14:creationId xmlns:p14="http://schemas.microsoft.com/office/powerpoint/2010/main" val="8598051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3" name="Marcador de contenido 2"/>
          <p:cNvSpPr>
            <a:spLocks noGrp="1"/>
          </p:cNvSpPr>
          <p:nvPr>
            <p:ph idx="1"/>
          </p:nvPr>
        </p:nvSpPr>
        <p:spPr>
          <a:xfrm>
            <a:off x="6095504" y="695646"/>
            <a:ext cx="6096496" cy="5466707"/>
          </a:xfrm>
        </p:spPr>
        <p:txBody>
          <a:bodyPr anchor="ctr">
            <a:normAutofit/>
          </a:bodyPr>
          <a:lstStyle/>
          <a:p>
            <a:pPr marL="0" indent="0" algn="ctr">
              <a:buNone/>
            </a:pPr>
            <a:r>
              <a:rPr lang="es-ES_tradnl" dirty="0">
                <a:latin typeface="Abadi MT Condensed Extra Bold" charset="0"/>
                <a:ea typeface="Abadi MT Condensed Extra Bold" charset="0"/>
                <a:cs typeface="Abadi MT Condensed Extra Bold" charset="0"/>
              </a:rPr>
              <a:t>Así como la reverencia nos acerca más a Dios, la irreverencia cumple los objetivos del adversario. Satanás tentará a las personas a seguir la tendencia del mundo, hacer cada vez más bullicio, más emociones efímeras, más contención, menos autocontrol y dignidad interior.</a:t>
            </a:r>
          </a:p>
          <a:p>
            <a:pPr marL="0" indent="0" algn="ctr">
              <a:buNone/>
            </a:pPr>
            <a:endParaRPr lang="es-ES_tradnl" sz="3200" dirty="0">
              <a:latin typeface="Abadi MT Condensed Extra Bold" charset="0"/>
              <a:ea typeface="Abadi MT Condensed Extra Bold" charset="0"/>
              <a:cs typeface="Abadi MT Condensed Extra Bold" charset="0"/>
            </a:endParaRPr>
          </a:p>
          <a:p>
            <a:pPr>
              <a:buFont typeface="Wingdings" charset="2"/>
              <a:buChar char="Ø"/>
            </a:pPr>
            <a:endParaRPr lang="es-ES_tradnl" sz="4800" dirty="0"/>
          </a:p>
        </p:txBody>
      </p:sp>
    </p:spTree>
    <p:extLst>
      <p:ext uri="{BB962C8B-B14F-4D97-AF65-F5344CB8AC3E}">
        <p14:creationId xmlns:p14="http://schemas.microsoft.com/office/powerpoint/2010/main" val="9066006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graphicFrame>
        <p:nvGraphicFramePr>
          <p:cNvPr id="5" name="Diagrama 4"/>
          <p:cNvGraphicFramePr/>
          <p:nvPr>
            <p:extLst>
              <p:ext uri="{D42A27DB-BD31-4B8C-83A1-F6EECF244321}">
                <p14:modId xmlns:p14="http://schemas.microsoft.com/office/powerpoint/2010/main" val="2824639242"/>
              </p:ext>
            </p:extLst>
          </p:nvPr>
        </p:nvGraphicFramePr>
        <p:xfrm>
          <a:off x="1827321" y="479756"/>
          <a:ext cx="863750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2348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2" name="Título 1"/>
          <p:cNvSpPr>
            <a:spLocks noGrp="1"/>
          </p:cNvSpPr>
          <p:nvPr>
            <p:ph type="title"/>
          </p:nvPr>
        </p:nvSpPr>
        <p:spPr>
          <a:xfrm>
            <a:off x="6191794" y="1054100"/>
            <a:ext cx="5828410" cy="3037681"/>
          </a:xfrm>
        </p:spPr>
        <p:txBody>
          <a:bodyPr>
            <a:noAutofit/>
          </a:bodyPr>
          <a:lstStyle/>
          <a:p>
            <a:pPr algn="ctr"/>
            <a:r>
              <a:rPr lang="es-ES_tradnl" sz="7200" b="1" dirty="0">
                <a:latin typeface="Abadi MT Condensed Extra Bold" charset="0"/>
                <a:ea typeface="Abadi MT Condensed Extra Bold" charset="0"/>
                <a:cs typeface="Abadi MT Condensed Extra Bold" charset="0"/>
              </a:rPr>
              <a:t/>
            </a:r>
            <a:br>
              <a:rPr lang="es-ES_tradnl" sz="7200" b="1" dirty="0">
                <a:latin typeface="Abadi MT Condensed Extra Bold" charset="0"/>
                <a:ea typeface="Abadi MT Condensed Extra Bold" charset="0"/>
                <a:cs typeface="Abadi MT Condensed Extra Bold" charset="0"/>
              </a:rPr>
            </a:br>
            <a:r>
              <a:rPr lang="es-ES_tradnl" sz="4800" b="1" dirty="0">
                <a:latin typeface="AR CENA" panose="02000000000000000000" pitchFamily="2" charset="0"/>
                <a:ea typeface="Abadi MT Condensed Extra Bold" charset="0"/>
                <a:cs typeface="Abadi MT Condensed Extra Bold" charset="0"/>
              </a:rPr>
              <a:t>¿Y la reverencia- respeto</a:t>
            </a:r>
            <a:br>
              <a:rPr lang="es-ES_tradnl" sz="4800" b="1" dirty="0">
                <a:latin typeface="AR CENA" panose="02000000000000000000" pitchFamily="2" charset="0"/>
                <a:ea typeface="Abadi MT Condensed Extra Bold" charset="0"/>
                <a:cs typeface="Abadi MT Condensed Extra Bold" charset="0"/>
              </a:rPr>
            </a:br>
            <a:r>
              <a:rPr lang="es-ES_tradnl" sz="4800" b="1" dirty="0">
                <a:latin typeface="AR CENA" panose="02000000000000000000" pitchFamily="2" charset="0"/>
                <a:ea typeface="Abadi MT Condensed Extra Bold" charset="0"/>
                <a:cs typeface="Abadi MT Condensed Extra Bold" charset="0"/>
              </a:rPr>
              <a:t> A TU ESPOSO?</a:t>
            </a:r>
            <a:r>
              <a:rPr lang="es-ES_tradnl" sz="7200" b="1" dirty="0">
                <a:latin typeface="AR CENA" panose="02000000000000000000" pitchFamily="2" charset="0"/>
                <a:ea typeface="Abadi MT Condensed Extra Bold" charset="0"/>
                <a:cs typeface="Abadi MT Condensed Extra Bold" charset="0"/>
              </a:rPr>
              <a:t/>
            </a:r>
            <a:br>
              <a:rPr lang="es-ES_tradnl" sz="7200" b="1" dirty="0">
                <a:latin typeface="AR CENA" panose="02000000000000000000" pitchFamily="2" charset="0"/>
                <a:ea typeface="Abadi MT Condensed Extra Bold" charset="0"/>
                <a:cs typeface="Abadi MT Condensed Extra Bold" charset="0"/>
              </a:rPr>
            </a:br>
            <a:r>
              <a:rPr lang="es-ES_tradnl" sz="7200" b="1" dirty="0">
                <a:latin typeface="Abadi MT Condensed Extra Bold" charset="0"/>
                <a:ea typeface="Abadi MT Condensed Extra Bold" charset="0"/>
                <a:cs typeface="Abadi MT Condensed Extra Bold" charset="0"/>
              </a:rPr>
              <a:t/>
            </a:r>
            <a:br>
              <a:rPr lang="es-ES_tradnl" sz="7200" b="1" dirty="0">
                <a:latin typeface="Abadi MT Condensed Extra Bold" charset="0"/>
                <a:ea typeface="Abadi MT Condensed Extra Bold" charset="0"/>
                <a:cs typeface="Abadi MT Condensed Extra Bold" charset="0"/>
              </a:rPr>
            </a:br>
            <a:r>
              <a:rPr lang="es-ES_tradnl" sz="3600" b="1" dirty="0">
                <a:latin typeface="Abadi MT Condensed Extra Bold" charset="0"/>
                <a:ea typeface="Abadi MT Condensed Extra Bold" charset="0"/>
                <a:cs typeface="Abadi MT Condensed Extra Bold" charset="0"/>
              </a:rPr>
              <a:t>Efesios 5:33</a:t>
            </a:r>
            <a:endParaRPr lang="es-ES_tradnl" sz="72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2165486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4" name="Título 3"/>
          <p:cNvSpPr>
            <a:spLocks noGrp="1"/>
          </p:cNvSpPr>
          <p:nvPr>
            <p:ph type="title"/>
          </p:nvPr>
        </p:nvSpPr>
        <p:spPr>
          <a:xfrm>
            <a:off x="4324922" y="204004"/>
            <a:ext cx="8364514" cy="1325563"/>
          </a:xfrm>
        </p:spPr>
        <p:txBody>
          <a:bodyPr>
            <a:noAutofit/>
          </a:bodyPr>
          <a:lstStyle/>
          <a:p>
            <a:pPr algn="ctr"/>
            <a:r>
              <a:rPr lang="es-ES_tradnl" sz="4800" b="1" dirty="0">
                <a:latin typeface="AR CENA" panose="02000000000000000000" pitchFamily="2" charset="0"/>
                <a:ea typeface="Abadi MT Condensed Extra Bold" charset="0"/>
                <a:cs typeface="Abadi MT Condensed Extra Bold" charset="0"/>
              </a:rPr>
              <a:t>PERSONAJES BÍBLICOS REVERENTES</a:t>
            </a:r>
            <a:endParaRPr lang="es-ES_tradnl" sz="4800" dirty="0">
              <a:latin typeface="AR CENA" panose="02000000000000000000" pitchFamily="2" charset="0"/>
              <a:ea typeface="Abadi MT Condensed Extra Bold" charset="0"/>
              <a:cs typeface="Abadi MT Condensed Extra Bold"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237060572"/>
              </p:ext>
            </p:extLst>
          </p:nvPr>
        </p:nvGraphicFramePr>
        <p:xfrm>
          <a:off x="1808187" y="1733571"/>
          <a:ext cx="83645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6867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9" name="Rectángulo 8"/>
          <p:cNvSpPr/>
          <p:nvPr/>
        </p:nvSpPr>
        <p:spPr>
          <a:xfrm>
            <a:off x="5302140" y="299377"/>
            <a:ext cx="7089230" cy="1323439"/>
          </a:xfrm>
          <a:prstGeom prst="rect">
            <a:avLst/>
          </a:prstGeom>
        </p:spPr>
        <p:txBody>
          <a:bodyPr wrap="square">
            <a:spAutoFit/>
          </a:bodyPr>
          <a:lstStyle/>
          <a:p>
            <a:pPr algn="ctr" fontAlgn="base"/>
            <a:r>
              <a:rPr lang="es-ES_tradnl" sz="4000" b="1" dirty="0">
                <a:latin typeface="AR CENA" panose="02000000000000000000" pitchFamily="2" charset="0"/>
                <a:ea typeface="Abadi MT Condensed Extra Bold" charset="0"/>
                <a:cs typeface="Abadi MT Condensed Extra Bold" charset="0"/>
              </a:rPr>
              <a:t>JESÚS EJEMPLO DE REVERENCIA</a:t>
            </a:r>
          </a:p>
        </p:txBody>
      </p:sp>
      <p:sp>
        <p:nvSpPr>
          <p:cNvPr id="13" name="Rectángulo 12"/>
          <p:cNvSpPr/>
          <p:nvPr/>
        </p:nvSpPr>
        <p:spPr>
          <a:xfrm>
            <a:off x="6727371" y="2076834"/>
            <a:ext cx="4935387" cy="2308324"/>
          </a:xfrm>
          <a:prstGeom prst="rect">
            <a:avLst/>
          </a:prstGeom>
        </p:spPr>
        <p:txBody>
          <a:bodyPr wrap="square">
            <a:spAutoFit/>
          </a:bodyPr>
          <a:lstStyle/>
          <a:p>
            <a:pPr algn="ctr" fontAlgn="base"/>
            <a:r>
              <a:rPr lang="es-ES_tradnl" sz="2400" b="1" u="sng" dirty="0"/>
              <a:t>Hebreos 5:7 </a:t>
            </a:r>
          </a:p>
          <a:p>
            <a:pPr algn="ctr" fontAlgn="base"/>
            <a:r>
              <a:rPr lang="es-ES_tradnl" sz="2400" dirty="0"/>
              <a:t>Y Cristo, en los días de su carne, ofreciendo ruegos y súplicas con gran clamor y lágrimas al que le podía librar de la muerte, fue oído a causa de su temor </a:t>
            </a:r>
            <a:r>
              <a:rPr lang="es-ES_tradnl" sz="2400" b="1" dirty="0"/>
              <a:t>reverente</a:t>
            </a:r>
            <a:r>
              <a:rPr lang="es-ES_tradnl" sz="2400" dirty="0"/>
              <a:t>.</a:t>
            </a:r>
          </a:p>
        </p:txBody>
      </p:sp>
    </p:spTree>
    <p:extLst>
      <p:ext uri="{BB962C8B-B14F-4D97-AF65-F5344CB8AC3E}">
        <p14:creationId xmlns:p14="http://schemas.microsoft.com/office/powerpoint/2010/main" val="18966986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13" name="Rectángulo 12"/>
          <p:cNvSpPr/>
          <p:nvPr/>
        </p:nvSpPr>
        <p:spPr>
          <a:xfrm>
            <a:off x="6492239" y="2179954"/>
            <a:ext cx="5051625" cy="3170099"/>
          </a:xfrm>
          <a:prstGeom prst="rect">
            <a:avLst/>
          </a:prstGeom>
        </p:spPr>
        <p:txBody>
          <a:bodyPr wrap="square">
            <a:spAutoFit/>
          </a:bodyPr>
          <a:lstStyle/>
          <a:p>
            <a:pPr algn="ctr" fontAlgn="base"/>
            <a:r>
              <a:rPr lang="es-ES_tradnl" sz="2400" b="1" u="sng" dirty="0">
                <a:latin typeface="Helvetica-Neue" charset="0"/>
              </a:rPr>
              <a:t>1 Timoteo 3:14-15</a:t>
            </a:r>
          </a:p>
          <a:p>
            <a:pPr algn="ctr" fontAlgn="base"/>
            <a:r>
              <a:rPr lang="es-ES_tradnl" sz="2400" dirty="0">
                <a:latin typeface="Helvetica-Neue" charset="0"/>
              </a:rPr>
              <a:t>Esto te escribo, aunque tengo la esperanza de ir pronto a verte,</a:t>
            </a:r>
            <a:r>
              <a:rPr lang="es-ES_tradnl" sz="2400" b="1" dirty="0">
                <a:latin typeface="Helvetica-Neue" charset="0"/>
              </a:rPr>
              <a:t> para que</a:t>
            </a:r>
            <a:r>
              <a:rPr lang="es-ES_tradnl" sz="2400" dirty="0">
                <a:latin typeface="Helvetica-Neue" charset="0"/>
              </a:rPr>
              <a:t> si tardo, </a:t>
            </a:r>
            <a:r>
              <a:rPr lang="es-ES_tradnl" sz="2400" b="1" u="sng" dirty="0">
                <a:latin typeface="Helvetica-Neue" charset="0"/>
              </a:rPr>
              <a:t>sepas cómo debes conducirte en la casa de Dios</a:t>
            </a:r>
            <a:r>
              <a:rPr lang="es-ES_tradnl" sz="2400" b="1" dirty="0">
                <a:latin typeface="Helvetica-Neue" charset="0"/>
              </a:rPr>
              <a:t>, que es la iglesia del Dios viviente, columna y baluarte de la verdad</a:t>
            </a:r>
            <a:r>
              <a:rPr lang="es-ES_tradnl" sz="3200" b="1" dirty="0">
                <a:latin typeface="Helvetica-Neue" charset="0"/>
              </a:rPr>
              <a:t>.</a:t>
            </a:r>
            <a:endParaRPr lang="es-ES_tradnl" sz="3200" dirty="0">
              <a:latin typeface="Helvetica-Neue" charset="0"/>
            </a:endParaRPr>
          </a:p>
        </p:txBody>
      </p:sp>
      <p:sp>
        <p:nvSpPr>
          <p:cNvPr id="12" name="Rectángulo 11"/>
          <p:cNvSpPr/>
          <p:nvPr/>
        </p:nvSpPr>
        <p:spPr>
          <a:xfrm>
            <a:off x="5826034" y="182036"/>
            <a:ext cx="6044402" cy="1815882"/>
          </a:xfrm>
          <a:prstGeom prst="rect">
            <a:avLst/>
          </a:prstGeom>
        </p:spPr>
        <p:txBody>
          <a:bodyPr wrap="square">
            <a:spAutoFit/>
          </a:bodyPr>
          <a:lstStyle/>
          <a:p>
            <a:pPr algn="ctr"/>
            <a:r>
              <a:rPr lang="es-ES_tradnl" sz="2800" b="1" dirty="0">
                <a:latin typeface="Abadi MT Condensed Extra Bold" charset="0"/>
                <a:ea typeface="Abadi MT Condensed Extra Bold" charset="0"/>
                <a:cs typeface="Abadi MT Condensed Extra Bold" charset="0"/>
              </a:rPr>
              <a:t>PABLO LE ESCRIBE A TIMOTEO A TENER REVERENCIA EN LA CASA</a:t>
            </a:r>
          </a:p>
          <a:p>
            <a:pPr algn="ctr"/>
            <a:r>
              <a:rPr lang="es-ES_tradnl" sz="2800" b="1" dirty="0">
                <a:latin typeface="Abadi MT Condensed Extra Bold" charset="0"/>
                <a:ea typeface="Abadi MT Condensed Extra Bold" charset="0"/>
                <a:cs typeface="Abadi MT Condensed Extra Bold" charset="0"/>
              </a:rPr>
              <a:t> DE DIOS</a:t>
            </a:r>
          </a:p>
        </p:txBody>
      </p:sp>
    </p:spTree>
    <p:extLst>
      <p:ext uri="{BB962C8B-B14F-4D97-AF65-F5344CB8AC3E}">
        <p14:creationId xmlns:p14="http://schemas.microsoft.com/office/powerpoint/2010/main" val="5661981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2" name="Título 1"/>
          <p:cNvSpPr>
            <a:spLocks noGrp="1"/>
          </p:cNvSpPr>
          <p:nvPr>
            <p:ph type="title"/>
          </p:nvPr>
        </p:nvSpPr>
        <p:spPr>
          <a:xfrm>
            <a:off x="6857999" y="1481137"/>
            <a:ext cx="4600303" cy="1947863"/>
          </a:xfrm>
        </p:spPr>
        <p:txBody>
          <a:bodyPr>
            <a:noAutofit/>
          </a:bodyPr>
          <a:lstStyle/>
          <a:p>
            <a:pPr algn="ctr"/>
            <a:r>
              <a:rPr lang="es-ES_tradnl" sz="5400" b="1" dirty="0">
                <a:latin typeface="AR CENA" panose="02000000000000000000" pitchFamily="2" charset="0"/>
                <a:ea typeface="Abadi MT Condensed Extra Bold" charset="0"/>
                <a:cs typeface="Abadi MT Condensed Extra Bold" charset="0"/>
              </a:rPr>
              <a:t>¿Eres reverente en la Casa de Dios?</a:t>
            </a:r>
          </a:p>
        </p:txBody>
      </p:sp>
    </p:spTree>
    <p:extLst>
      <p:ext uri="{BB962C8B-B14F-4D97-AF65-F5344CB8AC3E}">
        <p14:creationId xmlns:p14="http://schemas.microsoft.com/office/powerpoint/2010/main" val="5872397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4" name="Rectángulo 3"/>
          <p:cNvSpPr/>
          <p:nvPr/>
        </p:nvSpPr>
        <p:spPr>
          <a:xfrm>
            <a:off x="6648995" y="443214"/>
            <a:ext cx="5116706" cy="4524315"/>
          </a:xfrm>
          <a:prstGeom prst="rect">
            <a:avLst/>
          </a:prstGeom>
        </p:spPr>
        <p:txBody>
          <a:bodyPr wrap="square">
            <a:spAutoFit/>
          </a:bodyPr>
          <a:lstStyle/>
          <a:p>
            <a:pPr algn="just"/>
            <a:r>
              <a:rPr lang="es-ES_tradnl" sz="1200" dirty="0">
                <a:solidFill>
                  <a:srgbClr val="202020"/>
                </a:solidFill>
                <a:latin typeface="Arial" charset="0"/>
              </a:rPr>
              <a:t>Del carácter sagrado que rodeaba el santuario terrenal, los cristianos pueden aprender cómo deben considerar el lugar donde el Señor se encuentra con su pueblo. Ha habido un gran cambio, y no en el mejor sentido, sino en el peor, en los hábitos y costumbres de la gente con referencia al culto religioso. Las cosas preciosas y sagradas que nos relacionan con Dios, están perdiendo rápidamente su influencia y son rebajadas al nivel de las cosas comunes. La reverencia que el pueblo tenía antiguamente por el santuario donde se encontraba con Dios en servicio sagrado, ha desaparecido mayormente. Sin embargo, Dios mismo dio el orden del servicio, ensalzándolo muy por encima de todo lo que tuviese naturaleza temporal. </a:t>
            </a:r>
          </a:p>
          <a:p>
            <a:pPr algn="r"/>
            <a:r>
              <a:rPr lang="es-ES_tradnl" sz="1200" dirty="0">
                <a:solidFill>
                  <a:srgbClr val="259FF5"/>
                </a:solidFill>
                <a:latin typeface="Arial" charset="0"/>
                <a:hlinkClick r:id="rId3"/>
              </a:rPr>
              <a:t>Joyas de los Testimonios 2, p.193</a:t>
            </a:r>
            <a:r>
              <a:rPr lang="es-ES_tradnl" sz="1200" dirty="0">
                <a:solidFill>
                  <a:srgbClr val="202020"/>
                </a:solidFill>
                <a:latin typeface="Arial" charset="0"/>
              </a:rPr>
              <a:t>.</a:t>
            </a:r>
          </a:p>
          <a:p>
            <a:pPr algn="just"/>
            <a:endParaRPr lang="es-ES_tradnl" sz="1200" dirty="0">
              <a:solidFill>
                <a:srgbClr val="202020"/>
              </a:solidFill>
              <a:latin typeface="Arial" charset="0"/>
            </a:endParaRPr>
          </a:p>
          <a:p>
            <a:pPr algn="just"/>
            <a:r>
              <a:rPr lang="es-ES_tradnl" sz="1200" dirty="0">
                <a:latin typeface="Arial" panose="020B0604020202020204" pitchFamily="34" charset="0"/>
                <a:cs typeface="Arial" panose="020B0604020202020204" pitchFamily="34" charset="0"/>
              </a:rPr>
              <a:t>El gusto moral de los que adoran en el santo santuario de Dios debe ser elevado, refinado y santificado. Esto se ha descuidado tristemente. Su importancia se ha pasado por alto y como resultado han prevalecido el desorden y la irreverencia, y Dios ha sido deshonrado. Cuando los dirigentes de la iglesia, ministros y miembros, padres y madres, no tienen opiniones elevadas sobre el asunto, ¿qué se puede esperar de los niños inexpertos? Con demasiada frecuencia se los encuentra en grupos, separados de los padres que debieran encargarse de ellos. No obstante estar en la presencia de Dios y bajo su mirada, son livianos y triviales, cuchichean y ríen, son descuidados, irreverentes y desatentos.</a:t>
            </a:r>
          </a:p>
          <a:p>
            <a:pPr algn="r"/>
            <a:r>
              <a:rPr lang="es-ES_tradnl" sz="1200" dirty="0">
                <a:latin typeface="Arial" panose="020B0604020202020204" pitchFamily="34" charset="0"/>
                <a:cs typeface="Arial" panose="020B0604020202020204" pitchFamily="34" charset="0"/>
              </a:rPr>
              <a:t> </a:t>
            </a:r>
            <a:r>
              <a:rPr lang="es-ES_tradnl" sz="1200" dirty="0">
                <a:latin typeface="Arial" panose="020B0604020202020204" pitchFamily="34" charset="0"/>
                <a:cs typeface="Arial" panose="020B0604020202020204" pitchFamily="34" charset="0"/>
                <a:hlinkClick r:id="rId4"/>
              </a:rPr>
              <a:t>Joyas de los Testimonios 2, p. 199</a:t>
            </a:r>
            <a:r>
              <a:rPr lang="es-ES_tradnl"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77950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4" name="Título 3"/>
          <p:cNvSpPr>
            <a:spLocks noGrp="1"/>
          </p:cNvSpPr>
          <p:nvPr>
            <p:ph type="ctrTitle"/>
          </p:nvPr>
        </p:nvSpPr>
        <p:spPr>
          <a:xfrm>
            <a:off x="0" y="5513586"/>
            <a:ext cx="12049328" cy="1215957"/>
          </a:xfrm>
          <a:solidFill>
            <a:schemeClr val="bg1">
              <a:alpha val="48000"/>
            </a:schemeClr>
          </a:solidFill>
        </p:spPr>
        <p:txBody>
          <a:bodyPr>
            <a:normAutofit fontScale="90000"/>
          </a:bodyPr>
          <a:lstStyle/>
          <a:p>
            <a:pPr marL="0" indent="0" fontAlgn="base"/>
            <a:r>
              <a:rPr lang="es-ES_tradnl" sz="6500" b="1" dirty="0">
                <a:solidFill>
                  <a:schemeClr val="bg1"/>
                </a:solidFill>
                <a:effectLst>
                  <a:glow rad="101600">
                    <a:schemeClr val="tx1">
                      <a:alpha val="60000"/>
                    </a:schemeClr>
                  </a:glow>
                </a:effectLst>
                <a:latin typeface="Abadi MT Condensed Extra Bold" charset="0"/>
                <a:ea typeface="Abadi MT Condensed Extra Bold" charset="0"/>
                <a:cs typeface="Abadi MT Condensed Extra Bold" charset="0"/>
              </a:rPr>
              <a:t>LA REVERENCIA EN LA CASA DE DIOS</a:t>
            </a:r>
            <a:endParaRPr lang="es-ES_tradnl" sz="6500" dirty="0">
              <a:solidFill>
                <a:schemeClr val="bg1"/>
              </a:solidFill>
              <a:effectLst>
                <a:glow rad="101600">
                  <a:schemeClr val="tx1">
                    <a:alpha val="60000"/>
                  </a:schemeClr>
                </a:glow>
              </a:effectLst>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1551208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3" name="Marcador de contenido 2"/>
          <p:cNvSpPr>
            <a:spLocks noGrp="1"/>
          </p:cNvSpPr>
          <p:nvPr>
            <p:ph idx="1"/>
          </p:nvPr>
        </p:nvSpPr>
        <p:spPr>
          <a:xfrm>
            <a:off x="6146074" y="483324"/>
            <a:ext cx="5859942" cy="4515093"/>
          </a:xfrm>
        </p:spPr>
        <p:txBody>
          <a:bodyPr anchor="ctr">
            <a:normAutofit/>
          </a:bodyPr>
          <a:lstStyle/>
          <a:p>
            <a:pPr algn="just"/>
            <a:r>
              <a:rPr lang="es-ES_tradnl" sz="1400" dirty="0">
                <a:solidFill>
                  <a:srgbClr val="0A0A0A"/>
                </a:solidFill>
                <a:latin typeface="Open Sans" charset="0"/>
              </a:rPr>
              <a:t>Una de las primeras cosas que nos enseñaron a muchos de nosotros desde que éramos muy pequeños fueron gestos de cortesía hacia las personas. Nos enseñaron a saludar al llegar, salir o “buenas noches”, “Con permiso” … al pasar por un lugar donde hubiera gente. Nos enseñaron a decir “por favor”, “gracias” cuando pidamos y recibamos algo. También nos enseñaron a hablar de usted a las personas mayores.</a:t>
            </a:r>
          </a:p>
          <a:p>
            <a:pPr marL="0" indent="0" algn="just">
              <a:buNone/>
            </a:pPr>
            <a:r>
              <a:rPr lang="es-ES_tradnl" sz="1400" b="1" dirty="0">
                <a:solidFill>
                  <a:srgbClr val="0A0A0A"/>
                </a:solidFill>
                <a:latin typeface="Open Sans" charset="0"/>
              </a:rPr>
              <a:t>Que IMPORTANTE es el RESPETO.</a:t>
            </a:r>
          </a:p>
          <a:p>
            <a:pPr algn="just"/>
            <a:r>
              <a:rPr lang="es-ES_tradnl" sz="1400" dirty="0">
                <a:solidFill>
                  <a:srgbClr val="0A0A0A"/>
                </a:solidFill>
                <a:latin typeface="Open Sans" charset="0"/>
              </a:rPr>
              <a:t>Muchos de nosotros aprendimos a guardar respeto por temor. Si decías algo inconveniente que atentaba contra tus padres, eras severamente castigado por tu falta de respeto. (decir, cosas como “estás loco papá”, venía seguido de un castigo. Cosas semejantes ocurrían también en la escuela, la iglesia, etc). </a:t>
            </a:r>
          </a:p>
          <a:p>
            <a:pPr algn="just"/>
            <a:r>
              <a:rPr lang="es-ES_tradnl" sz="1400" dirty="0">
                <a:solidFill>
                  <a:srgbClr val="0A0A0A"/>
                </a:solidFill>
                <a:latin typeface="Open Sans" charset="0"/>
              </a:rPr>
              <a:t>Los líderes eclesiásticos, igualmente, debían ser tratados de la misma manera, el pastor fulano de tal, o el Anciano de Iglesia se trataba con un gran respeto. </a:t>
            </a:r>
          </a:p>
          <a:p>
            <a:pPr algn="just"/>
            <a:r>
              <a:rPr lang="es-ES_tradnl" sz="1400" dirty="0">
                <a:solidFill>
                  <a:srgbClr val="0A0A0A"/>
                </a:solidFill>
                <a:latin typeface="Open Sans" charset="0"/>
              </a:rPr>
              <a:t>Con el paso del tiempo hemos sido testigos de un cambio social hacia el otro extremo… Se esta perdiendo  el respeto.</a:t>
            </a:r>
          </a:p>
        </p:txBody>
      </p:sp>
    </p:spTree>
    <p:extLst>
      <p:ext uri="{BB962C8B-B14F-4D97-AF65-F5344CB8AC3E}">
        <p14:creationId xmlns:p14="http://schemas.microsoft.com/office/powerpoint/2010/main" val="5769151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2" name="Título 1"/>
          <p:cNvSpPr>
            <a:spLocks noGrp="1"/>
          </p:cNvSpPr>
          <p:nvPr>
            <p:ph type="title"/>
          </p:nvPr>
        </p:nvSpPr>
        <p:spPr>
          <a:xfrm>
            <a:off x="5969726" y="187135"/>
            <a:ext cx="5269774" cy="1969861"/>
          </a:xfrm>
        </p:spPr>
        <p:txBody>
          <a:bodyPr>
            <a:normAutofit/>
          </a:bodyPr>
          <a:lstStyle/>
          <a:p>
            <a:pPr algn="ctr"/>
            <a:r>
              <a:rPr lang="es-ES_tradnl" sz="3600" b="1" dirty="0">
                <a:latin typeface="AR CENA" panose="02000000000000000000" pitchFamily="2" charset="0"/>
                <a:ea typeface="Abadi MT Condensed Extra Bold" charset="0"/>
                <a:cs typeface="Abadi MT Condensed Extra Bold" charset="0"/>
              </a:rPr>
              <a:t>CONSEJOS PARA LA IGLESIA</a:t>
            </a:r>
            <a:br>
              <a:rPr lang="es-ES_tradnl" sz="3600" b="1" dirty="0">
                <a:latin typeface="AR CENA" panose="02000000000000000000" pitchFamily="2" charset="0"/>
                <a:ea typeface="Abadi MT Condensed Extra Bold" charset="0"/>
                <a:cs typeface="Abadi MT Condensed Extra Bold" charset="0"/>
              </a:rPr>
            </a:br>
            <a:r>
              <a:rPr lang="es-ES_tradnl" sz="3600" b="1" dirty="0">
                <a:latin typeface="AR CENA" panose="02000000000000000000" pitchFamily="2" charset="0"/>
                <a:ea typeface="Abadi MT Condensed Extra Bold" charset="0"/>
                <a:cs typeface="Abadi MT Condensed Extra Bold" charset="0"/>
              </a:rPr>
              <a:t>CASA DE DIOS</a:t>
            </a:r>
          </a:p>
        </p:txBody>
      </p:sp>
      <p:sp>
        <p:nvSpPr>
          <p:cNvPr id="3" name="Marcador de contenido 2"/>
          <p:cNvSpPr>
            <a:spLocks noGrp="1"/>
          </p:cNvSpPr>
          <p:nvPr>
            <p:ph idx="1"/>
          </p:nvPr>
        </p:nvSpPr>
        <p:spPr>
          <a:xfrm>
            <a:off x="6518366" y="2477688"/>
            <a:ext cx="5319304" cy="783771"/>
          </a:xfrm>
        </p:spPr>
        <p:txBody>
          <a:bodyPr>
            <a:noAutofit/>
          </a:bodyPr>
          <a:lstStyle/>
          <a:p>
            <a:pPr marL="0" indent="0" algn="ctr">
              <a:buNone/>
            </a:pPr>
            <a:r>
              <a:rPr lang="es-ES_tradnl" dirty="0"/>
              <a:t>Entregue los consejos de Elena de White y que en tríos tengan 10 minutos para leer, luego comente los consejos de la sierva de Dios y haga un resumen.</a:t>
            </a:r>
          </a:p>
        </p:txBody>
      </p:sp>
    </p:spTree>
    <p:extLst>
      <p:ext uri="{BB962C8B-B14F-4D97-AF65-F5344CB8AC3E}">
        <p14:creationId xmlns:p14="http://schemas.microsoft.com/office/powerpoint/2010/main" val="8638730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6" name="Rectángulo 5"/>
          <p:cNvSpPr/>
          <p:nvPr/>
        </p:nvSpPr>
        <p:spPr>
          <a:xfrm>
            <a:off x="6054977" y="198961"/>
            <a:ext cx="4891083" cy="707886"/>
          </a:xfrm>
          <a:prstGeom prst="rect">
            <a:avLst/>
          </a:prstGeom>
        </p:spPr>
        <p:txBody>
          <a:bodyPr wrap="none">
            <a:spAutoFit/>
          </a:bodyPr>
          <a:lstStyle/>
          <a:p>
            <a:pPr algn="ctr"/>
            <a:r>
              <a:rPr lang="es-ES_tradnl" sz="4000" b="1" dirty="0">
                <a:latin typeface="AR CENA" panose="02000000000000000000" pitchFamily="2" charset="0"/>
                <a:ea typeface="Abadi MT Condensed Extra Bold" charset="0"/>
                <a:cs typeface="Abadi MT Condensed Extra Bold" charset="0"/>
              </a:rPr>
              <a:t>ANTES DEL SERVICIO</a:t>
            </a:r>
          </a:p>
        </p:txBody>
      </p:sp>
      <p:sp>
        <p:nvSpPr>
          <p:cNvPr id="7" name="Rectángulo 6"/>
          <p:cNvSpPr/>
          <p:nvPr/>
        </p:nvSpPr>
        <p:spPr>
          <a:xfrm>
            <a:off x="5617029" y="1343267"/>
            <a:ext cx="6205480" cy="4031873"/>
          </a:xfrm>
          <a:prstGeom prst="rect">
            <a:avLst/>
          </a:prstGeom>
        </p:spPr>
        <p:txBody>
          <a:bodyPr wrap="square">
            <a:spAutoFit/>
          </a:bodyPr>
          <a:lstStyle/>
          <a:p>
            <a:pPr marL="628650" lvl="1" indent="-171450" algn="just" fontAlgn="base">
              <a:buFont typeface="Wingdings" charset="2"/>
              <a:buChar char="Ø"/>
            </a:pPr>
            <a:r>
              <a:rPr lang="es-ES_tradnl" sz="1400" b="1" dirty="0"/>
              <a:t>Llegar temprano a la Iglesia para disfrutar de los momentos preciosos de oración y meditación antes del servicio.</a:t>
            </a:r>
          </a:p>
          <a:p>
            <a:pPr marL="628650" lvl="1" indent="-171450" algn="just" fontAlgn="base">
              <a:buFont typeface="Wingdings" charset="2"/>
              <a:buChar char="Ø"/>
            </a:pPr>
            <a:r>
              <a:rPr lang="es-ES_tradnl" sz="1400" b="1" dirty="0"/>
              <a:t>Sentarse lo más cerca posible al púlpito, para disfrutar mejor del culto y para que los que lleguen tarde puedan sentarse en la parte de atrás sin distraer la atención de nadie. Ecl. 5:1</a:t>
            </a:r>
          </a:p>
          <a:p>
            <a:pPr marL="628650" lvl="1" indent="-171450" algn="just" fontAlgn="base">
              <a:buFont typeface="Wingdings" charset="2"/>
              <a:buChar char="Ø"/>
            </a:pPr>
            <a:r>
              <a:rPr lang="es-ES_tradnl" sz="1400" b="1" dirty="0"/>
              <a:t>No llegar tarde, pero si en alguna ocasión, por alguna razón </a:t>
            </a:r>
            <a:r>
              <a:rPr lang="es-ES_tradnl" sz="1400" b="1" u="sng" dirty="0"/>
              <a:t>poderosa</a:t>
            </a:r>
            <a:r>
              <a:rPr lang="es-ES_tradnl" sz="1400" b="1" dirty="0"/>
              <a:t> se llega tarde, si se está orando y leyendo la Palabra de Dios no se debe entrar al templo. Se debe esperar afuera. Luego se puede entrar de una manera comedida, sin ruidos, pues es lugar santo. Éx. 3:5.</a:t>
            </a:r>
          </a:p>
          <a:p>
            <a:pPr marL="628650" lvl="1" indent="-171450" algn="just" fontAlgn="base">
              <a:buFont typeface="Wingdings" charset="2"/>
              <a:buChar char="Ø"/>
            </a:pPr>
            <a:r>
              <a:rPr lang="es-ES_tradnl" sz="1400" b="1" dirty="0"/>
              <a:t>No traer animales, ni juguetes u objetos ajenos a la adoración a Dios, pues es imprudente y distraen la atención.</a:t>
            </a:r>
          </a:p>
          <a:p>
            <a:pPr marL="628650" lvl="1" indent="-171450" algn="just" fontAlgn="base">
              <a:buFont typeface="Wingdings" charset="2"/>
              <a:buChar char="Ø"/>
            </a:pPr>
            <a:r>
              <a:rPr lang="es-ES_tradnl" sz="1400" b="1" dirty="0"/>
              <a:t>Apague su celular. La tecnología no aporta mejor comunicación con Dios.</a:t>
            </a:r>
          </a:p>
          <a:p>
            <a:pPr marL="628650" lvl="1" indent="-171450" algn="just" fontAlgn="base">
              <a:buFont typeface="Wingdings" charset="2"/>
              <a:buChar char="Ø"/>
            </a:pPr>
            <a:r>
              <a:rPr lang="es-ES_tradnl" sz="1400" b="1" dirty="0"/>
              <a:t>Vestirse y peinarse adecuadamente entendiendo que vamos a tener un encuentro con Dios.</a:t>
            </a:r>
          </a:p>
          <a:p>
            <a:pPr marL="628650" lvl="1" indent="-171450" algn="just" fontAlgn="base">
              <a:buFont typeface="Wingdings" charset="2"/>
              <a:buChar char="Ø"/>
            </a:pPr>
            <a:r>
              <a:rPr lang="es-ES_tradnl" sz="1400" b="1" dirty="0"/>
              <a:t>Preparar Biblia, himnario, cartilla, cuaderno y lápiz para anotar lo que Dios habla a su pueblo.</a:t>
            </a:r>
          </a:p>
          <a:p>
            <a:pPr marL="628650" lvl="1" indent="-171450" algn="just" fontAlgn="base">
              <a:buFont typeface="Wingdings" charset="2"/>
              <a:buChar char="Ø"/>
            </a:pPr>
            <a:r>
              <a:rPr lang="es-ES_tradnl" sz="1400" b="1" dirty="0"/>
              <a:t>Disponer el corazón y el espíritu para así recibir la bendición del cielo.</a:t>
            </a:r>
            <a:r>
              <a:rPr lang="es-ES_tradnl" b="1" dirty="0"/>
              <a:t/>
            </a:r>
            <a:br>
              <a:rPr lang="es-ES_tradnl" b="1" dirty="0"/>
            </a:br>
            <a:endParaRPr lang="es-ES_tradnl" b="1" dirty="0"/>
          </a:p>
        </p:txBody>
      </p:sp>
    </p:spTree>
    <p:extLst>
      <p:ext uri="{BB962C8B-B14F-4D97-AF65-F5344CB8AC3E}">
        <p14:creationId xmlns:p14="http://schemas.microsoft.com/office/powerpoint/2010/main" val="5592563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5" name="Rectángulo 4"/>
          <p:cNvSpPr/>
          <p:nvPr/>
        </p:nvSpPr>
        <p:spPr>
          <a:xfrm>
            <a:off x="3050177" y="241663"/>
            <a:ext cx="11452757" cy="707886"/>
          </a:xfrm>
          <a:prstGeom prst="rect">
            <a:avLst/>
          </a:prstGeom>
        </p:spPr>
        <p:txBody>
          <a:bodyPr wrap="square">
            <a:spAutoFit/>
          </a:bodyPr>
          <a:lstStyle/>
          <a:p>
            <a:pPr algn="ctr"/>
            <a:r>
              <a:rPr lang="es-ES_tradnl" sz="4000" b="1" dirty="0">
                <a:latin typeface="AR CENA" panose="02000000000000000000" pitchFamily="2" charset="0"/>
                <a:ea typeface="Abadi MT Condensed Extra Bold" charset="0"/>
                <a:cs typeface="Abadi MT Condensed Extra Bold" charset="0"/>
              </a:rPr>
              <a:t>DURANTE EL SERVICIO</a:t>
            </a:r>
          </a:p>
        </p:txBody>
      </p:sp>
      <p:sp>
        <p:nvSpPr>
          <p:cNvPr id="6" name="Rectángulo 5"/>
          <p:cNvSpPr/>
          <p:nvPr/>
        </p:nvSpPr>
        <p:spPr>
          <a:xfrm>
            <a:off x="5426035" y="1191212"/>
            <a:ext cx="6234146" cy="4154984"/>
          </a:xfrm>
          <a:prstGeom prst="rect">
            <a:avLst/>
          </a:prstGeom>
        </p:spPr>
        <p:txBody>
          <a:bodyPr wrap="square">
            <a:spAutoFit/>
          </a:bodyPr>
          <a:lstStyle/>
          <a:p>
            <a:pPr marL="742950" lvl="1" indent="-285750" algn="just" fontAlgn="base">
              <a:buSzPct val="70000"/>
              <a:buFont typeface="Wingdings" panose="05000000000000000000" pitchFamily="2" charset="2"/>
              <a:buChar char="Ø"/>
            </a:pPr>
            <a:r>
              <a:rPr lang="es-ES_tradnl" sz="1200" dirty="0"/>
              <a:t>Mantener una actitud atenta y reverente, participando en el culto divino y en la adoración, por medio de los cánticos y de todas las partes del culto.</a:t>
            </a:r>
          </a:p>
          <a:p>
            <a:pPr marL="742950" lvl="1" indent="-285750" algn="just" fontAlgn="base">
              <a:buSzPct val="70000"/>
              <a:buFont typeface="Wingdings" panose="05000000000000000000" pitchFamily="2" charset="2"/>
              <a:buChar char="Ø"/>
            </a:pPr>
            <a:r>
              <a:rPr lang="es-ES_tradnl" sz="1200" dirty="0"/>
              <a:t>Si hay alguien al lado que no tienen Biblia o himnario, se le debe invitar a compartir.</a:t>
            </a:r>
          </a:p>
          <a:p>
            <a:pPr marL="742950" lvl="1" indent="-285750" algn="just" fontAlgn="base">
              <a:buSzPct val="70000"/>
              <a:buFont typeface="Wingdings" panose="05000000000000000000" pitchFamily="2" charset="2"/>
              <a:buChar char="Ø"/>
            </a:pPr>
            <a:r>
              <a:rPr lang="es-ES_tradnl" sz="1200" dirty="0"/>
              <a:t>Durante la predicación de la Palabra de Dios el oído y el corazón deben estar dispuestos a recibir el mensaje divino, pues la fe viene por el oír. Rom. 10:17</a:t>
            </a:r>
          </a:p>
          <a:p>
            <a:pPr marL="742950" lvl="1" indent="-285750" algn="just" fontAlgn="base">
              <a:buSzPct val="70000"/>
              <a:buFont typeface="Wingdings" panose="05000000000000000000" pitchFamily="2" charset="2"/>
              <a:buChar char="Ø"/>
            </a:pPr>
            <a:r>
              <a:rPr lang="es-ES_tradnl" sz="1200" dirty="0"/>
              <a:t>No divagar la vista por todas partes, ni mirar hacia atrás cuando alguien entra.</a:t>
            </a:r>
          </a:p>
          <a:p>
            <a:pPr marL="742950" lvl="1" indent="-285750" algn="just" fontAlgn="base">
              <a:buSzPct val="70000"/>
              <a:buFont typeface="Wingdings" panose="05000000000000000000" pitchFamily="2" charset="2"/>
              <a:buChar char="Ø"/>
            </a:pPr>
            <a:r>
              <a:rPr lang="es-ES_tradnl" sz="1200" dirty="0"/>
              <a:t>No sentarse tirado en los asientos, ni con los brazos puestos sobre el espaldar.</a:t>
            </a:r>
          </a:p>
          <a:p>
            <a:pPr marL="742950" lvl="1" indent="-285750" algn="just" fontAlgn="base">
              <a:buSzPct val="70000"/>
              <a:buFont typeface="Wingdings" panose="05000000000000000000" pitchFamily="2" charset="2"/>
              <a:buChar char="Ø"/>
            </a:pPr>
            <a:r>
              <a:rPr lang="es-ES_tradnl" sz="1200" dirty="0"/>
              <a:t>No mascar chicle, ni comer dentro de la iglesia.</a:t>
            </a:r>
          </a:p>
          <a:p>
            <a:pPr marL="742950" lvl="1" indent="-285750" algn="just" fontAlgn="base">
              <a:buSzPct val="70000"/>
              <a:buFont typeface="Wingdings" panose="05000000000000000000" pitchFamily="2" charset="2"/>
              <a:buChar char="Ø"/>
            </a:pPr>
            <a:r>
              <a:rPr lang="es-ES_tradnl" sz="1200" dirty="0"/>
              <a:t>No hablar en medio del servicio o hacer chiste durante el servicio, ni grite..</a:t>
            </a:r>
          </a:p>
          <a:p>
            <a:pPr marL="742950" lvl="1" indent="-285750" algn="just" fontAlgn="base">
              <a:buSzPct val="70000"/>
              <a:buFont typeface="Wingdings" panose="05000000000000000000" pitchFamily="2" charset="2"/>
              <a:buChar char="Ø"/>
            </a:pPr>
            <a:r>
              <a:rPr lang="es-ES_tradnl" sz="1200" dirty="0"/>
              <a:t>Evite pararse, caminar y/o salir del templo en el periodo del culto y más aún en medio de la predicación o en medio de especiales. (Por cualquier motivo)</a:t>
            </a:r>
          </a:p>
          <a:p>
            <a:pPr marL="742950" lvl="1" indent="-285750" algn="just" fontAlgn="base">
              <a:buSzPct val="70000"/>
              <a:buFont typeface="Wingdings" panose="05000000000000000000" pitchFamily="2" charset="2"/>
              <a:buChar char="Ø"/>
            </a:pPr>
            <a:r>
              <a:rPr lang="es-ES_tradnl" sz="1200" dirty="0"/>
              <a:t>Es cosa preciosa traer los niños a la iglesia, y todavía más precioso enseñarles la reverencia en la Casa de Dios desde que son pequeñitos.</a:t>
            </a:r>
          </a:p>
          <a:p>
            <a:pPr marL="1200150" lvl="2" indent="-285750" algn="just" fontAlgn="base">
              <a:buSzPct val="70000"/>
              <a:buFont typeface="Wingdings" panose="05000000000000000000" pitchFamily="2" charset="2"/>
              <a:buChar char="Ø"/>
            </a:pPr>
            <a:r>
              <a:rPr lang="es-ES_tradnl" sz="1200" dirty="0"/>
              <a:t>Si lloran intentar calmarlos sin robar la atención de los demás.</a:t>
            </a:r>
          </a:p>
          <a:p>
            <a:pPr marL="1200150" lvl="2" indent="-285750" algn="just" fontAlgn="base">
              <a:buSzPct val="70000"/>
              <a:buFont typeface="Wingdings" panose="05000000000000000000" pitchFamily="2" charset="2"/>
              <a:buChar char="Ø"/>
            </a:pPr>
            <a:r>
              <a:rPr lang="es-ES_tradnl" sz="1200" dirty="0"/>
              <a:t>Si  están corriendo y fuera de su lugar, traerlos dentro para sentarse cerca.</a:t>
            </a:r>
          </a:p>
          <a:p>
            <a:pPr marL="1200150" lvl="2" indent="-285750" algn="just" fontAlgn="base">
              <a:buSzPct val="70000"/>
              <a:buFont typeface="Wingdings" panose="05000000000000000000" pitchFamily="2" charset="2"/>
              <a:buChar char="Ø"/>
            </a:pPr>
            <a:r>
              <a:rPr lang="es-ES_tradnl" sz="1200" dirty="0"/>
              <a:t> Es de muy mal testimonio sacar los niños del templo para castigarlos.</a:t>
            </a:r>
          </a:p>
          <a:p>
            <a:pPr marL="1200150" lvl="2" indent="-285750" algn="just" fontAlgn="base">
              <a:buSzPct val="70000"/>
              <a:buFont typeface="Wingdings" panose="05000000000000000000" pitchFamily="2" charset="2"/>
              <a:buChar char="Ø"/>
            </a:pPr>
            <a:r>
              <a:rPr lang="es-ES_tradnl" sz="1200" dirty="0"/>
              <a:t>Es irreverente alimentar a los bebés en el templo.</a:t>
            </a:r>
          </a:p>
          <a:p>
            <a:pPr marL="742950" lvl="1" indent="-285750" algn="just" fontAlgn="base">
              <a:buSzPct val="70000"/>
              <a:buFont typeface="Wingdings" panose="05000000000000000000" pitchFamily="2" charset="2"/>
              <a:buChar char="Ø"/>
            </a:pPr>
            <a:r>
              <a:rPr lang="es-ES_tradnl" sz="1200" dirty="0"/>
              <a:t>Si por algún motivo no escuchó o no entendió algo, no es prudente distraer preguntándolo al hermano próximo y mucho menos alzar la voz para preguntárselo al hermano que está en el púlpito.</a:t>
            </a:r>
          </a:p>
          <a:p>
            <a:pPr marL="742950" lvl="1" indent="-285750" algn="just" fontAlgn="base">
              <a:buSzPct val="70000"/>
              <a:buFont typeface="Wingdings" panose="05000000000000000000" pitchFamily="2" charset="2"/>
              <a:buChar char="Ø"/>
            </a:pPr>
            <a:r>
              <a:rPr lang="es-ES_tradnl" sz="1200" dirty="0"/>
              <a:t>Es irreverencia debatir, discutir o contradecir en medio de la predicación.</a:t>
            </a:r>
          </a:p>
          <a:p>
            <a:pPr marL="742950" lvl="1" indent="-285750" algn="just" fontAlgn="base">
              <a:buSzPct val="70000"/>
              <a:buFont typeface="Wingdings" panose="05000000000000000000" pitchFamily="2" charset="2"/>
              <a:buChar char="Ø"/>
            </a:pPr>
            <a:r>
              <a:rPr lang="es-ES_tradnl" sz="1200" dirty="0"/>
              <a:t>Debemos abstenernos de fomentar risas, escándalos, cundir el pánico, etc.</a:t>
            </a:r>
          </a:p>
        </p:txBody>
      </p:sp>
    </p:spTree>
    <p:extLst>
      <p:ext uri="{BB962C8B-B14F-4D97-AF65-F5344CB8AC3E}">
        <p14:creationId xmlns:p14="http://schemas.microsoft.com/office/powerpoint/2010/main" val="20331864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2" name="Título 1"/>
          <p:cNvSpPr>
            <a:spLocks noGrp="1"/>
          </p:cNvSpPr>
          <p:nvPr>
            <p:ph type="title"/>
          </p:nvPr>
        </p:nvSpPr>
        <p:spPr>
          <a:xfrm>
            <a:off x="3868782" y="124414"/>
            <a:ext cx="10515600" cy="1325563"/>
          </a:xfrm>
        </p:spPr>
        <p:txBody>
          <a:bodyPr>
            <a:normAutofit/>
          </a:bodyPr>
          <a:lstStyle/>
          <a:p>
            <a:pPr algn="ctr"/>
            <a:r>
              <a:rPr lang="es-ES_tradnl" sz="2800" b="1" dirty="0">
                <a:latin typeface="AR CENA" panose="02000000000000000000" pitchFamily="2" charset="0"/>
              </a:rPr>
              <a:t>CONDUCCIÓN DEL NIÑO, P. 515-517</a:t>
            </a:r>
          </a:p>
        </p:txBody>
      </p:sp>
      <p:sp>
        <p:nvSpPr>
          <p:cNvPr id="3" name="Marcador de contenido 2"/>
          <p:cNvSpPr>
            <a:spLocks noGrp="1"/>
          </p:cNvSpPr>
          <p:nvPr>
            <p:ph idx="1"/>
          </p:nvPr>
        </p:nvSpPr>
        <p:spPr>
          <a:xfrm>
            <a:off x="5891349" y="1143000"/>
            <a:ext cx="6082936" cy="4421777"/>
          </a:xfrm>
        </p:spPr>
        <p:txBody>
          <a:bodyPr>
            <a:normAutofit fontScale="55000" lnSpcReduction="20000"/>
          </a:bodyPr>
          <a:lstStyle/>
          <a:p>
            <a:pPr algn="just"/>
            <a:r>
              <a:rPr lang="es-ES_tradnl" sz="3700" dirty="0"/>
              <a:t>Muchos . . . no tienen verdadero aprecio por el carácter sagrado de las cosas eternas. Casi todos necesitan que se les enseñe a conducirse en la casa de Dios. Los padres no deben sólo enseñar, sino ordenar a sus hijos que entren en el santuario con seriedad y reverencia.—</a:t>
            </a:r>
            <a:r>
              <a:rPr lang="es-ES_tradnl" sz="3700" dirty="0">
                <a:hlinkClick r:id="rId3"/>
              </a:rPr>
              <a:t>Joyas de los Testimonios 2:199</a:t>
            </a:r>
            <a:r>
              <a:rPr lang="es-ES_tradnl" sz="3700" dirty="0"/>
              <a:t>.</a:t>
            </a:r>
          </a:p>
          <a:p>
            <a:pPr marL="0" indent="0" algn="just">
              <a:buNone/>
            </a:pPr>
            <a:endParaRPr lang="es-ES_tradnl" sz="3400" dirty="0"/>
          </a:p>
          <a:p>
            <a:pPr algn="just"/>
            <a:r>
              <a:rPr lang="es-ES_tradnl" sz="3700" dirty="0"/>
              <a:t>Padres, es vuestro deber tener a vuestros hijos en perfecta sujeción, habiendo dominado todas sus pasiones y mal genio. Y si los niños son llevados al culto, debiera hacérseles saber y entender dónde están: que no están en casa, sino donde Dios se encuentra con su pueblo. Y debiera mantenérselos tranquilos y sin jugar, y Dios volverá su rostro hacia vosotros para encontraros y bendeciros.—</a:t>
            </a:r>
            <a:r>
              <a:rPr lang="es-ES_tradnl" sz="3700" dirty="0">
                <a:hlinkClick r:id="rId4"/>
              </a:rPr>
              <a:t>The Review and Herald, 19 de septiembre de 1854</a:t>
            </a:r>
            <a:r>
              <a:rPr lang="es-ES_tradnl" sz="3700" dirty="0"/>
              <a:t>.</a:t>
            </a:r>
          </a:p>
          <a:p>
            <a:pPr marL="0" indent="0" algn="just">
              <a:buNone/>
            </a:pPr>
            <a:endParaRPr lang="es-ES_tradnl" sz="3400" dirty="0"/>
          </a:p>
          <a:p>
            <a:pPr algn="just"/>
            <a:endParaRPr lang="es-ES_tradnl" dirty="0"/>
          </a:p>
        </p:txBody>
      </p:sp>
    </p:spTree>
    <p:extLst>
      <p:ext uri="{BB962C8B-B14F-4D97-AF65-F5344CB8AC3E}">
        <p14:creationId xmlns:p14="http://schemas.microsoft.com/office/powerpoint/2010/main" val="18588196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3" name="Rectangle 2"/>
          <p:cNvSpPr/>
          <p:nvPr/>
        </p:nvSpPr>
        <p:spPr>
          <a:xfrm>
            <a:off x="5643155" y="398099"/>
            <a:ext cx="6191793" cy="4862870"/>
          </a:xfrm>
          <a:prstGeom prst="rect">
            <a:avLst/>
          </a:prstGeom>
        </p:spPr>
        <p:txBody>
          <a:bodyPr wrap="square">
            <a:spAutoFit/>
          </a:bodyPr>
          <a:lstStyle/>
          <a:p>
            <a:pPr marL="171450" indent="-171450" algn="just">
              <a:buFont typeface="Arial" panose="020B0604020202020204" pitchFamily="34" charset="0"/>
              <a:buChar char="•"/>
            </a:pPr>
            <a:r>
              <a:rPr lang="es-ES_tradnl" sz="1200" dirty="0"/>
              <a:t>Ud. debiera enseñar a su hijo a obedecer como le obedecen a Dios los hijos de Dios. Si se mantiene esta norma, una palabra suya tendrá peso cuando su hijo esté inquieto en la casa de Dios. Pero si los niños no pueden ser reprimidos, si los padres sienten que la restricción se parece mucho a una extorsión, el niño debiera ser sacado de la iglesia inmediatamente. No se debiera dejarlo para que distraiga la mente de los oidores con sus charlas y carreras. Dios es deshonrado por la forma descuidada en que muchos padres están con sus hijos en la iglesia.—Carta 1, 1877.</a:t>
            </a:r>
          </a:p>
          <a:p>
            <a:pPr marL="171450" indent="-171450" algn="just">
              <a:buFont typeface="Arial" panose="020B0604020202020204" pitchFamily="34" charset="0"/>
              <a:buChar char="•"/>
            </a:pPr>
            <a:endParaRPr lang="es-ES_tradnl" sz="1100" dirty="0"/>
          </a:p>
          <a:p>
            <a:pPr marL="171450" indent="-171450" algn="just">
              <a:buFont typeface="Arial" panose="020B0604020202020204" pitchFamily="34" charset="0"/>
              <a:buChar char="•"/>
            </a:pPr>
            <a:r>
              <a:rPr lang="es-ES_tradnl" sz="1200" dirty="0"/>
              <a:t>Padres, tened cuidado en cuanto al ejemplo y a las ideas que inculcáis a vuestros hijos. Sus mentes son plásticas y las impresiones se graban fácilmente en ellas. En lo que respecta al servicio del santuario, si el que habló tiene alguna mancha, temed mencionarlo. Hablad tan sólo de la buena obra que hace, de las buenas ideas que presentó, que debierais escuchar como procedentes del agente de Dios. Puede verse fácilmente por qué los niños reciben tan. poca impresión del ministerio de la palabra, y por qué tienen tan poca reverencia para con la casa de Dios. Su educación ha sido deficiente al respecto. Muchas cabezas de familias hacen del culto un asunto de crítica en casa, aprobando algunas cosas y condenando otras. Así se crítica y pone en duda el mensaje de Dios a los hombres, y se lo hace tema de liviandad. ¡Sólo los libros del cielo revelarán qué impresiones hacen sobre los jóvenes estas observaciones descuidadas e irreverentes! Los niños ven y comprenden estas cosas mucho más rápidamente de lo que pueden pensar los padres. Sus sentidos morales quedan mal encauzados, cosa que el tiempo nunca podrá cambiar completamente. Los padres se lamentan por la dureza de corazón de sus hijos, y por lo difícil que es despertar su sensibilidad moral para que respondan a los requerimientos de Dios… Debemos hablar de estas cosas con reverencia, con lenguaje decoroso y delicada susceptibilidad, a fin de demostrar a todos los que se asocian con nosotros que consideramos el mensaje de los siervos </a:t>
            </a:r>
            <a:r>
              <a:rPr lang="es-ES_tradnl" sz="1100" dirty="0"/>
              <a:t>de Dios como mensaje dirigido a nosotros por Dios mismo.—</a:t>
            </a:r>
            <a:r>
              <a:rPr lang="es-ES_tradnl" sz="1100" dirty="0">
                <a:hlinkClick r:id="rId3"/>
              </a:rPr>
              <a:t>Joyas de los Testimonios 2:199, 200</a:t>
            </a:r>
            <a:r>
              <a:rPr lang="es-ES_tradnl" sz="1100" dirty="0"/>
              <a:t>.—</a:t>
            </a:r>
            <a:r>
              <a:rPr lang="es-ES_tradnl" sz="1100" dirty="0">
                <a:hlinkClick r:id="rId4"/>
              </a:rPr>
              <a:t>Joyas de los Testimonios 2:200</a:t>
            </a:r>
            <a:r>
              <a:rPr lang="es-ES_tradnl" sz="1100" dirty="0"/>
              <a:t>.</a:t>
            </a:r>
          </a:p>
        </p:txBody>
      </p:sp>
    </p:spTree>
    <p:extLst>
      <p:ext uri="{BB962C8B-B14F-4D97-AF65-F5344CB8AC3E}">
        <p14:creationId xmlns:p14="http://schemas.microsoft.com/office/powerpoint/2010/main" val="1614940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6" name="Rectángulo 5"/>
          <p:cNvSpPr/>
          <p:nvPr/>
        </p:nvSpPr>
        <p:spPr>
          <a:xfrm>
            <a:off x="5932024" y="126558"/>
            <a:ext cx="5428089" cy="707886"/>
          </a:xfrm>
          <a:prstGeom prst="rect">
            <a:avLst/>
          </a:prstGeom>
        </p:spPr>
        <p:txBody>
          <a:bodyPr wrap="none">
            <a:spAutoFit/>
          </a:bodyPr>
          <a:lstStyle/>
          <a:p>
            <a:pPr algn="ctr"/>
            <a:r>
              <a:rPr lang="es-ES_tradnl" sz="4000" b="1" dirty="0">
                <a:latin typeface="AR CENA" panose="02000000000000000000" pitchFamily="2" charset="0"/>
                <a:ea typeface="Abadi MT Condensed Extra Bold" charset="0"/>
                <a:cs typeface="Abadi MT Condensed Extra Bold" charset="0"/>
              </a:rPr>
              <a:t>DESPUÉS DEL SERVICIO</a:t>
            </a:r>
          </a:p>
        </p:txBody>
      </p:sp>
      <p:sp>
        <p:nvSpPr>
          <p:cNvPr id="8" name="Rectángulo 7"/>
          <p:cNvSpPr/>
          <p:nvPr/>
        </p:nvSpPr>
        <p:spPr>
          <a:xfrm>
            <a:off x="5473336" y="961002"/>
            <a:ext cx="6156590" cy="4524315"/>
          </a:xfrm>
          <a:prstGeom prst="rect">
            <a:avLst/>
          </a:prstGeom>
        </p:spPr>
        <p:txBody>
          <a:bodyPr wrap="square">
            <a:spAutoFit/>
          </a:bodyPr>
          <a:lstStyle/>
          <a:p>
            <a:pPr marL="628650" lvl="1" indent="-171450" algn="just" fontAlgn="base">
              <a:buSzPct val="65000"/>
              <a:buFont typeface="Wingdings" charset="2"/>
              <a:buChar char="Ø"/>
            </a:pPr>
            <a:r>
              <a:rPr lang="es-ES_tradnl" dirty="0"/>
              <a:t>No debo gritar ni correr en el edificio antes ni después de los cultos.</a:t>
            </a:r>
          </a:p>
          <a:p>
            <a:pPr marL="628650" lvl="1" indent="-171450" algn="just" fontAlgn="base">
              <a:buSzPct val="65000"/>
              <a:buFont typeface="Wingdings" charset="2"/>
              <a:buChar char="Ø"/>
            </a:pPr>
            <a:r>
              <a:rPr lang="es-ES_tradnl" dirty="0"/>
              <a:t>Debo dejar su lugar limpio y ordenado</a:t>
            </a:r>
          </a:p>
          <a:p>
            <a:pPr marL="628650" lvl="1" indent="-171450" algn="just" fontAlgn="base">
              <a:buSzPct val="65000"/>
              <a:buFont typeface="Wingdings" charset="2"/>
              <a:buChar char="Ø"/>
            </a:pPr>
            <a:r>
              <a:rPr lang="es-ES_tradnl" dirty="0"/>
              <a:t>Al terminar el culto es muy buena práctica saludarse cariñosamente, especialmente a los que vienen por primera vez y a los nuevos convertidos. Rom. 16:16; 1 Ped. 5:14</a:t>
            </a:r>
          </a:p>
          <a:p>
            <a:pPr marL="628650" lvl="1" indent="-171450" algn="just" fontAlgn="base">
              <a:buSzPct val="65000"/>
              <a:buFont typeface="Wingdings" charset="2"/>
              <a:buChar char="Ø"/>
            </a:pPr>
            <a:r>
              <a:rPr lang="es-ES_tradnl" dirty="0"/>
              <a:t>No entablar charlas innecesarias pues sería profanar la Casa de Dios.</a:t>
            </a:r>
          </a:p>
          <a:p>
            <a:pPr marL="628650" lvl="1" indent="-171450" algn="just" fontAlgn="base">
              <a:buSzPct val="65000"/>
              <a:buFont typeface="Wingdings" charset="2"/>
              <a:buChar char="Ø"/>
            </a:pPr>
            <a:r>
              <a:rPr lang="es-ES_tradnl" dirty="0"/>
              <a:t>Orden de salida, salir en orden obedeciendo a diáconos.</a:t>
            </a:r>
          </a:p>
          <a:p>
            <a:pPr marL="628650" lvl="1" indent="-171450" algn="just" fontAlgn="base">
              <a:buSzPct val="65000"/>
              <a:buFont typeface="Wingdings" charset="2"/>
              <a:buChar char="Ø"/>
            </a:pPr>
            <a:r>
              <a:rPr lang="es-ES_tradnl" dirty="0"/>
              <a:t>Es bueno salir lo antes posible, para llevar fresco en el espíritu y la mente el encuentro con Dios y su Palabra. Juan 4:23; 2 Tim. 2:7.</a:t>
            </a:r>
          </a:p>
          <a:p>
            <a:pPr marL="628650" lvl="1" indent="-171450" algn="just" fontAlgn="base">
              <a:buSzPct val="65000"/>
              <a:buFont typeface="Wingdings" charset="2"/>
              <a:buChar char="Ø"/>
            </a:pPr>
            <a:r>
              <a:rPr lang="es-ES_tradnl" dirty="0"/>
              <a:t>No criticar el sermón ni al pastor, ni a los hermanos en casa, esto hace que los hijos pierdan reverencia a las cosas sagradas de Dios.</a:t>
            </a:r>
          </a:p>
        </p:txBody>
      </p:sp>
    </p:spTree>
    <p:extLst>
      <p:ext uri="{BB962C8B-B14F-4D97-AF65-F5344CB8AC3E}">
        <p14:creationId xmlns:p14="http://schemas.microsoft.com/office/powerpoint/2010/main" val="10047228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2" name="Rectángulo 1"/>
          <p:cNvSpPr/>
          <p:nvPr/>
        </p:nvSpPr>
        <p:spPr>
          <a:xfrm>
            <a:off x="6257107" y="530402"/>
            <a:ext cx="5830389" cy="5016758"/>
          </a:xfrm>
          <a:prstGeom prst="rect">
            <a:avLst/>
          </a:prstGeom>
        </p:spPr>
        <p:txBody>
          <a:bodyPr wrap="square">
            <a:spAutoFit/>
          </a:bodyPr>
          <a:lstStyle/>
          <a:p>
            <a:pPr algn="ctr"/>
            <a:r>
              <a:rPr lang="es-ES_tradnl" sz="3200" dirty="0">
                <a:solidFill>
                  <a:srgbClr val="000000"/>
                </a:solidFill>
                <a:latin typeface="Abadi MT Condensed Extra Bold" charset="0"/>
                <a:ea typeface="Abadi MT Condensed Extra Bold" charset="0"/>
                <a:cs typeface="Abadi MT Condensed Extra Bold" charset="0"/>
              </a:rPr>
              <a:t>La Reverencia que se aprende en el hogar es algo que perdura toda la vida. Una de las causas de la ira y la violencia en la sociedad es la falta de verdadero respeto por otros en la familia, especialmente por los sentimientos y logros de los niños.</a:t>
            </a:r>
            <a:endParaRPr lang="es-ES_tradnl" sz="3200"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8366990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2" name="Rectángulo 1"/>
          <p:cNvSpPr/>
          <p:nvPr/>
        </p:nvSpPr>
        <p:spPr>
          <a:xfrm>
            <a:off x="6283234" y="221412"/>
            <a:ext cx="5378630" cy="5509200"/>
          </a:xfrm>
          <a:prstGeom prst="rect">
            <a:avLst/>
          </a:prstGeom>
        </p:spPr>
        <p:txBody>
          <a:bodyPr wrap="square">
            <a:spAutoFit/>
          </a:bodyPr>
          <a:lstStyle/>
          <a:p>
            <a:pPr algn="ctr"/>
            <a:r>
              <a:rPr lang="es-ES_tradnl" sz="3200" b="1" dirty="0"/>
              <a:t>El libro de Proverbios nos dice que el principio de la sabiduría es el temor a Jehová. Este tipo de temor no es el de estar asustado o con miedo de lo que ocurrirá, ni implica la desconfianza o terror a Dios. Sino que es la reverencia a Su Grandeza la cual alimenta nuestro deseo de adorarle,</a:t>
            </a:r>
          </a:p>
          <a:p>
            <a:pPr algn="ctr"/>
            <a:r>
              <a:rPr lang="es-ES_tradnl" sz="3200" b="1" dirty="0"/>
              <a:t> y nuestra fe. </a:t>
            </a:r>
          </a:p>
        </p:txBody>
      </p:sp>
    </p:spTree>
    <p:extLst>
      <p:ext uri="{BB962C8B-B14F-4D97-AF65-F5344CB8AC3E}">
        <p14:creationId xmlns:p14="http://schemas.microsoft.com/office/powerpoint/2010/main" val="9926721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2" name="Título 1"/>
          <p:cNvSpPr>
            <a:spLocks noGrp="1"/>
          </p:cNvSpPr>
          <p:nvPr>
            <p:ph type="ctrTitle"/>
          </p:nvPr>
        </p:nvSpPr>
        <p:spPr>
          <a:xfrm>
            <a:off x="5136312" y="0"/>
            <a:ext cx="7332809" cy="1396538"/>
          </a:xfrm>
        </p:spPr>
        <p:txBody>
          <a:bodyPr>
            <a:normAutofit/>
          </a:bodyPr>
          <a:lstStyle/>
          <a:p>
            <a:r>
              <a:rPr lang="es-ES_tradnl" sz="4800" b="1" dirty="0">
                <a:latin typeface="AR CENA" panose="02000000000000000000" pitchFamily="2" charset="0"/>
                <a:ea typeface="Abadi MT Condensed Extra Bold" charset="0"/>
                <a:cs typeface="Abadi MT Condensed Extra Bold" charset="0"/>
              </a:rPr>
              <a:t>DINÁMICA</a:t>
            </a:r>
          </a:p>
        </p:txBody>
      </p:sp>
      <p:sp>
        <p:nvSpPr>
          <p:cNvPr id="7" name="Marcador de contenido 2"/>
          <p:cNvSpPr txBox="1">
            <a:spLocks/>
          </p:cNvSpPr>
          <p:nvPr/>
        </p:nvSpPr>
        <p:spPr>
          <a:xfrm>
            <a:off x="6348168" y="1832400"/>
            <a:ext cx="5867862" cy="419750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AutoNum type="arabicPeriod"/>
            </a:pPr>
            <a:r>
              <a:rPr lang="es-ES_tradnl" dirty="0"/>
              <a:t>Piensa en tres formas en que podrías ayudar a tu iglesia a ser más reverente.</a:t>
            </a:r>
          </a:p>
          <a:p>
            <a:pPr marL="0" indent="0">
              <a:buNone/>
            </a:pPr>
            <a:endParaRPr lang="es-ES_tradnl" dirty="0"/>
          </a:p>
          <a:p>
            <a:pPr marL="0" indent="0">
              <a:buNone/>
            </a:pPr>
            <a:r>
              <a:rPr lang="es-ES_tradnl" dirty="0"/>
              <a:t>2. Oremos para ser más </a:t>
            </a:r>
          </a:p>
          <a:p>
            <a:pPr marL="0" indent="0">
              <a:buNone/>
            </a:pPr>
            <a:r>
              <a:rPr lang="es-ES_tradnl" dirty="0"/>
              <a:t> reverentes.</a:t>
            </a:r>
          </a:p>
          <a:p>
            <a:pPr marL="0" indent="0" algn="just">
              <a:buNone/>
            </a:pPr>
            <a:endParaRPr lang="es-ES_tradnl" sz="3600" dirty="0"/>
          </a:p>
        </p:txBody>
      </p:sp>
    </p:spTree>
    <p:extLst>
      <p:ext uri="{BB962C8B-B14F-4D97-AF65-F5344CB8AC3E}">
        <p14:creationId xmlns:p14="http://schemas.microsoft.com/office/powerpoint/2010/main" val="13474913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2" name="TextBox 1"/>
          <p:cNvSpPr txBox="1"/>
          <p:nvPr/>
        </p:nvSpPr>
        <p:spPr>
          <a:xfrm>
            <a:off x="7184572" y="3174275"/>
            <a:ext cx="5107577" cy="707886"/>
          </a:xfrm>
          <a:prstGeom prst="rect">
            <a:avLst/>
          </a:prstGeom>
          <a:noFill/>
        </p:spPr>
        <p:txBody>
          <a:bodyPr wrap="square" rtlCol="0">
            <a:spAutoFit/>
          </a:bodyPr>
          <a:lstStyle/>
          <a:p>
            <a:r>
              <a:rPr lang="en-US" sz="4000" b="1" dirty="0" smtClean="0"/>
              <a:t>DIOS TE BENDIGA !</a:t>
            </a:r>
            <a:endParaRPr lang="en-US" sz="4000" b="1" dirty="0"/>
          </a:p>
        </p:txBody>
      </p:sp>
    </p:spTree>
    <p:extLst>
      <p:ext uri="{BB962C8B-B14F-4D97-AF65-F5344CB8AC3E}">
        <p14:creationId xmlns:p14="http://schemas.microsoft.com/office/powerpoint/2010/main" val="11289395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3" name="Marcador de contenido 2"/>
          <p:cNvSpPr>
            <a:spLocks noGrp="1"/>
          </p:cNvSpPr>
          <p:nvPr>
            <p:ph idx="1"/>
          </p:nvPr>
        </p:nvSpPr>
        <p:spPr>
          <a:xfrm>
            <a:off x="5946371" y="1044839"/>
            <a:ext cx="6245629" cy="2384161"/>
          </a:xfrm>
        </p:spPr>
        <p:txBody>
          <a:bodyPr anchor="ctr">
            <a:noAutofit/>
          </a:bodyPr>
          <a:lstStyle/>
          <a:p>
            <a:pPr marL="0" indent="0" algn="ctr">
              <a:buNone/>
            </a:pPr>
            <a:r>
              <a:rPr lang="es-ES_tradnl" sz="4000" b="1" dirty="0">
                <a:solidFill>
                  <a:srgbClr val="0A0A0A"/>
                </a:solidFill>
                <a:latin typeface="Abadi MT Condensed Extra Bold" charset="0"/>
                <a:ea typeface="Abadi MT Condensed Extra Bold" charset="0"/>
                <a:cs typeface="Abadi MT Condensed Extra Bold" charset="0"/>
              </a:rPr>
              <a:t>DICHO RESPETO SE HA PERDIDO TAMBIÉN EN LA CASA DE DIOS</a:t>
            </a:r>
          </a:p>
        </p:txBody>
      </p:sp>
    </p:spTree>
    <p:extLst>
      <p:ext uri="{BB962C8B-B14F-4D97-AF65-F5344CB8AC3E}">
        <p14:creationId xmlns:p14="http://schemas.microsoft.com/office/powerpoint/2010/main" val="302561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3" name="Marcador de contenido 2"/>
          <p:cNvSpPr>
            <a:spLocks noGrp="1"/>
          </p:cNvSpPr>
          <p:nvPr>
            <p:ph idx="1"/>
          </p:nvPr>
        </p:nvSpPr>
        <p:spPr>
          <a:xfrm>
            <a:off x="6479175" y="339635"/>
            <a:ext cx="5449389" cy="5589134"/>
          </a:xfrm>
        </p:spPr>
        <p:txBody>
          <a:bodyPr>
            <a:normAutofit/>
          </a:bodyPr>
          <a:lstStyle/>
          <a:p>
            <a:pPr algn="just"/>
            <a:r>
              <a:rPr lang="es-ES_tradnl" sz="2000" dirty="0"/>
              <a:t>No tengáis tan poca reverencia hacia la casa y el culto de Dios que converséis con otros durante el sermón. Si los que cometen esta falta pudiesen ver a los ángeles de Dios que los miran y toman en cuenta su acción se llenarían de vergüenza y de aborrecimiento propio. Dios quiere oidores atentos. El enemigo sembró la cizaña mientras el hombre </a:t>
            </a:r>
            <a:r>
              <a:rPr lang="es-ES_tradnl" sz="2000" dirty="0" smtClean="0"/>
              <a:t>dormía. </a:t>
            </a:r>
            <a:r>
              <a:rPr lang="es-ES_tradnl" sz="2000" b="1" dirty="0" smtClean="0"/>
              <a:t>Mensajes para los Jóvenes, 264.</a:t>
            </a:r>
          </a:p>
          <a:p>
            <a:pPr marL="0" indent="0" algn="just">
              <a:buNone/>
            </a:pPr>
            <a:endParaRPr lang="es-ES_tradnl" sz="2000" dirty="0"/>
          </a:p>
          <a:p>
            <a:pPr algn="just"/>
            <a:r>
              <a:rPr lang="es-ES_tradnl" sz="2000" dirty="0"/>
              <a:t>Debiera haber un lugar sagrado, como el santuario de la antigüedad, donde Dios se encuentre con su pueblo. Ese lugar no debiera usarse como comedor ni como oficina, sino sencillamente para el culto de Dios.</a:t>
            </a:r>
          </a:p>
        </p:txBody>
      </p:sp>
    </p:spTree>
    <p:extLst>
      <p:ext uri="{BB962C8B-B14F-4D97-AF65-F5344CB8AC3E}">
        <p14:creationId xmlns:p14="http://schemas.microsoft.com/office/powerpoint/2010/main" val="2929886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3" name="Marcador de contenido 2"/>
          <p:cNvSpPr>
            <a:spLocks noGrp="1"/>
          </p:cNvSpPr>
          <p:nvPr>
            <p:ph idx="1"/>
          </p:nvPr>
        </p:nvSpPr>
        <p:spPr>
          <a:xfrm>
            <a:off x="6596742" y="637305"/>
            <a:ext cx="5225143" cy="4930246"/>
          </a:xfrm>
        </p:spPr>
        <p:txBody>
          <a:bodyPr anchor="ctr">
            <a:normAutofit/>
          </a:bodyPr>
          <a:lstStyle/>
          <a:p>
            <a:pPr marL="0" indent="0" algn="ctr">
              <a:buNone/>
            </a:pPr>
            <a:r>
              <a:rPr lang="es-ES_tradnl" sz="3200" dirty="0">
                <a:latin typeface="Open Sans" charset="0"/>
              </a:rPr>
              <a:t>¿Por qué es importante que nos distingamos como personas reverentes-respetuosas en un mundo que se burla, ridiculiza, no reconoce los límites en el trato con las autoridades legítimas y establecidas?</a:t>
            </a:r>
            <a:endParaRPr lang="es-ES_tradnl" sz="3200" dirty="0"/>
          </a:p>
        </p:txBody>
      </p:sp>
    </p:spTree>
    <p:extLst>
      <p:ext uri="{BB962C8B-B14F-4D97-AF65-F5344CB8AC3E}">
        <p14:creationId xmlns:p14="http://schemas.microsoft.com/office/powerpoint/2010/main" val="3234531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2" name="Título 1"/>
          <p:cNvSpPr>
            <a:spLocks noGrp="1"/>
          </p:cNvSpPr>
          <p:nvPr>
            <p:ph type="title"/>
          </p:nvPr>
        </p:nvSpPr>
        <p:spPr>
          <a:xfrm>
            <a:off x="6936376" y="0"/>
            <a:ext cx="4417423" cy="1325563"/>
          </a:xfrm>
        </p:spPr>
        <p:txBody>
          <a:bodyPr>
            <a:normAutofit/>
          </a:bodyPr>
          <a:lstStyle/>
          <a:p>
            <a:pPr algn="ctr"/>
            <a:r>
              <a:rPr lang="es-ES_tradnl" sz="2400" b="1" dirty="0"/>
              <a:t>Manual de Iglesia, p. 115 y 116</a:t>
            </a:r>
          </a:p>
        </p:txBody>
      </p:sp>
      <p:sp>
        <p:nvSpPr>
          <p:cNvPr id="3" name="Marcador de contenido 2"/>
          <p:cNvSpPr>
            <a:spLocks noGrp="1"/>
          </p:cNvSpPr>
          <p:nvPr>
            <p:ph idx="1"/>
          </p:nvPr>
        </p:nvSpPr>
        <p:spPr>
          <a:xfrm>
            <a:off x="6772003" y="1171529"/>
            <a:ext cx="5050972" cy="4803775"/>
          </a:xfrm>
        </p:spPr>
        <p:txBody>
          <a:bodyPr>
            <a:normAutofit/>
          </a:bodyPr>
          <a:lstStyle/>
          <a:p>
            <a:pPr marL="0" indent="0" algn="just">
              <a:buNone/>
            </a:pPr>
            <a:r>
              <a:rPr lang="es-ES_tradnl" sz="1800" dirty="0"/>
              <a:t> “Para el alma humilde y creyente, la casa de Dios en la tierra es la puerta del cielo. El canto de alabanza, la oración, las palabras pronunciadas por los representantes de Cristo, son los agentes designados por Dios para preparar a un pueblo para la iglesia celestial, para aquel culto más sublime en el que no podrá entrar nada que corrompa.</a:t>
            </a:r>
          </a:p>
          <a:p>
            <a:pPr marL="0" indent="0" algn="just">
              <a:buNone/>
            </a:pPr>
            <a:endParaRPr lang="es-ES_tradnl" sz="1100" dirty="0"/>
          </a:p>
          <a:p>
            <a:pPr marL="0" indent="0" algn="just">
              <a:buNone/>
            </a:pPr>
            <a:r>
              <a:rPr lang="es-ES_tradnl" sz="1800" dirty="0"/>
              <a:t>“Del carácter sagrado que rodeaba el Santuario terrenal, los cristianos pueden aprender cómo deben considerar el lugar donde el Señor se encuentra con su pueblo. [...] Dios mismo dio el orden del servicio, ensalzándolo muy por encima de todo lo que tuviese naturaleza temporal.</a:t>
            </a:r>
          </a:p>
          <a:p>
            <a:pPr marL="0" indent="0" algn="just">
              <a:buNone/>
            </a:pPr>
            <a:endParaRPr lang="es-ES_tradnl" dirty="0"/>
          </a:p>
        </p:txBody>
      </p:sp>
    </p:spTree>
    <p:extLst>
      <p:ext uri="{BB962C8B-B14F-4D97-AF65-F5344CB8AC3E}">
        <p14:creationId xmlns:p14="http://schemas.microsoft.com/office/powerpoint/2010/main" val="81859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2" name="Título 1"/>
          <p:cNvSpPr>
            <a:spLocks noGrp="1"/>
          </p:cNvSpPr>
          <p:nvPr>
            <p:ph type="title"/>
          </p:nvPr>
        </p:nvSpPr>
        <p:spPr>
          <a:xfrm>
            <a:off x="4131267" y="4405597"/>
            <a:ext cx="10515600" cy="1325563"/>
          </a:xfrm>
        </p:spPr>
        <p:txBody>
          <a:bodyPr>
            <a:normAutofit/>
          </a:bodyPr>
          <a:lstStyle/>
          <a:p>
            <a:pPr algn="ctr"/>
            <a:r>
              <a:rPr lang="es-ES_tradnl" sz="3200" dirty="0">
                <a:latin typeface="AR CENA" panose="02000000000000000000" pitchFamily="2" charset="0"/>
                <a:ea typeface="Abadi MT Condensed Extra Bold" charset="0"/>
                <a:cs typeface="Abadi MT Condensed Extra Bold" charset="0"/>
              </a:rPr>
              <a:t>Habacuc 2:20</a:t>
            </a:r>
          </a:p>
        </p:txBody>
      </p:sp>
      <p:sp>
        <p:nvSpPr>
          <p:cNvPr id="3" name="Marcador de contenido 2"/>
          <p:cNvSpPr>
            <a:spLocks noGrp="1"/>
          </p:cNvSpPr>
          <p:nvPr>
            <p:ph idx="1"/>
          </p:nvPr>
        </p:nvSpPr>
        <p:spPr>
          <a:xfrm>
            <a:off x="6962502" y="931540"/>
            <a:ext cx="4853129" cy="4351338"/>
          </a:xfrm>
        </p:spPr>
        <p:txBody>
          <a:bodyPr>
            <a:noAutofit/>
          </a:bodyPr>
          <a:lstStyle/>
          <a:p>
            <a:pPr marL="0" indent="0" algn="ctr">
              <a:buNone/>
            </a:pPr>
            <a:r>
              <a:rPr lang="es-ES_tradnl" sz="4400" dirty="0">
                <a:latin typeface="Abadi MT Condensed Extra Bold" charset="0"/>
                <a:ea typeface="Abadi MT Condensed Extra Bold" charset="0"/>
                <a:cs typeface="Abadi MT Condensed Extra Bold" charset="0"/>
              </a:rPr>
              <a:t>Mas Jehová está en su santo templo; calle delante de él toda la tierra.</a:t>
            </a:r>
          </a:p>
        </p:txBody>
      </p:sp>
    </p:spTree>
    <p:extLst>
      <p:ext uri="{BB962C8B-B14F-4D97-AF65-F5344CB8AC3E}">
        <p14:creationId xmlns:p14="http://schemas.microsoft.com/office/powerpoint/2010/main" val="9952924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2" name="Título 1"/>
          <p:cNvSpPr>
            <a:spLocks noGrp="1"/>
          </p:cNvSpPr>
          <p:nvPr>
            <p:ph type="title"/>
          </p:nvPr>
        </p:nvSpPr>
        <p:spPr>
          <a:xfrm>
            <a:off x="3840287" y="-122663"/>
            <a:ext cx="10421573" cy="1325563"/>
          </a:xfrm>
        </p:spPr>
        <p:txBody>
          <a:bodyPr>
            <a:normAutofit/>
          </a:bodyPr>
          <a:lstStyle/>
          <a:p>
            <a:pPr algn="ctr"/>
            <a:r>
              <a:rPr lang="es-ES_tradnl" sz="3200" b="1" dirty="0">
                <a:latin typeface="Abadi MT Condensed Extra Bold" charset="0"/>
                <a:ea typeface="Abadi MT Condensed Extra Bold" charset="0"/>
                <a:cs typeface="Abadi MT Condensed Extra Bold" charset="0"/>
              </a:rPr>
              <a:t>REVERENCIA-RESPETO</a:t>
            </a:r>
            <a:r>
              <a:rPr lang="es-ES_tradnl" sz="6700" dirty="0">
                <a:latin typeface="Abadi MT Condensed Extra Bold" charset="0"/>
                <a:ea typeface="Abadi MT Condensed Extra Bold" charset="0"/>
                <a:cs typeface="Abadi MT Condensed Extra Bold" charset="0"/>
              </a:rPr>
              <a:t/>
            </a:r>
            <a:br>
              <a:rPr lang="es-ES_tradnl" sz="6700" dirty="0">
                <a:latin typeface="Abadi MT Condensed Extra Bold" charset="0"/>
                <a:ea typeface="Abadi MT Condensed Extra Bold" charset="0"/>
                <a:cs typeface="Abadi MT Condensed Extra Bold" charset="0"/>
              </a:rPr>
            </a:br>
            <a:endParaRPr lang="es-ES_tradnl" sz="2700" dirty="0"/>
          </a:p>
        </p:txBody>
      </p:sp>
      <p:sp>
        <p:nvSpPr>
          <p:cNvPr id="3" name="Marcador de contenido 2"/>
          <p:cNvSpPr>
            <a:spLocks noGrp="1"/>
          </p:cNvSpPr>
          <p:nvPr>
            <p:ph idx="1"/>
          </p:nvPr>
        </p:nvSpPr>
        <p:spPr>
          <a:xfrm>
            <a:off x="6258887" y="706377"/>
            <a:ext cx="5584371" cy="5445245"/>
          </a:xfrm>
        </p:spPr>
        <p:txBody>
          <a:bodyPr>
            <a:noAutofit/>
          </a:bodyPr>
          <a:lstStyle/>
          <a:p>
            <a:pPr algn="just">
              <a:buFont typeface="Wingdings" charset="2"/>
              <a:buChar char="Ø"/>
            </a:pPr>
            <a:r>
              <a:rPr lang="es-ES_tradnl" sz="1600" dirty="0"/>
              <a:t>Definición de Reverencia: </a:t>
            </a:r>
            <a:r>
              <a:rPr lang="es-ES_tradnl" sz="1600" b="1" dirty="0"/>
              <a:t>Respeto o admiración </a:t>
            </a:r>
            <a:r>
              <a:rPr lang="es-ES_tradnl" sz="1600" dirty="0"/>
              <a:t>que siente una persona hacia alguien o algo. tiene su origen etimológico en el vocablo latino </a:t>
            </a:r>
            <a:r>
              <a:rPr lang="es-ES_tradnl" sz="1600" i="1" dirty="0"/>
              <a:t>reverentĭa que significa </a:t>
            </a:r>
            <a:r>
              <a:rPr lang="es-ES_tradnl" sz="1600" b="1" dirty="0"/>
              <a:t>devoción, sumisión o </a:t>
            </a:r>
            <a:r>
              <a:rPr lang="es-ES_tradnl" sz="1600" b="1" u="sng" dirty="0"/>
              <a:t>respeto</a:t>
            </a:r>
            <a:r>
              <a:rPr lang="es-ES_tradnl" sz="1600" dirty="0"/>
              <a:t>. </a:t>
            </a:r>
          </a:p>
          <a:p>
            <a:pPr algn="just">
              <a:buFont typeface="Wingdings" charset="2"/>
              <a:buChar char="Ø"/>
            </a:pPr>
            <a:r>
              <a:rPr lang="es-ES_tradnl" sz="1600" dirty="0"/>
              <a:t>Las reverencias </a:t>
            </a:r>
            <a:r>
              <a:rPr lang="es-ES_tradnl" sz="1600" b="1" dirty="0"/>
              <a:t>dependen de cada cultura</a:t>
            </a:r>
            <a:r>
              <a:rPr lang="es-ES_tradnl" sz="1600" dirty="0"/>
              <a:t>. Es habitual que se realicen reverencias ante miembros de la </a:t>
            </a:r>
            <a:r>
              <a:rPr lang="es-ES_tradnl" sz="1600" b="1" dirty="0"/>
              <a:t>realeza </a:t>
            </a:r>
            <a:r>
              <a:rPr lang="es-ES_tradnl" sz="1600" dirty="0"/>
              <a:t>o autoridades </a:t>
            </a:r>
            <a:r>
              <a:rPr lang="es-ES_tradnl" sz="1600" b="1" dirty="0"/>
              <a:t>civiles y militares</a:t>
            </a:r>
            <a:r>
              <a:rPr lang="es-ES_tradnl" sz="1600" dirty="0"/>
              <a:t>.</a:t>
            </a:r>
          </a:p>
          <a:p>
            <a:pPr algn="just">
              <a:buFont typeface="Wingdings" charset="2"/>
              <a:buChar char="Ø"/>
            </a:pPr>
            <a:r>
              <a:rPr lang="es-ES_tradnl" sz="1600" dirty="0"/>
              <a:t>Los </a:t>
            </a:r>
            <a:r>
              <a:rPr lang="es-ES_tradnl" sz="1600" b="1" dirty="0"/>
              <a:t>deportistas</a:t>
            </a:r>
            <a:r>
              <a:rPr lang="es-ES_tradnl" sz="1600" dirty="0"/>
              <a:t> que practican ciertas artes marciales, hacen reverencias al comienzo y al final de un combate, para evidenciar el respeto que se tienen entre sí y que le tienen al juez, a quien también le dedican una reverencia.</a:t>
            </a:r>
          </a:p>
          <a:p>
            <a:pPr algn="just">
              <a:buFont typeface="Wingdings" charset="2"/>
              <a:buChar char="Ø"/>
            </a:pPr>
            <a:r>
              <a:rPr lang="es-ES_tradnl" sz="1600" dirty="0"/>
              <a:t>También reverencias en el ámbito del teatro, donde </a:t>
            </a:r>
            <a:r>
              <a:rPr lang="es-ES_tradnl" sz="1600" b="1" dirty="0"/>
              <a:t>artistas </a:t>
            </a:r>
            <a:r>
              <a:rPr lang="es-ES_tradnl" sz="1600" dirty="0"/>
              <a:t>que se encuentran sobre el escenario, al finalizar una función, pueden hacer  una reverencia. </a:t>
            </a:r>
          </a:p>
          <a:p>
            <a:pPr algn="just">
              <a:buFont typeface="Wingdings" charset="2"/>
              <a:buChar char="Ø"/>
            </a:pPr>
            <a:r>
              <a:rPr lang="es-ES_tradnl" sz="1600" dirty="0"/>
              <a:t>Dentro del </a:t>
            </a:r>
            <a:r>
              <a:rPr lang="es-ES_tradnl" sz="1600" b="1" dirty="0"/>
              <a:t>ámbito religioso </a:t>
            </a:r>
            <a:r>
              <a:rPr lang="es-ES_tradnl" sz="1600" dirty="0"/>
              <a:t>tampoco hay que olvidar cuando una persona entra en una iglesia su respeto a Dios y al lugar en el que se encuentra en ese instante. La reverencia es una actitud de profundo respeto y amor. Una conducta reverente hacia Dios incluye honrarlo, agradecimiento y obediencia.</a:t>
            </a:r>
          </a:p>
        </p:txBody>
      </p:sp>
    </p:spTree>
    <p:extLst>
      <p:ext uri="{BB962C8B-B14F-4D97-AF65-F5344CB8AC3E}">
        <p14:creationId xmlns:p14="http://schemas.microsoft.com/office/powerpoint/2010/main" val="2445980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149" cy="6858000"/>
          </a:xfrm>
          <a:prstGeom prst="rect">
            <a:avLst/>
          </a:prstGeom>
        </p:spPr>
      </p:pic>
      <p:sp>
        <p:nvSpPr>
          <p:cNvPr id="3" name="Marcador de contenido 2"/>
          <p:cNvSpPr>
            <a:spLocks noGrp="1"/>
          </p:cNvSpPr>
          <p:nvPr>
            <p:ph idx="1"/>
          </p:nvPr>
        </p:nvSpPr>
        <p:spPr>
          <a:xfrm>
            <a:off x="6301343" y="1371600"/>
            <a:ext cx="5655030" cy="4114800"/>
          </a:xfrm>
        </p:spPr>
        <p:txBody>
          <a:bodyPr anchor="ctr">
            <a:normAutofit fontScale="70000" lnSpcReduction="20000"/>
          </a:bodyPr>
          <a:lstStyle/>
          <a:p>
            <a:pPr algn="just" fontAlgn="base">
              <a:buFont typeface="Wingdings" charset="2"/>
              <a:buChar char="Ø"/>
            </a:pPr>
            <a:r>
              <a:rPr lang="es-ES_tradnl" sz="2200" dirty="0"/>
              <a:t>La reverencia es una </a:t>
            </a:r>
            <a:r>
              <a:rPr lang="es-ES_tradnl" sz="2200" b="1" dirty="0"/>
              <a:t>actitud de profundo respeto y amor por nuestro Padre Celestial </a:t>
            </a:r>
            <a:r>
              <a:rPr lang="es-ES_tradnl" sz="2200" dirty="0"/>
              <a:t>y por Jesucristo. Es mucho </a:t>
            </a:r>
            <a:r>
              <a:rPr lang="es-ES_tradnl" sz="2200" b="1" dirty="0"/>
              <a:t>más que estar callado y estar quieto durante una lección</a:t>
            </a:r>
            <a:r>
              <a:rPr lang="es-ES_tradnl" sz="2200" dirty="0"/>
              <a:t>. Se manifiesta en la </a:t>
            </a:r>
            <a:r>
              <a:rPr lang="es-ES_tradnl" sz="2200" b="1" dirty="0"/>
              <a:t>FORMA EN QUE ACTUAMOS EN LA IGLESIA Y EN OTROS LUGARES</a:t>
            </a:r>
            <a:r>
              <a:rPr lang="es-ES_tradnl" sz="2200" dirty="0"/>
              <a:t>... Conforme nos esforzamos por llegar a ser más reverentes, sentiremos la influencia del Espíritu Santo con mayor fuerza en nuestra vida.</a:t>
            </a:r>
          </a:p>
          <a:p>
            <a:pPr marL="0" indent="0" algn="just" fontAlgn="base">
              <a:buNone/>
            </a:pPr>
            <a:endParaRPr lang="es-ES_tradnl" sz="1500" dirty="0"/>
          </a:p>
          <a:p>
            <a:pPr algn="just" fontAlgn="base">
              <a:buFont typeface="Wingdings" charset="2"/>
              <a:buChar char="Ø"/>
            </a:pPr>
            <a:r>
              <a:rPr lang="es-ES_tradnl" sz="2200" dirty="0"/>
              <a:t>La </a:t>
            </a:r>
            <a:r>
              <a:rPr lang="es-ES_tradnl" sz="2200" b="1" dirty="0"/>
              <a:t>CONDUCTA REVERENTE </a:t>
            </a:r>
            <a:r>
              <a:rPr lang="es-ES_tradnl" sz="2200" dirty="0"/>
              <a:t>se demuestra en la oración, el estudio de las Escrituras, el ayuno y el pago de los diezmos y las ofrendas. Implica también tener pensamientos puros, usar ropa modesta y un lenguaje limpio y sano. La medida de nuestra reverencia se hace evidente en la clase de música y otros entretenimientos que escogemos, en la obediencia a los mandamientos, el respeto a los profetas y sacerdocio,  en la forma en que hablamos de temas sagrados y la forma de actuar cuando vamos a la Iglesia y al templo. </a:t>
            </a:r>
          </a:p>
          <a:p>
            <a:pPr marL="0" indent="0" algn="just" fontAlgn="base">
              <a:buNone/>
            </a:pPr>
            <a:endParaRPr lang="es-ES_tradnl" sz="1500" dirty="0"/>
          </a:p>
          <a:p>
            <a:pPr algn="just" fontAlgn="base">
              <a:buFont typeface="Wingdings" charset="2"/>
              <a:buChar char="Ø"/>
            </a:pPr>
            <a:r>
              <a:rPr lang="es-ES_tradnl" sz="2200" dirty="0"/>
              <a:t> Demostramos reverencia por el Señor cuando brindamos un </a:t>
            </a:r>
            <a:r>
              <a:rPr lang="es-ES_tradnl" sz="2200" b="1" dirty="0"/>
              <a:t>SERVICIO A LOS DEMÁS </a:t>
            </a:r>
            <a:r>
              <a:rPr lang="es-ES_tradnl" sz="2200" dirty="0"/>
              <a:t>y los tratamos con bondad y respeto.</a:t>
            </a:r>
          </a:p>
          <a:p>
            <a:pPr algn="just">
              <a:buFont typeface="Wingdings" charset="2"/>
              <a:buChar char="Ø"/>
            </a:pPr>
            <a:endParaRPr lang="es-ES_tradnl" sz="3200" dirty="0"/>
          </a:p>
        </p:txBody>
      </p:sp>
      <p:sp>
        <p:nvSpPr>
          <p:cNvPr id="7" name="Título 1"/>
          <p:cNvSpPr txBox="1">
            <a:spLocks/>
          </p:cNvSpPr>
          <p:nvPr/>
        </p:nvSpPr>
        <p:spPr>
          <a:xfrm>
            <a:off x="3437708" y="8564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3200" dirty="0">
                <a:latin typeface="Abadi MT Condensed Extra Bold" charset="0"/>
                <a:ea typeface="Abadi MT Condensed Extra Bold" charset="0"/>
                <a:cs typeface="Abadi MT Condensed Extra Bold" charset="0"/>
              </a:rPr>
              <a:t>REVERENCIA EN LO RELIGIOSO</a:t>
            </a:r>
          </a:p>
        </p:txBody>
      </p:sp>
    </p:spTree>
    <p:extLst>
      <p:ext uri="{BB962C8B-B14F-4D97-AF65-F5344CB8AC3E}">
        <p14:creationId xmlns:p14="http://schemas.microsoft.com/office/powerpoint/2010/main" val="12067378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1928</Words>
  <Application>Microsoft Office PowerPoint</Application>
  <PresentationFormat>Widescreen</PresentationFormat>
  <Paragraphs>175</Paragraphs>
  <Slides>29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Abadi MT Condensed Extra Bold</vt:lpstr>
      <vt:lpstr>AR CENA</vt:lpstr>
      <vt:lpstr>Arial</vt:lpstr>
      <vt:lpstr>Brush Script MT</vt:lpstr>
      <vt:lpstr>Calibri</vt:lpstr>
      <vt:lpstr>Calibri Light</vt:lpstr>
      <vt:lpstr>Helvetica-Neue</vt:lpstr>
      <vt:lpstr>Open Sans</vt:lpstr>
      <vt:lpstr>Wingdings</vt:lpstr>
      <vt:lpstr>Tema de Office</vt:lpstr>
      <vt:lpstr>PowerPoint Presentation</vt:lpstr>
      <vt:lpstr>PowerPoint Presentation</vt:lpstr>
      <vt:lpstr>PowerPoint Presentation</vt:lpstr>
      <vt:lpstr>PowerPoint Presentation</vt:lpstr>
      <vt:lpstr>PowerPoint Presentation</vt:lpstr>
      <vt:lpstr>Manual de Iglesia, p. 115 y 116</vt:lpstr>
      <vt:lpstr>Habacuc 2:20</vt:lpstr>
      <vt:lpstr>REVERENCIA-RESPETO </vt:lpstr>
      <vt:lpstr>PowerPoint Presentation</vt:lpstr>
      <vt:lpstr>HEBREOS 12:28  Así que, recibiendo nosotros un reino inconmovible, tengamos gratitud, y mediante ella sirvamos a Dios agradándole con temor y reverencia.</vt:lpstr>
      <vt:lpstr>PowerPoint Presentation</vt:lpstr>
      <vt:lpstr>PowerPoint Presentation</vt:lpstr>
      <vt:lpstr> ¿Y la reverencia- respeto  A TU ESPOSO?  Efesios 5:33</vt:lpstr>
      <vt:lpstr>PERSONAJES BÍBLICOS REVERENTES</vt:lpstr>
      <vt:lpstr>PowerPoint Presentation</vt:lpstr>
      <vt:lpstr>PowerPoint Presentation</vt:lpstr>
      <vt:lpstr>¿Eres reverente en la Casa de Dios?</vt:lpstr>
      <vt:lpstr>PowerPoint Presentation</vt:lpstr>
      <vt:lpstr>LA REVERENCIA EN LA CASA DE DIOS</vt:lpstr>
      <vt:lpstr>CONSEJOS PARA LA IGLESIA CASA DE DIOS</vt:lpstr>
      <vt:lpstr>PowerPoint Presentation</vt:lpstr>
      <vt:lpstr>PowerPoint Presentation</vt:lpstr>
      <vt:lpstr>CONDUCCIÓN DEL NIÑO, P. 515-517</vt:lpstr>
      <vt:lpstr>PowerPoint Presentation</vt:lpstr>
      <vt:lpstr>PowerPoint Presentation</vt:lpstr>
      <vt:lpstr>PowerPoint Presentation</vt:lpstr>
      <vt:lpstr>PowerPoint Presentation</vt:lpstr>
      <vt:lpstr>DINÁMICA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Gloria Ruiz</dc:creator>
  <cp:lastModifiedBy>Meriviana Ferreyra</cp:lastModifiedBy>
  <cp:revision>36</cp:revision>
  <dcterms:created xsi:type="dcterms:W3CDTF">2017-09-03T00:18:34Z</dcterms:created>
  <dcterms:modified xsi:type="dcterms:W3CDTF">2020-02-27T15:50:20Z</dcterms:modified>
</cp:coreProperties>
</file>