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y="13716000" cx="24384000"/>
  <p:notesSz cx="6858000" cy="9144000"/>
  <p:embeddedFontLst>
    <p:embeddedFont>
      <p:font typeface="Merriweather Sans"/>
      <p:regular r:id="rId44"/>
      <p:bold r:id="rId45"/>
      <p:italic r:id="rId46"/>
      <p:boldItalic r:id="rId47"/>
    </p:embeddedFont>
    <p:embeddedFont>
      <p:font typeface="Helvetica Neue"/>
      <p:regular r:id="rId48"/>
      <p:bold r:id="rId49"/>
      <p:italic r:id="rId50"/>
      <p:boldItalic r:id="rId51"/>
    </p:embeddedFont>
    <p:embeddedFont>
      <p:font typeface="Helvetica Neue Light"/>
      <p:regular r:id="rId52"/>
      <p:bold r:id="rId53"/>
      <p:italic r:id="rId54"/>
      <p:boldItalic r:id="rId5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56" roundtripDataSignature="AMtx7mg2PxBu6EdXGTX02mokgEQzYrReJ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font" Target="fonts/MerriweatherSans-regular.fntdata"/><Relationship Id="rId43" Type="http://schemas.openxmlformats.org/officeDocument/2006/relationships/slide" Target="slides/slide39.xml"/><Relationship Id="rId46" Type="http://schemas.openxmlformats.org/officeDocument/2006/relationships/font" Target="fonts/MerriweatherSans-italic.fntdata"/><Relationship Id="rId45" Type="http://schemas.openxmlformats.org/officeDocument/2006/relationships/font" Target="fonts/MerriweatherSans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HelveticaNeue-regular.fntdata"/><Relationship Id="rId47" Type="http://schemas.openxmlformats.org/officeDocument/2006/relationships/font" Target="fonts/MerriweatherSans-boldItalic.fntdata"/><Relationship Id="rId49" Type="http://schemas.openxmlformats.org/officeDocument/2006/relationships/font" Target="fonts/HelveticaNeue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HelveticaNeue-boldItalic.fntdata"/><Relationship Id="rId50" Type="http://schemas.openxmlformats.org/officeDocument/2006/relationships/font" Target="fonts/HelveticaNeue-italic.fntdata"/><Relationship Id="rId53" Type="http://schemas.openxmlformats.org/officeDocument/2006/relationships/font" Target="fonts/HelveticaNeueLight-bold.fntdata"/><Relationship Id="rId52" Type="http://schemas.openxmlformats.org/officeDocument/2006/relationships/font" Target="fonts/HelveticaNeueLight-regular.fntdata"/><Relationship Id="rId11" Type="http://schemas.openxmlformats.org/officeDocument/2006/relationships/slide" Target="slides/slide7.xml"/><Relationship Id="rId55" Type="http://schemas.openxmlformats.org/officeDocument/2006/relationships/font" Target="fonts/HelveticaNeueLight-boldItalic.fntdata"/><Relationship Id="rId10" Type="http://schemas.openxmlformats.org/officeDocument/2006/relationships/slide" Target="slides/slide6.xml"/><Relationship Id="rId54" Type="http://schemas.openxmlformats.org/officeDocument/2006/relationships/font" Target="fonts/HelveticaNeueLight-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56" Type="http://customschemas.google.com/relationships/presentationmetadata" Target="meta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3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 (horizontal)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1"/>
          <p:cNvSpPr/>
          <p:nvPr>
            <p:ph idx="2" type="pic"/>
          </p:nvPr>
        </p:nvSpPr>
        <p:spPr>
          <a:xfrm>
            <a:off x="2752725" y="-2489200"/>
            <a:ext cx="18840450" cy="125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1" name="Google Shape;11;p41"/>
          <p:cNvSpPr txBox="1"/>
          <p:nvPr>
            <p:ph type="title"/>
          </p:nvPr>
        </p:nvSpPr>
        <p:spPr>
          <a:xfrm>
            <a:off x="2387600" y="9448800"/>
            <a:ext cx="19621500" cy="20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/>
        </p:txBody>
      </p:sp>
      <p:sp>
        <p:nvSpPr>
          <p:cNvPr id="12" name="Google Shape;12;p41"/>
          <p:cNvSpPr txBox="1"/>
          <p:nvPr>
            <p:ph idx="1" type="body"/>
          </p:nvPr>
        </p:nvSpPr>
        <p:spPr>
          <a:xfrm>
            <a:off x="2387600" y="11518900"/>
            <a:ext cx="196215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imes New Roman"/>
              <a:buNone/>
              <a:defRPr sz="4400"/>
            </a:lvl1pPr>
            <a:lvl2pPr indent="-228600" lvl="1" marL="9144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imes New Roman"/>
              <a:buNone/>
              <a:defRPr sz="4400"/>
            </a:lvl2pPr>
            <a:lvl3pPr indent="-228600" lvl="2" marL="13716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imes New Roman"/>
              <a:buNone/>
              <a:defRPr sz="4400"/>
            </a:lvl3pPr>
            <a:lvl4pPr indent="-228600" lvl="3" marL="18288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imes New Roman"/>
              <a:buNone/>
              <a:defRPr sz="4400"/>
            </a:lvl4pPr>
            <a:lvl5pPr indent="-228600" lvl="4" marL="22860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imes New Roman"/>
              <a:buNone/>
              <a:defRPr sz="4400"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3" name="Google Shape;13;p41"/>
          <p:cNvSpPr txBox="1"/>
          <p:nvPr>
            <p:ph idx="12" type="sldNum"/>
          </p:nvPr>
        </p:nvSpPr>
        <p:spPr>
          <a:xfrm>
            <a:off x="21797619" y="11766550"/>
            <a:ext cx="3327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>
  <p:cSld name="Contenido con título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0"/>
          <p:cNvSpPr txBox="1"/>
          <p:nvPr>
            <p:ph type="title"/>
          </p:nvPr>
        </p:nvSpPr>
        <p:spPr>
          <a:xfrm>
            <a:off x="2282823" y="3200400"/>
            <a:ext cx="7098242" cy="274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rial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/>
        </p:txBody>
      </p:sp>
      <p:sp>
        <p:nvSpPr>
          <p:cNvPr id="46" name="Google Shape;46;p50"/>
          <p:cNvSpPr txBox="1"/>
          <p:nvPr>
            <p:ph idx="1" type="body"/>
          </p:nvPr>
        </p:nvSpPr>
        <p:spPr>
          <a:xfrm>
            <a:off x="10207625" y="1219202"/>
            <a:ext cx="11887203" cy="10363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50"/>
          <p:cNvSpPr txBox="1"/>
          <p:nvPr>
            <p:ph idx="2" type="body"/>
          </p:nvPr>
        </p:nvSpPr>
        <p:spPr>
          <a:xfrm>
            <a:off x="2282823" y="5943600"/>
            <a:ext cx="7098242" cy="365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50"/>
          <p:cNvSpPr txBox="1"/>
          <p:nvPr>
            <p:ph idx="12" type="sldNum"/>
          </p:nvPr>
        </p:nvSpPr>
        <p:spPr>
          <a:xfrm>
            <a:off x="21797619" y="11957461"/>
            <a:ext cx="3327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>
  <p:cSld name="Imagen con título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1"/>
          <p:cNvSpPr txBox="1"/>
          <p:nvPr>
            <p:ph type="title"/>
          </p:nvPr>
        </p:nvSpPr>
        <p:spPr>
          <a:xfrm>
            <a:off x="2282823" y="3200400"/>
            <a:ext cx="10668003" cy="274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600"/>
              <a:buFont typeface="Arial"/>
              <a:buNone/>
              <a:defRPr sz="5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/>
        </p:txBody>
      </p:sp>
      <p:sp>
        <p:nvSpPr>
          <p:cNvPr id="51" name="Google Shape;51;p51"/>
          <p:cNvSpPr/>
          <p:nvPr>
            <p:ph idx="2" type="pic"/>
          </p:nvPr>
        </p:nvSpPr>
        <p:spPr>
          <a:xfrm>
            <a:off x="14867467" y="-36577"/>
            <a:ext cx="6553199" cy="13807441"/>
          </a:xfrm>
          <a:prstGeom prst="rect">
            <a:avLst/>
          </a:prstGeom>
          <a:noFill/>
          <a:ln cap="flat" cmpd="sng" w="38100">
            <a:solidFill>
              <a:srgbClr val="2F35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2" name="Google Shape;52;p51"/>
          <p:cNvSpPr txBox="1"/>
          <p:nvPr>
            <p:ph idx="1" type="body"/>
          </p:nvPr>
        </p:nvSpPr>
        <p:spPr>
          <a:xfrm>
            <a:off x="2282823" y="5943600"/>
            <a:ext cx="10668003" cy="365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imes New Roman"/>
              <a:buNone/>
              <a:defRPr sz="3600"/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imes New Roman"/>
              <a:buNone/>
              <a:defRPr sz="3600"/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imes New Roman"/>
              <a:buNone/>
              <a:defRPr sz="3600"/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imes New Roman"/>
              <a:buNone/>
              <a:defRPr sz="3600"/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imes New Roman"/>
              <a:buNone/>
              <a:defRPr sz="3600"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51"/>
          <p:cNvSpPr txBox="1"/>
          <p:nvPr>
            <p:ph idx="12" type="sldNum"/>
          </p:nvPr>
        </p:nvSpPr>
        <p:spPr>
          <a:xfrm>
            <a:off x="21797619" y="11957461"/>
            <a:ext cx="3327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panorámica con descripción">
  <p:cSld name="Imagen panorámica con descripción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2"/>
          <p:cNvSpPr txBox="1"/>
          <p:nvPr>
            <p:ph type="title"/>
          </p:nvPr>
        </p:nvSpPr>
        <p:spPr>
          <a:xfrm>
            <a:off x="2282825" y="9465729"/>
            <a:ext cx="19812002" cy="113347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rial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/>
        </p:txBody>
      </p:sp>
      <p:sp>
        <p:nvSpPr>
          <p:cNvPr id="56" name="Google Shape;56;p52"/>
          <p:cNvSpPr/>
          <p:nvPr>
            <p:ph idx="2" type="pic"/>
          </p:nvPr>
        </p:nvSpPr>
        <p:spPr>
          <a:xfrm>
            <a:off x="3959223" y="1864224"/>
            <a:ext cx="16451889" cy="6329952"/>
          </a:xfrm>
          <a:prstGeom prst="rect">
            <a:avLst/>
          </a:prstGeom>
          <a:noFill/>
          <a:ln cap="flat" cmpd="sng" w="38100">
            <a:solidFill>
              <a:srgbClr val="2F35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7" name="Google Shape;57;p52"/>
          <p:cNvSpPr txBox="1"/>
          <p:nvPr>
            <p:ph idx="1" type="body"/>
          </p:nvPr>
        </p:nvSpPr>
        <p:spPr>
          <a:xfrm>
            <a:off x="2282825" y="10599205"/>
            <a:ext cx="19812002" cy="9874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mes New Roman"/>
              <a:buNone/>
              <a:defRPr sz="2800"/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mes New Roman"/>
              <a:buNone/>
              <a:defRPr sz="2800"/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mes New Roman"/>
              <a:buNone/>
              <a:defRPr sz="2800"/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mes New Roman"/>
              <a:buNone/>
              <a:defRPr sz="2800"/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mes New Roman"/>
              <a:buNone/>
              <a:defRPr sz="2800"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52"/>
          <p:cNvSpPr txBox="1"/>
          <p:nvPr>
            <p:ph idx="12" type="sldNum"/>
          </p:nvPr>
        </p:nvSpPr>
        <p:spPr>
          <a:xfrm>
            <a:off x="21797619" y="11957461"/>
            <a:ext cx="3327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descripción">
  <p:cSld name="Título y descripción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3"/>
          <p:cNvSpPr txBox="1"/>
          <p:nvPr>
            <p:ph type="title"/>
          </p:nvPr>
        </p:nvSpPr>
        <p:spPr>
          <a:xfrm>
            <a:off x="2282825" y="1219203"/>
            <a:ext cx="19811999" cy="6248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/>
        </p:txBody>
      </p:sp>
      <p:sp>
        <p:nvSpPr>
          <p:cNvPr id="61" name="Google Shape;61;p53"/>
          <p:cNvSpPr txBox="1"/>
          <p:nvPr>
            <p:ph idx="1" type="body"/>
          </p:nvPr>
        </p:nvSpPr>
        <p:spPr>
          <a:xfrm>
            <a:off x="2282822" y="8686800"/>
            <a:ext cx="19812002" cy="289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2" name="Google Shape;62;p53"/>
          <p:cNvSpPr txBox="1"/>
          <p:nvPr>
            <p:ph idx="12" type="sldNum"/>
          </p:nvPr>
        </p:nvSpPr>
        <p:spPr>
          <a:xfrm>
            <a:off x="21797619" y="11957461"/>
            <a:ext cx="3327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 con descripción">
  <p:cSld name="Cita con descripción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4"/>
          <p:cNvSpPr txBox="1"/>
          <p:nvPr/>
        </p:nvSpPr>
        <p:spPr>
          <a:xfrm>
            <a:off x="1764663" y="935394"/>
            <a:ext cx="1036321" cy="24460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0"/>
              <a:buFont typeface="Times New Roman"/>
              <a:buNone/>
            </a:pPr>
            <a:r>
              <a:rPr b="0" i="0" lang="en-US" sz="16000" u="none" cap="none" strike="noStrik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endParaRPr/>
          </a:p>
        </p:txBody>
      </p:sp>
      <p:sp>
        <p:nvSpPr>
          <p:cNvPr id="65" name="Google Shape;65;p54"/>
          <p:cNvSpPr txBox="1"/>
          <p:nvPr/>
        </p:nvSpPr>
        <p:spPr>
          <a:xfrm>
            <a:off x="20967063" y="4848146"/>
            <a:ext cx="1036321" cy="24460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0"/>
              <a:buFont typeface="Times New Roman"/>
              <a:buNone/>
            </a:pPr>
            <a:r>
              <a:rPr b="0" i="0" lang="en-US" sz="16000" u="none" cap="none" strike="noStrik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</a:t>
            </a:r>
            <a:endParaRPr/>
          </a:p>
        </p:txBody>
      </p:sp>
      <p:sp>
        <p:nvSpPr>
          <p:cNvPr id="66" name="Google Shape;66;p54"/>
          <p:cNvSpPr txBox="1"/>
          <p:nvPr>
            <p:ph type="title"/>
          </p:nvPr>
        </p:nvSpPr>
        <p:spPr>
          <a:xfrm>
            <a:off x="2892425" y="1219203"/>
            <a:ext cx="18592797" cy="5486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/>
        </p:txBody>
      </p:sp>
      <p:sp>
        <p:nvSpPr>
          <p:cNvPr id="67" name="Google Shape;67;p54"/>
          <p:cNvSpPr txBox="1"/>
          <p:nvPr>
            <p:ph idx="1" type="body"/>
          </p:nvPr>
        </p:nvSpPr>
        <p:spPr>
          <a:xfrm>
            <a:off x="3349623" y="6705600"/>
            <a:ext cx="17678405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54"/>
          <p:cNvSpPr txBox="1"/>
          <p:nvPr>
            <p:ph idx="2" type="body"/>
          </p:nvPr>
        </p:nvSpPr>
        <p:spPr>
          <a:xfrm>
            <a:off x="2282822" y="8686800"/>
            <a:ext cx="19812002" cy="289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54"/>
          <p:cNvSpPr txBox="1"/>
          <p:nvPr>
            <p:ph idx="12" type="sldNum"/>
          </p:nvPr>
        </p:nvSpPr>
        <p:spPr>
          <a:xfrm>
            <a:off x="21797619" y="11957461"/>
            <a:ext cx="3327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rjeta de nombre">
  <p:cSld name="Tarjeta de nombre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5"/>
          <p:cNvSpPr txBox="1"/>
          <p:nvPr>
            <p:ph type="title"/>
          </p:nvPr>
        </p:nvSpPr>
        <p:spPr>
          <a:xfrm>
            <a:off x="2282824" y="6617161"/>
            <a:ext cx="19812002" cy="29376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/>
        </p:txBody>
      </p:sp>
      <p:sp>
        <p:nvSpPr>
          <p:cNvPr id="72" name="Google Shape;72;p55"/>
          <p:cNvSpPr txBox="1"/>
          <p:nvPr>
            <p:ph idx="1" type="body"/>
          </p:nvPr>
        </p:nvSpPr>
        <p:spPr>
          <a:xfrm>
            <a:off x="2282820" y="9554761"/>
            <a:ext cx="19812003" cy="1720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55"/>
          <p:cNvSpPr txBox="1"/>
          <p:nvPr>
            <p:ph idx="12" type="sldNum"/>
          </p:nvPr>
        </p:nvSpPr>
        <p:spPr>
          <a:xfrm>
            <a:off x="21797619" y="11957461"/>
            <a:ext cx="3327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r la tarjeta de nombre">
  <p:cSld name="Citar la tarjeta de nombre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6"/>
          <p:cNvSpPr txBox="1"/>
          <p:nvPr/>
        </p:nvSpPr>
        <p:spPr>
          <a:xfrm>
            <a:off x="1764663" y="935394"/>
            <a:ext cx="1036321" cy="24460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0"/>
              <a:buFont typeface="Times New Roman"/>
              <a:buNone/>
            </a:pPr>
            <a:r>
              <a:rPr b="0" i="0" lang="en-US" sz="16000" u="none" cap="none" strike="noStrik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endParaRPr/>
          </a:p>
        </p:txBody>
      </p:sp>
      <p:sp>
        <p:nvSpPr>
          <p:cNvPr id="76" name="Google Shape;76;p56"/>
          <p:cNvSpPr txBox="1"/>
          <p:nvPr/>
        </p:nvSpPr>
        <p:spPr>
          <a:xfrm>
            <a:off x="20967063" y="4848146"/>
            <a:ext cx="1036321" cy="24460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0"/>
              <a:buFont typeface="Times New Roman"/>
              <a:buNone/>
            </a:pPr>
            <a:r>
              <a:rPr b="0" i="0" lang="en-US" sz="16000" u="none" cap="none" strike="noStrik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</a:t>
            </a:r>
            <a:endParaRPr/>
          </a:p>
        </p:txBody>
      </p:sp>
      <p:sp>
        <p:nvSpPr>
          <p:cNvPr id="77" name="Google Shape;77;p56"/>
          <p:cNvSpPr txBox="1"/>
          <p:nvPr>
            <p:ph type="title"/>
          </p:nvPr>
        </p:nvSpPr>
        <p:spPr>
          <a:xfrm>
            <a:off x="2892425" y="1219203"/>
            <a:ext cx="18592797" cy="5486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/>
        </p:txBody>
      </p:sp>
      <p:sp>
        <p:nvSpPr>
          <p:cNvPr id="78" name="Google Shape;78;p56"/>
          <p:cNvSpPr txBox="1"/>
          <p:nvPr>
            <p:ph idx="1" type="body"/>
          </p:nvPr>
        </p:nvSpPr>
        <p:spPr>
          <a:xfrm>
            <a:off x="2282824" y="7772400"/>
            <a:ext cx="19812002" cy="177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Times New Roman"/>
              <a:buNone/>
              <a:defRPr sz="4800" cap="none">
                <a:solidFill>
                  <a:schemeClr val="accent1"/>
                </a:solidFill>
              </a:defRPr>
            </a:lvl1pPr>
            <a:lvl2pPr indent="-5334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Times New Roman"/>
              <a:buChar char="•"/>
              <a:defRPr sz="4800" cap="none">
                <a:solidFill>
                  <a:schemeClr val="accent1"/>
                </a:solidFill>
              </a:defRPr>
            </a:lvl2pPr>
            <a:lvl3pPr indent="-5334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Times New Roman"/>
              <a:buChar char="•"/>
              <a:defRPr sz="4800" cap="none">
                <a:solidFill>
                  <a:schemeClr val="accent1"/>
                </a:solidFill>
              </a:defRPr>
            </a:lvl3pPr>
            <a:lvl4pPr indent="-5334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Times New Roman"/>
              <a:buChar char="•"/>
              <a:defRPr sz="4800" cap="none">
                <a:solidFill>
                  <a:schemeClr val="accent1"/>
                </a:solidFill>
              </a:defRPr>
            </a:lvl4pPr>
            <a:lvl5pPr indent="-5334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Times New Roman"/>
              <a:buChar char="•"/>
              <a:defRPr sz="4800" cap="none">
                <a:solidFill>
                  <a:schemeClr val="accent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56"/>
          <p:cNvSpPr txBox="1"/>
          <p:nvPr>
            <p:ph idx="2" type="body"/>
          </p:nvPr>
        </p:nvSpPr>
        <p:spPr>
          <a:xfrm>
            <a:off x="2282822" y="9550400"/>
            <a:ext cx="19812002" cy="20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0" name="Google Shape;80;p56"/>
          <p:cNvSpPr txBox="1"/>
          <p:nvPr>
            <p:ph idx="12" type="sldNum"/>
          </p:nvPr>
        </p:nvSpPr>
        <p:spPr>
          <a:xfrm>
            <a:off x="21797619" y="11957461"/>
            <a:ext cx="3327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adero o falso">
  <p:cSld name="Verdadero o falso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7"/>
          <p:cNvSpPr txBox="1"/>
          <p:nvPr>
            <p:ph type="title"/>
          </p:nvPr>
        </p:nvSpPr>
        <p:spPr>
          <a:xfrm>
            <a:off x="2282825" y="1219203"/>
            <a:ext cx="19811999" cy="5486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/>
        </p:txBody>
      </p:sp>
      <p:sp>
        <p:nvSpPr>
          <p:cNvPr id="83" name="Google Shape;83;p57"/>
          <p:cNvSpPr txBox="1"/>
          <p:nvPr>
            <p:ph idx="1" type="body"/>
          </p:nvPr>
        </p:nvSpPr>
        <p:spPr>
          <a:xfrm>
            <a:off x="2282824" y="7010400"/>
            <a:ext cx="19812002" cy="16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Times New Roman"/>
              <a:buNone/>
              <a:defRPr sz="5600" cap="none"/>
            </a:lvl1pPr>
            <a:lvl2pPr indent="-5842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Times New Roman"/>
              <a:buChar char="•"/>
              <a:defRPr sz="5600" cap="none"/>
            </a:lvl2pPr>
            <a:lvl3pPr indent="-5842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Times New Roman"/>
              <a:buChar char="•"/>
              <a:defRPr sz="5600" cap="none"/>
            </a:lvl3pPr>
            <a:lvl4pPr indent="-5842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Times New Roman"/>
              <a:buChar char="•"/>
              <a:defRPr sz="5600" cap="none"/>
            </a:lvl4pPr>
            <a:lvl5pPr indent="-5842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Times New Roman"/>
              <a:buChar char="•"/>
              <a:defRPr sz="5600" cap="none"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57"/>
          <p:cNvSpPr txBox="1"/>
          <p:nvPr>
            <p:ph idx="2" type="body"/>
          </p:nvPr>
        </p:nvSpPr>
        <p:spPr>
          <a:xfrm>
            <a:off x="2282822" y="8686800"/>
            <a:ext cx="19812002" cy="28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57"/>
          <p:cNvSpPr txBox="1"/>
          <p:nvPr>
            <p:ph idx="12" type="sldNum"/>
          </p:nvPr>
        </p:nvSpPr>
        <p:spPr>
          <a:xfrm>
            <a:off x="21797619" y="11957461"/>
            <a:ext cx="3327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viñetas">
  <p:cSld name="Título y viñeta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2"/>
          <p:cNvSpPr txBox="1"/>
          <p:nvPr>
            <p:ph type="title"/>
          </p:nvPr>
        </p:nvSpPr>
        <p:spPr>
          <a:xfrm>
            <a:off x="2282825" y="1219200"/>
            <a:ext cx="19811997" cy="38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/>
        </p:txBody>
      </p:sp>
      <p:sp>
        <p:nvSpPr>
          <p:cNvPr id="16" name="Google Shape;16;p42"/>
          <p:cNvSpPr txBox="1"/>
          <p:nvPr>
            <p:ph idx="1" type="body"/>
          </p:nvPr>
        </p:nvSpPr>
        <p:spPr>
          <a:xfrm>
            <a:off x="2282825" y="5333998"/>
            <a:ext cx="19811997" cy="62484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7" name="Google Shape;17;p42"/>
          <p:cNvSpPr txBox="1"/>
          <p:nvPr>
            <p:ph idx="12" type="sldNum"/>
          </p:nvPr>
        </p:nvSpPr>
        <p:spPr>
          <a:xfrm>
            <a:off x="21797619" y="11766550"/>
            <a:ext cx="3327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3"/>
          <p:cNvSpPr txBox="1"/>
          <p:nvPr>
            <p:ph type="title"/>
          </p:nvPr>
        </p:nvSpPr>
        <p:spPr>
          <a:xfrm>
            <a:off x="3502023" y="1219202"/>
            <a:ext cx="17352446" cy="6400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Font typeface="Arial"/>
              <a:buNone/>
              <a:defRPr sz="9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/>
        </p:txBody>
      </p:sp>
      <p:sp>
        <p:nvSpPr>
          <p:cNvPr id="20" name="Google Shape;20;p43"/>
          <p:cNvSpPr txBox="1"/>
          <p:nvPr>
            <p:ph idx="1" type="body"/>
          </p:nvPr>
        </p:nvSpPr>
        <p:spPr>
          <a:xfrm>
            <a:off x="3502023" y="7772400"/>
            <a:ext cx="17352446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Times New Roman"/>
              <a:buNone/>
              <a:defRPr sz="4200"/>
            </a:lvl1pPr>
            <a:lvl2pPr indent="-228600" lvl="1" marL="9144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Times New Roman"/>
              <a:buNone/>
              <a:defRPr sz="4200"/>
            </a:lvl2pPr>
            <a:lvl3pPr indent="-228600" lvl="2" marL="13716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Times New Roman"/>
              <a:buNone/>
              <a:defRPr sz="4200"/>
            </a:lvl3pPr>
            <a:lvl4pPr indent="-228600" lvl="3" marL="18288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Times New Roman"/>
              <a:buNone/>
              <a:defRPr sz="4200"/>
            </a:lvl4pPr>
            <a:lvl5pPr indent="-228600" lvl="4" marL="22860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Times New Roman"/>
              <a:buNone/>
              <a:defRPr sz="4200"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1" name="Google Shape;21;p43"/>
          <p:cNvSpPr txBox="1"/>
          <p:nvPr>
            <p:ph idx="12" type="sldNum"/>
          </p:nvPr>
        </p:nvSpPr>
        <p:spPr>
          <a:xfrm>
            <a:off x="21797619" y="11957461"/>
            <a:ext cx="3327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>
  <p:cSld name="Título y objeto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4"/>
          <p:cNvSpPr txBox="1"/>
          <p:nvPr>
            <p:ph type="title"/>
          </p:nvPr>
        </p:nvSpPr>
        <p:spPr>
          <a:xfrm>
            <a:off x="2282825" y="1219200"/>
            <a:ext cx="19811997" cy="38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/>
        </p:txBody>
      </p:sp>
      <p:sp>
        <p:nvSpPr>
          <p:cNvPr id="24" name="Google Shape;24;p44"/>
          <p:cNvSpPr txBox="1"/>
          <p:nvPr>
            <p:ph idx="1" type="body"/>
          </p:nvPr>
        </p:nvSpPr>
        <p:spPr>
          <a:xfrm>
            <a:off x="2282825" y="5333998"/>
            <a:ext cx="19811997" cy="62484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44"/>
          <p:cNvSpPr txBox="1"/>
          <p:nvPr>
            <p:ph idx="12" type="sldNum"/>
          </p:nvPr>
        </p:nvSpPr>
        <p:spPr>
          <a:xfrm>
            <a:off x="21797619" y="11957461"/>
            <a:ext cx="3327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>
  <p:cSld name="Encabezado de sección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5"/>
          <p:cNvSpPr txBox="1"/>
          <p:nvPr>
            <p:ph type="title"/>
          </p:nvPr>
        </p:nvSpPr>
        <p:spPr>
          <a:xfrm>
            <a:off x="3502026" y="6617161"/>
            <a:ext cx="17373600" cy="29376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Arial"/>
              <a:buNone/>
              <a:defRPr sz="8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/>
        </p:txBody>
      </p:sp>
      <p:sp>
        <p:nvSpPr>
          <p:cNvPr id="28" name="Google Shape;28;p45"/>
          <p:cNvSpPr txBox="1"/>
          <p:nvPr>
            <p:ph idx="1" type="body"/>
          </p:nvPr>
        </p:nvSpPr>
        <p:spPr>
          <a:xfrm>
            <a:off x="3502023" y="9554761"/>
            <a:ext cx="17373602" cy="1720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indent="-228600" lvl="1" marL="91440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indent="-228600" lvl="2" marL="137160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indent="-228600" lvl="3" marL="182880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indent="-228600" lvl="4" marL="228600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45"/>
          <p:cNvSpPr txBox="1"/>
          <p:nvPr>
            <p:ph idx="12" type="sldNum"/>
          </p:nvPr>
        </p:nvSpPr>
        <p:spPr>
          <a:xfrm>
            <a:off x="21797619" y="11957461"/>
            <a:ext cx="3327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>
  <p:cSld name="Dos objeto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6"/>
          <p:cNvSpPr txBox="1"/>
          <p:nvPr>
            <p:ph type="title"/>
          </p:nvPr>
        </p:nvSpPr>
        <p:spPr>
          <a:xfrm>
            <a:off x="2282825" y="1219200"/>
            <a:ext cx="19811997" cy="38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/>
        </p:txBody>
      </p:sp>
      <p:sp>
        <p:nvSpPr>
          <p:cNvPr id="32" name="Google Shape;32;p46"/>
          <p:cNvSpPr txBox="1"/>
          <p:nvPr>
            <p:ph idx="1" type="body"/>
          </p:nvPr>
        </p:nvSpPr>
        <p:spPr>
          <a:xfrm>
            <a:off x="2282824" y="5333998"/>
            <a:ext cx="9753601" cy="62484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indent="-4572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600"/>
              <a:buChar char="•"/>
              <a:defRPr sz="3600"/>
            </a:lvl1pPr>
            <a:lvl2pPr indent="-4572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600"/>
              <a:buChar char="•"/>
              <a:defRPr sz="3600"/>
            </a:lvl2pPr>
            <a:lvl3pPr indent="-4572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600"/>
              <a:buChar char="•"/>
              <a:defRPr sz="3600"/>
            </a:lvl3pPr>
            <a:lvl4pPr indent="-4572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600"/>
              <a:buChar char="•"/>
              <a:defRPr sz="3600"/>
            </a:lvl4pPr>
            <a:lvl5pPr indent="-4572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600"/>
              <a:buChar char="•"/>
              <a:defRPr sz="3600"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46"/>
          <p:cNvSpPr txBox="1"/>
          <p:nvPr>
            <p:ph idx="12" type="sldNum"/>
          </p:nvPr>
        </p:nvSpPr>
        <p:spPr>
          <a:xfrm>
            <a:off x="21797619" y="11957461"/>
            <a:ext cx="3327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>
  <p:cSld name="Comparación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7"/>
          <p:cNvSpPr txBox="1"/>
          <p:nvPr>
            <p:ph type="title"/>
          </p:nvPr>
        </p:nvSpPr>
        <p:spPr>
          <a:xfrm>
            <a:off x="2282825" y="1219200"/>
            <a:ext cx="19811997" cy="38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/>
        </p:txBody>
      </p:sp>
      <p:sp>
        <p:nvSpPr>
          <p:cNvPr id="36" name="Google Shape;36;p47"/>
          <p:cNvSpPr txBox="1"/>
          <p:nvPr>
            <p:ph idx="1" type="body"/>
          </p:nvPr>
        </p:nvSpPr>
        <p:spPr>
          <a:xfrm>
            <a:off x="2858560" y="5317066"/>
            <a:ext cx="9177864" cy="11525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Times New Roman"/>
              <a:buNone/>
              <a:defRPr sz="5600"/>
            </a:lvl1pPr>
            <a:lvl2pPr indent="-228600" lvl="1" marL="91440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Times New Roman"/>
              <a:buNone/>
              <a:defRPr sz="5600"/>
            </a:lvl2pPr>
            <a:lvl3pPr indent="-228600" lvl="2" marL="137160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Times New Roman"/>
              <a:buNone/>
              <a:defRPr sz="5600"/>
            </a:lvl3pPr>
            <a:lvl4pPr indent="-228600" lvl="3" marL="182880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Times New Roman"/>
              <a:buNone/>
              <a:defRPr sz="5600"/>
            </a:lvl4pPr>
            <a:lvl5pPr indent="-228600" lvl="4" marL="228600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Times New Roman"/>
              <a:buNone/>
              <a:defRPr sz="5600"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47"/>
          <p:cNvSpPr txBox="1"/>
          <p:nvPr>
            <p:ph idx="2" type="body"/>
          </p:nvPr>
        </p:nvSpPr>
        <p:spPr>
          <a:xfrm>
            <a:off x="12886266" y="5334000"/>
            <a:ext cx="9208560" cy="11525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47"/>
          <p:cNvSpPr txBox="1"/>
          <p:nvPr>
            <p:ph idx="12" type="sldNum"/>
          </p:nvPr>
        </p:nvSpPr>
        <p:spPr>
          <a:xfrm>
            <a:off x="21797619" y="11957461"/>
            <a:ext cx="3327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>
  <p:cSld name="Solo el título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8"/>
          <p:cNvSpPr txBox="1"/>
          <p:nvPr>
            <p:ph type="title"/>
          </p:nvPr>
        </p:nvSpPr>
        <p:spPr>
          <a:xfrm>
            <a:off x="2282825" y="1219200"/>
            <a:ext cx="19811997" cy="38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/>
        </p:txBody>
      </p:sp>
      <p:sp>
        <p:nvSpPr>
          <p:cNvPr id="41" name="Google Shape;41;p48"/>
          <p:cNvSpPr txBox="1"/>
          <p:nvPr>
            <p:ph idx="12" type="sldNum"/>
          </p:nvPr>
        </p:nvSpPr>
        <p:spPr>
          <a:xfrm>
            <a:off x="21797619" y="11957461"/>
            <a:ext cx="3327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>
  <p:cSld name="En blanco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9"/>
          <p:cNvSpPr txBox="1"/>
          <p:nvPr>
            <p:ph idx="12" type="sldNum"/>
          </p:nvPr>
        </p:nvSpPr>
        <p:spPr>
          <a:xfrm>
            <a:off x="21797619" y="11957461"/>
            <a:ext cx="3327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theme" Target="../theme/theme2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0"/>
          <p:cNvSpPr txBox="1"/>
          <p:nvPr>
            <p:ph type="title"/>
          </p:nvPr>
        </p:nvSpPr>
        <p:spPr>
          <a:xfrm>
            <a:off x="2282825" y="1219200"/>
            <a:ext cx="19811997" cy="38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400"/>
              <a:buFont typeface="Arial"/>
              <a:buNone/>
              <a:defRPr b="0" i="0" sz="6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400"/>
              <a:buFont typeface="Arial"/>
              <a:buNone/>
              <a:defRPr b="0" i="0" sz="6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400"/>
              <a:buFont typeface="Arial"/>
              <a:buNone/>
              <a:defRPr b="0" i="0" sz="6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400"/>
              <a:buFont typeface="Arial"/>
              <a:buNone/>
              <a:defRPr b="0" i="0" sz="6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400"/>
              <a:buFont typeface="Arial"/>
              <a:buNone/>
              <a:defRPr b="0" i="0" sz="6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400"/>
              <a:buFont typeface="Arial"/>
              <a:buNone/>
              <a:defRPr b="0" i="0" sz="6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400"/>
              <a:buFont typeface="Arial"/>
              <a:buNone/>
              <a:defRPr b="0" i="0" sz="6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400"/>
              <a:buFont typeface="Arial"/>
              <a:buNone/>
              <a:defRPr b="0" i="0" sz="6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400"/>
              <a:buFont typeface="Arial"/>
              <a:buNone/>
              <a:defRPr b="0" i="0" sz="6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40"/>
          <p:cNvSpPr txBox="1"/>
          <p:nvPr>
            <p:ph idx="1" type="body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indent="-482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826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4826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4826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4826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482600" lvl="5" marL="2743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482600" lvl="6" marL="3200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482600" lvl="7" marL="3657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482600" lvl="8" marL="4114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8" name="Google Shape;8;p40"/>
          <p:cNvSpPr txBox="1"/>
          <p:nvPr>
            <p:ph idx="12" type="sldNum"/>
          </p:nvPr>
        </p:nvSpPr>
        <p:spPr>
          <a:xfrm>
            <a:off x="21797619" y="11957461"/>
            <a:ext cx="3327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 i="0" sz="1800" u="none" cap="none" strike="noStrike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 i="0" sz="1800" u="none" cap="none" strike="noStrike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 i="0" sz="1800" u="none" cap="none" strike="noStrike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 i="0" sz="1800" u="none" cap="none" strike="noStrike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 i="0" sz="1800" u="none" cap="none" strike="noStrike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 i="0" sz="1800" u="none" cap="none" strike="noStrike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 i="0" sz="1800" u="none" cap="none" strike="noStrike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 i="0" sz="1800" u="none" cap="none" strike="noStrike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 i="0" sz="1800" u="none" cap="none" strike="noStrike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jpg"/><Relationship Id="rId4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jpg"/><Relationship Id="rId4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27.png"/><Relationship Id="rId5" Type="http://schemas.openxmlformats.org/officeDocument/2006/relationships/image" Target="../media/image2.png"/><Relationship Id="rId6" Type="http://schemas.openxmlformats.org/officeDocument/2006/relationships/image" Target="../media/image1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jpg"/><Relationship Id="rId4" Type="http://schemas.openxmlformats.org/officeDocument/2006/relationships/image" Target="../media/image1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jpg"/><Relationship Id="rId4" Type="http://schemas.openxmlformats.org/officeDocument/2006/relationships/image" Target="../media/image2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jpg"/><Relationship Id="rId4" Type="http://schemas.openxmlformats.org/officeDocument/2006/relationships/image" Target="../media/image1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.jpg"/><Relationship Id="rId4" Type="http://schemas.openxmlformats.org/officeDocument/2006/relationships/image" Target="../media/image2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27.png"/><Relationship Id="rId5" Type="http://schemas.openxmlformats.org/officeDocument/2006/relationships/image" Target="../media/image1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1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1.jpg"/><Relationship Id="rId4" Type="http://schemas.openxmlformats.org/officeDocument/2006/relationships/image" Target="../media/image2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1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1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1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1.jpg"/><Relationship Id="rId4" Type="http://schemas.openxmlformats.org/officeDocument/2006/relationships/image" Target="../media/image2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1.jpg"/><Relationship Id="rId4" Type="http://schemas.openxmlformats.org/officeDocument/2006/relationships/image" Target="../media/image28.png"/><Relationship Id="rId5" Type="http://schemas.openxmlformats.org/officeDocument/2006/relationships/image" Target="../media/image14.png"/><Relationship Id="rId6" Type="http://schemas.openxmlformats.org/officeDocument/2006/relationships/image" Target="../media/image2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1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1.jpg"/><Relationship Id="rId4" Type="http://schemas.openxmlformats.org/officeDocument/2006/relationships/image" Target="../media/image21.png"/><Relationship Id="rId5" Type="http://schemas.openxmlformats.org/officeDocument/2006/relationships/image" Target="../media/image24.png"/><Relationship Id="rId6" Type="http://schemas.openxmlformats.org/officeDocument/2006/relationships/image" Target="../media/image1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1.jp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Relationship Id="rId4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0"/>
          <p:cNvSpPr/>
          <p:nvPr/>
        </p:nvSpPr>
        <p:spPr>
          <a:xfrm>
            <a:off x="4286051" y="670624"/>
            <a:ext cx="15811898" cy="1397379"/>
          </a:xfrm>
          <a:prstGeom prst="roundRect">
            <a:avLst>
              <a:gd fmla="val 50000" name="adj"/>
            </a:avLst>
          </a:prstGeom>
          <a:solidFill>
            <a:srgbClr val="FDB813"/>
          </a:soli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AC38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D9AC3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8" name="Google Shape;178;p10"/>
          <p:cNvSpPr/>
          <p:nvPr/>
        </p:nvSpPr>
        <p:spPr>
          <a:xfrm>
            <a:off x="2858988" y="4299805"/>
            <a:ext cx="18666025" cy="7443722"/>
          </a:xfrm>
          <a:prstGeom prst="roundRect">
            <a:avLst>
              <a:gd fmla="val 15000" name="adj"/>
            </a:avLst>
          </a:prstGeom>
          <a:solidFill>
            <a:srgbClr val="D6B1E7"/>
          </a:soli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9" name="Google Shape;179;p10"/>
          <p:cNvSpPr txBox="1"/>
          <p:nvPr/>
        </p:nvSpPr>
        <p:spPr>
          <a:xfrm>
            <a:off x="11772155" y="12557698"/>
            <a:ext cx="9384958" cy="64724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Helvetica Neue"/>
              <a:buNone/>
            </a:pPr>
            <a:r>
              <a:rPr b="0" i="0" lang="en-US" sz="3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—Medical Ministry, 291 (1900). {1MCP 72.2}</a:t>
            </a:r>
            <a:endParaRPr/>
          </a:p>
        </p:txBody>
      </p:sp>
      <p:sp>
        <p:nvSpPr>
          <p:cNvPr id="180" name="Google Shape;180;p10"/>
          <p:cNvSpPr txBox="1"/>
          <p:nvPr/>
        </p:nvSpPr>
        <p:spPr>
          <a:xfrm>
            <a:off x="3018067" y="4814405"/>
            <a:ext cx="19493586" cy="69291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838200" lvl="0" marL="927100" marR="0" rtl="0" algn="l">
              <a:lnSpc>
                <a:spcPct val="12068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Helvetica Neue"/>
              <a:buChar char="•"/>
            </a:pPr>
            <a:r>
              <a:rPr b="1" i="0" lang="en-US" sz="5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Seguir</a:t>
            </a:r>
            <a:r>
              <a:rPr b="0" i="0" lang="en-US" sz="5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implícitamente la Palabra</a:t>
            </a:r>
            <a:endParaRPr/>
          </a:p>
          <a:p>
            <a:pPr indent="-838200" lvl="0" marL="927100" marR="0" rtl="0" algn="l">
              <a:lnSpc>
                <a:spcPct val="120689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Helvetica Neue"/>
              <a:buChar char="•"/>
            </a:pPr>
            <a:r>
              <a:rPr b="1" i="0" lang="en-US" sz="5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Andar</a:t>
            </a:r>
            <a:r>
              <a:rPr b="0" i="0" lang="en-US" sz="5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en las pisadas de Cristo</a:t>
            </a:r>
            <a:endParaRPr/>
          </a:p>
          <a:p>
            <a:pPr indent="-838200" lvl="0" marL="927100" marR="0" rtl="0" algn="l">
              <a:lnSpc>
                <a:spcPct val="120689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Helvetica Neue"/>
              <a:buChar char="•"/>
            </a:pPr>
            <a:r>
              <a:rPr b="1" i="0" lang="en-US" sz="5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Practicar</a:t>
            </a:r>
            <a:r>
              <a:rPr b="0" i="0" lang="en-US" sz="5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sus virtudes. </a:t>
            </a:r>
            <a:endParaRPr/>
          </a:p>
          <a:p>
            <a:pPr indent="-838200" lvl="0" marL="927100" marR="0" rtl="0" algn="l">
              <a:lnSpc>
                <a:spcPct val="120689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Helvetica Neue"/>
              <a:buChar char="•"/>
            </a:pPr>
            <a:r>
              <a:rPr b="1" i="0" lang="en-US" sz="5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Renunciar</a:t>
            </a:r>
            <a:r>
              <a:rPr b="0" i="0" lang="en-US" sz="5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4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 </a:t>
            </a:r>
            <a:r>
              <a:rPr b="0" i="0" lang="en-US" sz="5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egoísmo</a:t>
            </a:r>
            <a:endParaRPr b="0" i="0" sz="47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838200" lvl="0" marL="927100" marR="0" rtl="0" algn="l">
              <a:lnSpc>
                <a:spcPct val="120689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Helvetica Neue"/>
              <a:buChar char="•"/>
            </a:pPr>
            <a:r>
              <a:rPr b="1" i="0" lang="en-US" sz="5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Exige algo mayor</a:t>
            </a:r>
            <a:r>
              <a:rPr b="0" i="0" lang="en-US" sz="5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más divino que el conocimiento</a:t>
            </a:r>
            <a:endParaRPr/>
          </a:p>
          <a:p>
            <a:pPr indent="-838200" lvl="0" marL="927100" marR="0" rtl="0" algn="l">
              <a:lnSpc>
                <a:spcPct val="120689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Helvetica Neue"/>
              <a:buChar char="•"/>
            </a:pPr>
            <a:r>
              <a:rPr b="0" i="0" lang="en-US" sz="5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 un </a:t>
            </a:r>
            <a:r>
              <a:rPr b="1" i="0" lang="en-US" sz="5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conocimiento personal</a:t>
            </a:r>
            <a:r>
              <a:rPr b="0" i="0" lang="en-US" sz="5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y experimental</a:t>
            </a:r>
            <a:endParaRPr/>
          </a:p>
        </p:txBody>
      </p:sp>
      <p:sp>
        <p:nvSpPr>
          <p:cNvPr id="181" name="Google Shape;181;p10"/>
          <p:cNvSpPr txBox="1"/>
          <p:nvPr/>
        </p:nvSpPr>
        <p:spPr>
          <a:xfrm>
            <a:off x="1404076" y="3134094"/>
            <a:ext cx="12358555" cy="8661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100"/>
              <a:buFont typeface="Helvetica Neue"/>
              <a:buNone/>
            </a:pPr>
            <a:r>
              <a:rPr b="1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Adquirir la educación superior significa</a:t>
            </a:r>
            <a:endParaRPr/>
          </a:p>
        </p:txBody>
      </p:sp>
      <p:sp>
        <p:nvSpPr>
          <p:cNvPr id="182" name="Google Shape;182;p10"/>
          <p:cNvSpPr txBox="1"/>
          <p:nvPr/>
        </p:nvSpPr>
        <p:spPr>
          <a:xfrm>
            <a:off x="5056408" y="745743"/>
            <a:ext cx="14705704" cy="12471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Helvetica Neue"/>
              <a:buNone/>
            </a:pPr>
            <a:r>
              <a:rPr b="1" i="0" lang="en-US" sz="7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Define la educación superior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1"/>
          <p:cNvSpPr/>
          <p:nvPr/>
        </p:nvSpPr>
        <p:spPr>
          <a:xfrm>
            <a:off x="4117049" y="3104470"/>
            <a:ext cx="16789302" cy="7914913"/>
          </a:xfrm>
          <a:prstGeom prst="roundRect">
            <a:avLst>
              <a:gd fmla="val 13656" name="adj"/>
            </a:avLst>
          </a:prstGeom>
          <a:solidFill>
            <a:srgbClr val="6E4675"/>
          </a:soli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8" name="Google Shape;188;p11"/>
          <p:cNvSpPr txBox="1"/>
          <p:nvPr/>
        </p:nvSpPr>
        <p:spPr>
          <a:xfrm>
            <a:off x="10806954" y="12621612"/>
            <a:ext cx="8193684" cy="67692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Times New Roman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——CMPA acerca de la ED, 13 (1913).</a:t>
            </a:r>
            <a:endParaRPr/>
          </a:p>
        </p:txBody>
      </p:sp>
      <p:sp>
        <p:nvSpPr>
          <p:cNvPr id="189" name="Google Shape;189;p11"/>
          <p:cNvSpPr txBox="1"/>
          <p:nvPr/>
        </p:nvSpPr>
        <p:spPr>
          <a:xfrm>
            <a:off x="1389177" y="1732326"/>
            <a:ext cx="20011497" cy="996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Times New Roman"/>
              <a:buNone/>
            </a:pPr>
            <a:r>
              <a:rPr b="1" i="1" lang="en-US" sz="6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Adquirir la educación superior se requiere emancipación:</a:t>
            </a:r>
            <a:endParaRPr/>
          </a:p>
        </p:txBody>
      </p:sp>
      <p:sp>
        <p:nvSpPr>
          <p:cNvPr id="190" name="Google Shape;190;p11"/>
          <p:cNvSpPr txBox="1"/>
          <p:nvPr/>
        </p:nvSpPr>
        <p:spPr>
          <a:xfrm>
            <a:off x="5215897" y="3575715"/>
            <a:ext cx="14257007" cy="71791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-1059872" lvl="0" marL="1174172" marR="0" rtl="0" algn="l">
              <a:lnSpc>
                <a:spcPct val="11515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80"/>
              <a:buFont typeface="Helvetica Neue"/>
              <a:buChar char="•"/>
            </a:pPr>
            <a:r>
              <a:rPr b="0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Las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ideas</a:t>
            </a:r>
            <a:endParaRPr b="0" i="0" sz="6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059872" lvl="0" marL="1174172" marR="0" rtl="0" algn="l">
              <a:lnSpc>
                <a:spcPct val="115151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4080"/>
              <a:buFont typeface="Helvetica Neue"/>
              <a:buChar char="•"/>
            </a:pPr>
            <a:r>
              <a:rPr b="0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hábitos</a:t>
            </a:r>
            <a:r>
              <a:rPr b="1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y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prácticas</a:t>
            </a:r>
            <a:r>
              <a:rPr b="1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059872" lvl="0" marL="1174172" marR="0" rtl="0" algn="l">
              <a:lnSpc>
                <a:spcPct val="115151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4080"/>
              <a:buFont typeface="Helvetica Neue"/>
              <a:buChar char="•"/>
            </a:pPr>
            <a:r>
              <a:rPr b="0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vencer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La terquedad</a:t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059872" lvl="0" marL="1174172" marR="0" rtl="0" algn="l">
              <a:lnSpc>
                <a:spcPct val="115151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4080"/>
              <a:buFont typeface="Helvetica Neue"/>
              <a:buChar char="•"/>
            </a:pPr>
            <a:r>
              <a:rPr b="0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orgullo</a:t>
            </a:r>
            <a:endParaRPr b="0" i="0" sz="6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059872" lvl="0" marL="117417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80"/>
              <a:buFont typeface="Helvetica Neue"/>
              <a:buChar char="•"/>
            </a:pPr>
            <a:r>
              <a:rPr b="0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egoísmo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la ambición mundanal </a:t>
            </a:r>
            <a:endParaRPr/>
          </a:p>
          <a:p>
            <a:pPr indent="-1059872" lvl="0" marL="117417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80"/>
              <a:buFont typeface="Helvetica Neue"/>
              <a:buChar char="•"/>
            </a:pPr>
            <a:r>
              <a:rPr b="0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</a:t>
            </a:r>
            <a:r>
              <a:rPr b="1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incredulidad</a:t>
            </a:r>
            <a:endParaRPr b="0" i="0" sz="6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059872" lvl="0" marL="117417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80"/>
              <a:buFont typeface="Helvetica Neue"/>
              <a:buChar char="•"/>
            </a:pPr>
            <a:r>
              <a:rPr b="0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</a:t>
            </a:r>
            <a:r>
              <a:rPr b="1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mensaje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liberación</a:t>
            </a:r>
            <a:r>
              <a:rPr b="1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del pecado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2"/>
          <p:cNvSpPr/>
          <p:nvPr/>
        </p:nvSpPr>
        <p:spPr>
          <a:xfrm>
            <a:off x="4956728" y="810794"/>
            <a:ext cx="15811898" cy="1397379"/>
          </a:xfrm>
          <a:prstGeom prst="roundRect">
            <a:avLst>
              <a:gd fmla="val 50000" name="adj"/>
            </a:avLst>
          </a:prstGeom>
          <a:solidFill>
            <a:srgbClr val="FDB813"/>
          </a:soli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AC38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D9AC3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6" name="Google Shape;196;p12"/>
          <p:cNvSpPr/>
          <p:nvPr/>
        </p:nvSpPr>
        <p:spPr>
          <a:xfrm>
            <a:off x="3767823" y="3584816"/>
            <a:ext cx="18189709" cy="7053098"/>
          </a:xfrm>
          <a:prstGeom prst="roundRect">
            <a:avLst>
              <a:gd fmla="val 15325" name="adj"/>
            </a:avLst>
          </a:prstGeom>
          <a:solidFill>
            <a:srgbClr val="5E5E5E"/>
          </a:soli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7" name="Google Shape;197;p12"/>
          <p:cNvSpPr txBox="1"/>
          <p:nvPr/>
        </p:nvSpPr>
        <p:spPr>
          <a:xfrm>
            <a:off x="13931155" y="12828465"/>
            <a:ext cx="8758982" cy="517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imes New Roman"/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——CMPA acerca de la ED, , 51 (1913). {1MCP 100.2}</a:t>
            </a:r>
            <a:endParaRPr/>
          </a:p>
        </p:txBody>
      </p:sp>
      <p:sp>
        <p:nvSpPr>
          <p:cNvPr id="198" name="Google Shape;198;p12"/>
          <p:cNvSpPr txBox="1"/>
          <p:nvPr/>
        </p:nvSpPr>
        <p:spPr>
          <a:xfrm>
            <a:off x="4359684" y="4209622"/>
            <a:ext cx="16576645" cy="580348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-593725" lvl="0" marL="623887" marR="0" rtl="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20"/>
              <a:buFont typeface="Helvetica Neue"/>
              <a:buChar char="•"/>
            </a:pPr>
            <a:r>
              <a:rPr b="1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más profunda meditación</a:t>
            </a:r>
            <a:endParaRPr/>
          </a:p>
          <a:p>
            <a:pPr indent="-593725" lvl="0" marL="623887" marR="0" rtl="0" algn="l">
              <a:lnSpc>
                <a:spcPct val="122222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4320"/>
              <a:buFont typeface="Helvetica Neue"/>
              <a:buChar char="•"/>
            </a:pPr>
            <a:r>
              <a:rPr b="1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Las más sublimes aspiraciones</a:t>
            </a:r>
            <a:endParaRPr/>
          </a:p>
          <a:p>
            <a:pPr indent="-593725" lvl="0" marL="623887" marR="0" rtl="0" algn="l">
              <a:lnSpc>
                <a:spcPct val="122222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4320"/>
              <a:buFont typeface="Helvetica Neue"/>
              <a:buChar char="•"/>
            </a:pPr>
            <a:r>
              <a:rPr b="1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Comunión </a:t>
            </a:r>
            <a:r>
              <a:rPr b="0" i="0" lang="en-US" sz="4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 los</a:t>
            </a:r>
            <a:r>
              <a:rPr b="1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patriarcas </a:t>
            </a:r>
            <a:r>
              <a:rPr b="0" i="0" lang="en-US" sz="4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 los </a:t>
            </a:r>
            <a:r>
              <a:rPr b="1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profetas</a:t>
            </a:r>
            <a:endParaRPr/>
          </a:p>
          <a:p>
            <a:pPr indent="-593725" lvl="0" marL="623887" marR="0" rtl="0" algn="l">
              <a:lnSpc>
                <a:spcPct val="122222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4320"/>
              <a:buFont typeface="Helvetica Neue"/>
              <a:buChar char="•"/>
            </a:pPr>
            <a:r>
              <a:rPr b="1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Escucha la voz del Eterno</a:t>
            </a:r>
            <a:endParaRPr/>
          </a:p>
          <a:p>
            <a:pPr indent="-593725" lvl="0" marL="623887" marR="0" rtl="0" algn="l">
              <a:lnSpc>
                <a:spcPct val="122222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4320"/>
              <a:buFont typeface="Helvetica Neue"/>
              <a:buChar char="•"/>
            </a:pPr>
            <a:r>
              <a:rPr b="1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Contemplamos </a:t>
            </a:r>
            <a:r>
              <a:rPr b="0" i="0" lang="en-US" sz="4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 </a:t>
            </a:r>
            <a:r>
              <a:rPr b="1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Majestad </a:t>
            </a:r>
            <a:r>
              <a:rPr b="0" i="0" lang="en-US" sz="4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los </a:t>
            </a:r>
            <a:r>
              <a:rPr b="1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cielos</a:t>
            </a:r>
            <a:endParaRPr/>
          </a:p>
        </p:txBody>
      </p:sp>
      <p:sp>
        <p:nvSpPr>
          <p:cNvPr id="199" name="Google Shape;199;p12"/>
          <p:cNvSpPr txBox="1"/>
          <p:nvPr/>
        </p:nvSpPr>
        <p:spPr>
          <a:xfrm>
            <a:off x="1398996" y="2749511"/>
            <a:ext cx="12358556" cy="713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Helvetica Neue"/>
              <a:buNone/>
            </a:pPr>
            <a:r>
              <a:rPr b="1" i="0" lang="en-US" sz="4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 la Palabra de Dios la mente encuentra</a:t>
            </a:r>
            <a:endParaRPr/>
          </a:p>
        </p:txBody>
      </p:sp>
      <p:sp>
        <p:nvSpPr>
          <p:cNvPr id="200" name="Google Shape;200;p12"/>
          <p:cNvSpPr txBox="1"/>
          <p:nvPr/>
        </p:nvSpPr>
        <p:spPr>
          <a:xfrm>
            <a:off x="0" y="11300234"/>
            <a:ext cx="24384001" cy="1183641"/>
          </a:xfrm>
          <a:prstGeom prst="rect">
            <a:avLst/>
          </a:prstGeom>
          <a:gradFill>
            <a:gsLst>
              <a:gs pos="0">
                <a:srgbClr val="A04BC9"/>
              </a:gs>
              <a:gs pos="23000">
                <a:srgbClr val="A04BC9"/>
              </a:gs>
              <a:gs pos="69000">
                <a:srgbClr val="8A35B3"/>
              </a:gs>
              <a:gs pos="97000">
                <a:srgbClr val="8132A7"/>
              </a:gs>
              <a:gs pos="100000">
                <a:srgbClr val="8132A7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b="1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Una reverente contemplación de estos temas no puede menos que suavizar,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b="1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purificar y ennoblecer el corazón, y al mismo tiempo inspirar a la mente nueva fortaleza y vigor.</a:t>
            </a:r>
            <a:endParaRPr/>
          </a:p>
        </p:txBody>
      </p:sp>
      <p:sp>
        <p:nvSpPr>
          <p:cNvPr id="201" name="Google Shape;201;p12"/>
          <p:cNvSpPr txBox="1"/>
          <p:nvPr/>
        </p:nvSpPr>
        <p:spPr>
          <a:xfrm>
            <a:off x="7263854" y="885913"/>
            <a:ext cx="11197647" cy="12471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Helvetica Neue"/>
              <a:buNone/>
            </a:pPr>
            <a:r>
              <a:rPr b="1" i="0" lang="en-US" sz="7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Inspira la mente</a:t>
            </a:r>
            <a:endParaRPr/>
          </a:p>
        </p:txBody>
      </p:sp>
      <p:pic>
        <p:nvPicPr>
          <p:cNvPr descr="Imagen" id="202" name="Google Shape;20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18089" y="4210640"/>
            <a:ext cx="8289176" cy="5294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/>
          </a:blip>
          <a:tile algn="tl" flip="none" tx="0" sx="100000" ty="0" sy="100000"/>
        </a:blip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3"/>
          <p:cNvSpPr txBox="1"/>
          <p:nvPr/>
        </p:nvSpPr>
        <p:spPr>
          <a:xfrm>
            <a:off x="107150" y="3328286"/>
            <a:ext cx="15936685" cy="764045"/>
          </a:xfrm>
          <a:prstGeom prst="rect">
            <a:avLst/>
          </a:prstGeom>
          <a:solidFill>
            <a:srgbClr val="B0B0B0"/>
          </a:solidFill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Times New Roman"/>
              <a:buNone/>
            </a:pPr>
            <a:r>
              <a:rPr b="1" i="1" lang="en-US" sz="4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Consideraciones para apreciar la Biblia</a:t>
            </a:r>
            <a:endParaRPr/>
          </a:p>
        </p:txBody>
      </p:sp>
      <p:sp>
        <p:nvSpPr>
          <p:cNvPr id="208" name="Google Shape;208;p13"/>
          <p:cNvSpPr txBox="1"/>
          <p:nvPr/>
        </p:nvSpPr>
        <p:spPr>
          <a:xfrm>
            <a:off x="3620042" y="4862848"/>
            <a:ext cx="18327191" cy="68522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-882650" lvl="0" marL="1036637" marR="0" rtl="0" algn="l">
              <a:lnSpc>
                <a:spcPct val="12769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Font typeface="Helvetica Neue"/>
              <a:buChar char="❖"/>
            </a:pPr>
            <a:r>
              <a:rPr b="1" i="0" lang="en-US" sz="6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 revela 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</a:t>
            </a:r>
            <a:r>
              <a:rPr b="1" i="0" lang="en-US" sz="6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voluntad 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</a:t>
            </a:r>
            <a:r>
              <a:rPr b="1" i="0" lang="en-US" sz="6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Dios</a:t>
            </a:r>
            <a:endParaRPr/>
          </a:p>
          <a:p>
            <a:pPr indent="-882650" lvl="0" marL="1036637" marR="0" rtl="0" algn="l">
              <a:lnSpc>
                <a:spcPct val="127692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6500"/>
              <a:buFont typeface="Helvetica Neue"/>
              <a:buChar char="❖"/>
            </a:pPr>
            <a:r>
              <a:rPr b="1" i="0" lang="en-US" sz="6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Propósito 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para el </a:t>
            </a:r>
            <a:r>
              <a:rPr b="1" i="0" lang="en-US" sz="6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cual fuimos creados 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 los </a:t>
            </a:r>
            <a:r>
              <a:rPr b="1" i="0" lang="en-US" sz="6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medios 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por los </a:t>
            </a:r>
            <a:r>
              <a:rPr b="1" i="0" lang="en-US" sz="6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cuales se 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</a:t>
            </a:r>
            <a:r>
              <a:rPr b="1" i="0" lang="en-US" sz="6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puede alcanzar.</a:t>
            </a:r>
            <a:endParaRPr/>
          </a:p>
          <a:p>
            <a:pPr indent="-882650" lvl="0" marL="1036637" marR="0" rtl="0" algn="l">
              <a:lnSpc>
                <a:spcPct val="127692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6500"/>
              <a:buFont typeface="Helvetica Neue"/>
              <a:buChar char="❖"/>
            </a:pPr>
            <a:r>
              <a:rPr b="1" i="0" lang="en-US" sz="6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Aprendemos 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</a:t>
            </a:r>
            <a:r>
              <a:rPr b="1" i="0" lang="en-US" sz="6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aprovechar sabiamente 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</a:t>
            </a:r>
            <a:r>
              <a:rPr b="1" i="0" lang="en-US" sz="6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vida presente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y a </a:t>
            </a:r>
            <a:r>
              <a:rPr b="1" i="0" lang="en-US" sz="6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asegurarnos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la </a:t>
            </a:r>
            <a:r>
              <a:rPr b="1" i="0" lang="en-US" sz="6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futura.</a:t>
            </a:r>
            <a:endParaRPr/>
          </a:p>
          <a:p>
            <a:pPr indent="-882650" lvl="0" marL="1036637" marR="0" rtl="0" algn="l">
              <a:lnSpc>
                <a:spcPct val="127692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6500"/>
              <a:buFont typeface="Helvetica Neue"/>
              <a:buChar char="❖"/>
            </a:pPr>
            <a:r>
              <a:rPr b="1" i="0" lang="en-US" sz="6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Satisface </a:t>
            </a:r>
            <a:r>
              <a:rPr b="1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los</a:t>
            </a:r>
            <a:r>
              <a:rPr b="1" i="0" lang="en-US" sz="4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i="0" lang="en-US" sz="6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anhelos del corazón </a:t>
            </a:r>
            <a:endParaRPr/>
          </a:p>
        </p:txBody>
      </p:sp>
      <p:sp>
        <p:nvSpPr>
          <p:cNvPr id="209" name="Google Shape;209;p13"/>
          <p:cNvSpPr txBox="1"/>
          <p:nvPr/>
        </p:nvSpPr>
        <p:spPr>
          <a:xfrm>
            <a:off x="11733093" y="12274632"/>
            <a:ext cx="8663732" cy="51721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imes New Roman"/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——CMPA acerca de la ED,  52 (1913). {1MCP 100.3}</a:t>
            </a:r>
            <a:endParaRPr/>
          </a:p>
        </p:txBody>
      </p:sp>
      <p:sp>
        <p:nvSpPr>
          <p:cNvPr id="210" name="Google Shape;210;p13"/>
          <p:cNvSpPr/>
          <p:nvPr/>
        </p:nvSpPr>
        <p:spPr>
          <a:xfrm>
            <a:off x="3201937" y="633173"/>
            <a:ext cx="17980126" cy="1433654"/>
          </a:xfrm>
          <a:prstGeom prst="roundRect">
            <a:avLst>
              <a:gd fmla="val 50000" name="adj"/>
            </a:avLst>
          </a:prstGeom>
          <a:solidFill>
            <a:srgbClr val="6E4675"/>
          </a:soli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1" name="Google Shape;211;p13"/>
          <p:cNvSpPr txBox="1"/>
          <p:nvPr/>
        </p:nvSpPr>
        <p:spPr>
          <a:xfrm>
            <a:off x="4119401" y="726429"/>
            <a:ext cx="16566472" cy="12471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600"/>
              <a:buFont typeface="Helvetica Neue"/>
              <a:buNone/>
            </a:pPr>
            <a:r>
              <a:rPr b="1" i="0" lang="en-US" sz="7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Revela</a:t>
            </a:r>
            <a:r>
              <a:rPr b="0" i="0" lang="en-US" sz="5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el </a:t>
            </a:r>
            <a:r>
              <a:rPr b="1" i="0" lang="en-US" sz="7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propósito</a:t>
            </a:r>
            <a:r>
              <a:rPr b="0" i="0" lang="en-US" sz="5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la </a:t>
            </a:r>
            <a:r>
              <a:rPr b="1" i="0" lang="en-US" sz="7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vida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4"/>
          <p:cNvSpPr/>
          <p:nvPr/>
        </p:nvSpPr>
        <p:spPr>
          <a:xfrm>
            <a:off x="1578248" y="1181299"/>
            <a:ext cx="20943440" cy="7493268"/>
          </a:xfrm>
          <a:prstGeom prst="roundRect">
            <a:avLst>
              <a:gd fmla="val 16577" name="adj"/>
            </a:avLst>
          </a:prstGeom>
          <a:gradFill>
            <a:gsLst>
              <a:gs pos="0">
                <a:srgbClr val="11301E"/>
              </a:gs>
              <a:gs pos="99000">
                <a:srgbClr val="D4AD6A">
                  <a:alpha val="57647"/>
                </a:srgbClr>
              </a:gs>
              <a:gs pos="100000">
                <a:srgbClr val="D4AD6A">
                  <a:alpha val="57647"/>
                </a:srgbClr>
              </a:gs>
            </a:gsLst>
            <a:lin ang="5400000" scaled="0"/>
          </a:gradFill>
          <a:ln cap="rnd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7" name="Google Shape;217;p14"/>
          <p:cNvSpPr txBox="1"/>
          <p:nvPr/>
        </p:nvSpPr>
        <p:spPr>
          <a:xfrm>
            <a:off x="712396" y="383097"/>
            <a:ext cx="15845246" cy="7640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mes New Roman"/>
              <a:buNone/>
            </a:pPr>
            <a:r>
              <a:rPr b="1" i="1" lang="en-US" sz="4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Consideraciones para apreciar la Biblia</a:t>
            </a:r>
            <a:endParaRPr/>
          </a:p>
        </p:txBody>
      </p:sp>
      <p:sp>
        <p:nvSpPr>
          <p:cNvPr id="218" name="Google Shape;218;p14"/>
          <p:cNvSpPr txBox="1"/>
          <p:nvPr/>
        </p:nvSpPr>
        <p:spPr>
          <a:xfrm>
            <a:off x="2462957" y="2113760"/>
            <a:ext cx="19458086" cy="51061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-1496290" lvl="0" marL="1650278" marR="0" rtl="0" algn="l">
              <a:lnSpc>
                <a:spcPct val="10694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760"/>
              <a:buFont typeface="Noto Sans Symbols"/>
              <a:buChar char="•"/>
            </a:pPr>
            <a:r>
              <a:rPr b="1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Contestar</a:t>
            </a:r>
            <a:r>
              <a:rPr b="1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las</a:t>
            </a:r>
            <a:r>
              <a:rPr b="0" i="0" lang="en-US" sz="4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preguntas </a:t>
            </a:r>
            <a:r>
              <a:rPr b="1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que se</a:t>
            </a:r>
            <a:r>
              <a:rPr b="0" i="0" lang="en-US" sz="4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suscitan</a:t>
            </a:r>
            <a:r>
              <a:rPr b="0" i="0" lang="en-US" sz="4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 la mente.</a:t>
            </a:r>
            <a:endParaRPr b="0" i="0" sz="4400" u="none" cap="none" strike="noStrik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1246909" lvl="0" marL="1400897" marR="0" rtl="0" algn="l">
              <a:lnSpc>
                <a:spcPct val="106944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Noto Sans Symbols"/>
              <a:buChar char="•"/>
            </a:pPr>
            <a:r>
              <a:rPr b="1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Más </a:t>
            </a:r>
            <a:r>
              <a:rPr b="1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conocimiento</a:t>
            </a:r>
            <a:r>
              <a:rPr b="1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la</a:t>
            </a:r>
            <a:r>
              <a:rPr b="0" i="0" lang="en-US" sz="4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Palabra de Dios</a:t>
            </a:r>
            <a:endParaRPr b="0" i="0" sz="4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496290" lvl="0" marL="1650278" marR="0" rtl="0" algn="l">
              <a:lnSpc>
                <a:spcPct val="106944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5760"/>
              <a:buFont typeface="Noto Sans Symbols"/>
              <a:buChar char="•"/>
            </a:pPr>
            <a:r>
              <a:rPr b="1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Eleva</a:t>
            </a:r>
            <a:r>
              <a:rPr b="1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las más </a:t>
            </a:r>
            <a:r>
              <a:rPr b="1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bajas profundidades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la degradación</a:t>
            </a:r>
            <a:r>
              <a:rPr b="1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hasta llegar </a:t>
            </a:r>
            <a:r>
              <a:rPr b="1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</a:t>
            </a:r>
            <a:r>
              <a:rPr b="1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ser hijos 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</a:t>
            </a:r>
            <a:r>
              <a:rPr b="1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Dios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</a:t>
            </a:r>
            <a:r>
              <a:rPr b="1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compañeros</a:t>
            </a:r>
            <a:r>
              <a:rPr b="1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los </a:t>
            </a:r>
            <a:r>
              <a:rPr b="1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ángeles sin pecado</a:t>
            </a:r>
            <a:endParaRPr/>
          </a:p>
        </p:txBody>
      </p:sp>
      <p:sp>
        <p:nvSpPr>
          <p:cNvPr id="219" name="Google Shape;219;p14"/>
          <p:cNvSpPr txBox="1"/>
          <p:nvPr/>
        </p:nvSpPr>
        <p:spPr>
          <a:xfrm>
            <a:off x="2301710" y="12612637"/>
            <a:ext cx="8663732" cy="51721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imes New Roman"/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——CMPA acerca de la ED,  52 (1913). {1MCP 100.3}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E4675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5"/>
          <p:cNvSpPr/>
          <p:nvPr/>
        </p:nvSpPr>
        <p:spPr>
          <a:xfrm>
            <a:off x="3086311" y="1242443"/>
            <a:ext cx="18497686" cy="2294417"/>
          </a:xfrm>
          <a:prstGeom prst="roundRect">
            <a:avLst>
              <a:gd fmla="val 36297" name="adj"/>
            </a:avLst>
          </a:prstGeom>
          <a:solidFill>
            <a:srgbClr val="FFD52E"/>
          </a:soli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AC38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D9AC3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5" name="Google Shape;225;p15"/>
          <p:cNvSpPr txBox="1"/>
          <p:nvPr/>
        </p:nvSpPr>
        <p:spPr>
          <a:xfrm>
            <a:off x="1899860" y="4507697"/>
            <a:ext cx="21780921" cy="6617671"/>
          </a:xfrm>
          <a:prstGeom prst="rect">
            <a:avLst/>
          </a:prstGeom>
          <a:noFill/>
          <a:ln>
            <a:noFill/>
          </a:ln>
          <a:effectLst>
            <a:outerShdw blurRad="101600" rotWithShape="0" dir="660000" dist="127000">
              <a:srgbClr val="000000">
                <a:alpha val="40000"/>
              </a:srgbClr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131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Times New Roman"/>
              <a:buNone/>
            </a:pPr>
            <a:r>
              <a:rPr b="1" i="1" lang="en-US" sz="6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Dios </a:t>
            </a:r>
            <a:r>
              <a:rPr b="0" i="1" lang="en-US" sz="6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quiere que </a:t>
            </a:r>
            <a:r>
              <a:rPr b="1" i="1" lang="en-US" sz="6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nuestras </a:t>
            </a:r>
            <a:r>
              <a:rPr b="1" i="1" lang="en-US" sz="7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mentes sean impresionadas</a:t>
            </a:r>
            <a:r>
              <a:rPr b="0" i="1" lang="en-US" sz="6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b="1" i="1" lang="en-US" sz="7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despertadas</a:t>
            </a:r>
            <a:r>
              <a:rPr b="1" i="1" lang="en-US" sz="6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0" i="1" lang="en-US" sz="6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b="1" i="1" lang="en-US" sz="6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1" lang="en-US" sz="7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instruidas</a:t>
            </a:r>
            <a:r>
              <a:rPr b="0" i="1" lang="en-US" sz="6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por sus sagradas parábolas. Desea que la</a:t>
            </a:r>
            <a:r>
              <a:rPr b="1" i="1" lang="en-US" sz="7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naturaleza </a:t>
            </a:r>
            <a:r>
              <a:rPr b="1" i="1" lang="en-US" sz="6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contrarreste </a:t>
            </a:r>
            <a:r>
              <a:rPr b="0" i="1" lang="en-US" sz="6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los</a:t>
            </a:r>
            <a:r>
              <a:rPr b="1" i="1" lang="en-US" sz="6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1" lang="en-US" sz="7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intentos</a:t>
            </a:r>
            <a:r>
              <a:rPr b="1" i="1" lang="en-US" sz="6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0" i="1" lang="en-US" sz="6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 divorciar la</a:t>
            </a:r>
            <a:r>
              <a:rPr b="1" i="1" lang="en-US" sz="6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1" lang="en-US" sz="7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ciencia </a:t>
            </a:r>
            <a:r>
              <a:rPr b="0" i="1" lang="en-US" sz="6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del </a:t>
            </a:r>
            <a:r>
              <a:rPr b="1" i="1" lang="en-US" sz="7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cristianismo</a:t>
            </a:r>
            <a:r>
              <a:rPr b="1" i="1" lang="en-US" sz="6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bíblico. Desea </a:t>
            </a:r>
            <a:r>
              <a:rPr b="0" i="1" lang="en-US" sz="6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que las </a:t>
            </a:r>
            <a:r>
              <a:rPr b="1" i="1" lang="en-US" sz="6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cosas </a:t>
            </a:r>
            <a:r>
              <a:rPr b="0" i="1" lang="en-US" sz="6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 la </a:t>
            </a:r>
            <a:r>
              <a:rPr b="1" i="1" lang="en-US" sz="6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naturaleza que captan nuestros sentidos, retengan </a:t>
            </a:r>
            <a:r>
              <a:rPr b="0" i="1" lang="en-US" sz="6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 </a:t>
            </a:r>
            <a:r>
              <a:rPr b="1" i="1" lang="en-US" sz="6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atención</a:t>
            </a:r>
            <a:r>
              <a:rPr b="0" i="1" lang="en-US" sz="6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 </a:t>
            </a:r>
            <a:r>
              <a:rPr b="1" i="1" lang="en-US" sz="6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impresionen verdades celestiales </a:t>
            </a:r>
            <a:r>
              <a:rPr b="0" i="1" lang="en-US" sz="6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sobre la </a:t>
            </a:r>
            <a:r>
              <a:rPr b="1" i="1" lang="en-US" sz="6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mente</a:t>
            </a:r>
            <a:r>
              <a:rPr b="1" i="1" lang="en-US" sz="6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</p:txBody>
      </p:sp>
      <p:sp>
        <p:nvSpPr>
          <p:cNvPr id="226" name="Google Shape;226;p15"/>
          <p:cNvSpPr txBox="1"/>
          <p:nvPr/>
        </p:nvSpPr>
        <p:spPr>
          <a:xfrm>
            <a:off x="3535395" y="1242443"/>
            <a:ext cx="17599518" cy="2294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434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Helvetica Neue"/>
              <a:buNone/>
            </a:pPr>
            <a:r>
              <a:rPr b="0" i="0" lang="en-US" sz="6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Las</a:t>
            </a:r>
            <a:r>
              <a:rPr b="1" i="0" lang="en-US" sz="6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parábolas han</a:t>
            </a:r>
            <a:r>
              <a:rPr b="0" i="0" lang="en-US" sz="6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</a:t>
            </a:r>
            <a:r>
              <a:rPr b="1" i="0" lang="en-US" sz="6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impresionar </a:t>
            </a:r>
            <a:r>
              <a:rPr b="0" i="0" lang="en-US" sz="6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 </a:t>
            </a:r>
            <a:r>
              <a:rPr b="1" i="0" lang="en-US" sz="6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despertar</a:t>
            </a:r>
            <a:r>
              <a:rPr b="0" i="0" lang="en-US" sz="6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las </a:t>
            </a:r>
            <a:r>
              <a:rPr b="1" i="0" lang="en-US" sz="6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mentes</a:t>
            </a:r>
            <a:endParaRPr/>
          </a:p>
        </p:txBody>
      </p:sp>
      <p:sp>
        <p:nvSpPr>
          <p:cNvPr id="227" name="Google Shape;227;p15"/>
          <p:cNvSpPr txBox="1"/>
          <p:nvPr/>
        </p:nvSpPr>
        <p:spPr>
          <a:xfrm>
            <a:off x="10914016" y="12096205"/>
            <a:ext cx="11168744" cy="5749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 Light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—The Youth’s Instructor, 6 de mayo de 1897. {1MCP 101.1}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6"/>
          <p:cNvSpPr/>
          <p:nvPr/>
        </p:nvSpPr>
        <p:spPr>
          <a:xfrm>
            <a:off x="2459783" y="3669791"/>
            <a:ext cx="18839903" cy="8275813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7FAFC">
                  <a:alpha val="63921"/>
                </a:srgbClr>
              </a:gs>
              <a:gs pos="74000">
                <a:srgbClr val="B7D1E7"/>
              </a:gs>
              <a:gs pos="83000">
                <a:srgbClr val="B7D1E7"/>
              </a:gs>
              <a:gs pos="100000">
                <a:srgbClr val="CFE0EF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3" name="Google Shape;233;p16"/>
          <p:cNvSpPr txBox="1"/>
          <p:nvPr/>
        </p:nvSpPr>
        <p:spPr>
          <a:xfrm>
            <a:off x="2459783" y="4384356"/>
            <a:ext cx="19250688" cy="7561248"/>
          </a:xfrm>
          <a:prstGeom prst="rect">
            <a:avLst/>
          </a:prstGeom>
          <a:noFill/>
          <a:ln>
            <a:noFill/>
          </a:ln>
          <a:effectLst>
            <a:outerShdw blurRad="50800" rotWithShape="0" dir="2700000" dist="38100">
              <a:srgbClr val="000000">
                <a:alpha val="40000"/>
              </a:srgbClr>
            </a:outerShdw>
          </a:effectLst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-857250" lvl="0" marL="936139" marR="0" rtl="0" algn="l">
              <a:lnSpc>
                <a:spcPct val="121666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6000"/>
              <a:buFont typeface="Helvetica Neue"/>
              <a:buChar char="✓"/>
            </a:pPr>
            <a:r>
              <a:rPr b="0" i="0" lang="en-US" sz="6000" u="none" cap="none" strike="noStrike">
                <a:solidFill>
                  <a:srgbClr val="1818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</a:t>
            </a:r>
            <a:r>
              <a:rPr b="1" i="0" lang="en-US" sz="6000" u="none" cap="none" strike="noStrike">
                <a:solidFill>
                  <a:srgbClr val="1818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mente se adapta gradualmente</a:t>
            </a:r>
            <a:endParaRPr b="1" i="0" sz="18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857250" lvl="0" marL="936139" marR="0" rtl="0" algn="l">
              <a:lnSpc>
                <a:spcPct val="121666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6000"/>
              <a:buFont typeface="Helvetica Neue"/>
              <a:buChar char="✓"/>
            </a:pPr>
            <a:r>
              <a:rPr b="0" i="0" lang="en-US" sz="6000" u="none" cap="none" strike="noStrike">
                <a:solidFill>
                  <a:srgbClr val="1818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 se </a:t>
            </a:r>
            <a:r>
              <a:rPr b="1" i="0" lang="en-US" sz="6000" u="none" cap="none" strike="noStrike">
                <a:solidFill>
                  <a:srgbClr val="1818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ocupa solo con cosas comunes</a:t>
            </a:r>
            <a:r>
              <a:rPr b="0" i="0" lang="en-US" sz="6000" u="none" cap="none" strike="noStrike">
                <a:solidFill>
                  <a:srgbClr val="1818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b="1" i="0" lang="en-US" sz="6000" u="none" cap="none" strike="noStrike">
                <a:solidFill>
                  <a:srgbClr val="1818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 empequeñecerá </a:t>
            </a:r>
            <a:r>
              <a:rPr b="0" i="0" lang="en-US" sz="6000" u="none" cap="none" strike="noStrike">
                <a:solidFill>
                  <a:srgbClr val="1818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 </a:t>
            </a:r>
            <a:r>
              <a:rPr b="1" i="0" lang="en-US" sz="6000" u="none" cap="none" strike="noStrike">
                <a:solidFill>
                  <a:srgbClr val="1818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debilitará</a:t>
            </a:r>
            <a:r>
              <a:rPr b="0" i="0" lang="en-US" sz="6000" u="none" cap="none" strike="noStrike">
                <a:solidFill>
                  <a:srgbClr val="1818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b="1" i="0" sz="18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857250" lvl="0" marL="936139" marR="0" rtl="0" algn="l">
              <a:lnSpc>
                <a:spcPct val="121666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6000"/>
              <a:buFont typeface="Helvetica Neue"/>
              <a:buChar char="✓"/>
            </a:pPr>
            <a:r>
              <a:rPr b="0" i="0" lang="en-US" sz="6000" u="none" cap="none" strike="noStrike">
                <a:solidFill>
                  <a:srgbClr val="1818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 </a:t>
            </a:r>
            <a:r>
              <a:rPr b="1" i="0" lang="en-US" sz="6000" u="none" cap="none" strike="noStrike">
                <a:solidFill>
                  <a:srgbClr val="1818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nunca</a:t>
            </a:r>
            <a:r>
              <a:rPr b="0" i="0" lang="en-US" sz="6000" u="none" cap="none" strike="noStrike">
                <a:solidFill>
                  <a:srgbClr val="1818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se le </a:t>
            </a:r>
            <a:r>
              <a:rPr b="1" i="0" lang="en-US" sz="6000" u="none" cap="none" strike="noStrike">
                <a:solidFill>
                  <a:srgbClr val="1818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exige</a:t>
            </a:r>
            <a:r>
              <a:rPr b="0" i="0" lang="en-US" sz="6000" u="none" cap="none" strike="noStrike">
                <a:solidFill>
                  <a:srgbClr val="1818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que luche </a:t>
            </a:r>
            <a:r>
              <a:rPr b="1" i="0" lang="en-US" sz="6000" u="none" cap="none" strike="noStrike">
                <a:solidFill>
                  <a:srgbClr val="1818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 problemas difíciles </a:t>
            </a:r>
            <a:r>
              <a:rPr b="0" i="0" lang="en-US" sz="6000" u="none" cap="none" strike="noStrike">
                <a:solidFill>
                  <a:srgbClr val="1818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 </a:t>
            </a:r>
            <a:endParaRPr b="1" i="0" sz="18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857250" lvl="0" marL="936139" marR="0" rtl="0" algn="l">
              <a:lnSpc>
                <a:spcPct val="121666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6000"/>
              <a:buFont typeface="Helvetica Neue"/>
              <a:buChar char="✓"/>
            </a:pPr>
            <a:r>
              <a:rPr b="0" i="0" lang="en-US" sz="6000" u="none" cap="none" strike="noStrike">
                <a:solidFill>
                  <a:srgbClr val="1818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 </a:t>
            </a:r>
            <a:r>
              <a:rPr b="1" i="0" lang="en-US" sz="6000" u="none" cap="none" strike="noStrike">
                <a:solidFill>
                  <a:srgbClr val="1818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esfuerce</a:t>
            </a:r>
            <a:r>
              <a:rPr b="0" i="0" lang="en-US" sz="6000" u="none" cap="none" strike="noStrike">
                <a:solidFill>
                  <a:srgbClr val="1818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por </a:t>
            </a:r>
            <a:r>
              <a:rPr b="1" i="0" lang="en-US" sz="6000" u="none" cap="none" strike="noStrike">
                <a:solidFill>
                  <a:srgbClr val="1818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comprender verdades importantes</a:t>
            </a:r>
            <a:r>
              <a:rPr b="0" i="0" lang="en-US" sz="6000" u="none" cap="none" strike="noStrike">
                <a:solidFill>
                  <a:srgbClr val="1818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después de un tiempo </a:t>
            </a:r>
            <a:r>
              <a:rPr b="1" i="0" lang="en-US" sz="6000" u="none" cap="none" strike="noStrike">
                <a:solidFill>
                  <a:srgbClr val="1818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casi habrá perdido </a:t>
            </a:r>
            <a:r>
              <a:rPr b="0" i="0" lang="en-US" sz="6000" u="none" cap="none" strike="noStrike">
                <a:solidFill>
                  <a:srgbClr val="1818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</a:t>
            </a:r>
            <a:r>
              <a:rPr b="1" i="0" lang="en-US" sz="6000" u="none" cap="none" strike="noStrike">
                <a:solidFill>
                  <a:srgbClr val="1818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poder de crecer</a:t>
            </a:r>
            <a:endParaRPr/>
          </a:p>
        </p:txBody>
      </p:sp>
      <p:grpSp>
        <p:nvGrpSpPr>
          <p:cNvPr id="234" name="Google Shape;234;p16"/>
          <p:cNvGrpSpPr/>
          <p:nvPr/>
        </p:nvGrpSpPr>
        <p:grpSpPr>
          <a:xfrm>
            <a:off x="4887652" y="917820"/>
            <a:ext cx="14608695" cy="1304578"/>
            <a:chOff x="0" y="-1"/>
            <a:chExt cx="14608694" cy="1304577"/>
          </a:xfrm>
        </p:grpSpPr>
        <p:sp>
          <p:nvSpPr>
            <p:cNvPr id="235" name="Google Shape;235;p16"/>
            <p:cNvSpPr/>
            <p:nvPr/>
          </p:nvSpPr>
          <p:spPr>
            <a:xfrm>
              <a:off x="0" y="-1"/>
              <a:ext cx="14608694" cy="1304577"/>
            </a:xfrm>
            <a:prstGeom prst="rect">
              <a:avLst/>
            </a:prstGeom>
            <a:gradFill>
              <a:gsLst>
                <a:gs pos="0">
                  <a:srgbClr val="590B13"/>
                </a:gs>
                <a:gs pos="49000">
                  <a:srgbClr val="862B40"/>
                </a:gs>
                <a:gs pos="99000">
                  <a:srgbClr val="B88490"/>
                </a:gs>
                <a:gs pos="100000">
                  <a:srgbClr val="B88490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95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200"/>
                <a:buFont typeface="Arial"/>
                <a:buNone/>
              </a:pPr>
              <a:r>
                <a:t/>
              </a:r>
              <a:endParaRPr b="1" i="0" sz="7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16"/>
            <p:cNvSpPr txBox="1"/>
            <p:nvPr/>
          </p:nvSpPr>
          <p:spPr>
            <a:xfrm>
              <a:off x="0" y="-1"/>
              <a:ext cx="14608694" cy="13045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rmAutofit/>
            </a:bodyPr>
            <a:lstStyle/>
            <a:p>
              <a:pPr indent="0" lvl="0" marL="0" marR="0" rtl="0" algn="ctr">
                <a:lnSpc>
                  <a:spcPct val="95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200"/>
                <a:buFont typeface="Arial"/>
                <a:buNone/>
              </a:pPr>
              <a:r>
                <a:rPr b="1" i="0" lang="en-US" sz="7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La Biblia no tiene rival</a:t>
              </a:r>
              <a:endParaRPr/>
            </a:p>
          </p:txBody>
        </p:sp>
      </p:grpSp>
      <p:sp>
        <p:nvSpPr>
          <p:cNvPr id="237" name="Google Shape;237;p16"/>
          <p:cNvSpPr txBox="1"/>
          <p:nvPr/>
        </p:nvSpPr>
        <p:spPr>
          <a:xfrm>
            <a:off x="1590945" y="3542634"/>
            <a:ext cx="9732217" cy="130457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78890" lvl="0" marL="0" marR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Times New Roman"/>
              <a:buNone/>
            </a:pPr>
            <a:r>
              <a:rPr b="1" i="1" lang="en-US" sz="6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Como poder educador</a:t>
            </a:r>
            <a:endParaRPr/>
          </a:p>
        </p:txBody>
      </p:sp>
      <p:sp>
        <p:nvSpPr>
          <p:cNvPr id="238" name="Google Shape;238;p16"/>
          <p:cNvSpPr txBox="1"/>
          <p:nvPr/>
        </p:nvSpPr>
        <p:spPr>
          <a:xfrm>
            <a:off x="11925455" y="12702571"/>
            <a:ext cx="11402632" cy="5749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 Light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—Testimonies for the Church 5:24 (1882). {1MCP 101.2}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7"/>
          <p:cNvSpPr/>
          <p:nvPr/>
        </p:nvSpPr>
        <p:spPr>
          <a:xfrm>
            <a:off x="4286051" y="670624"/>
            <a:ext cx="15811898" cy="1397379"/>
          </a:xfrm>
          <a:prstGeom prst="roundRect">
            <a:avLst>
              <a:gd fmla="val 50000" name="adj"/>
            </a:avLst>
          </a:prstGeom>
          <a:solidFill>
            <a:srgbClr val="FDB813"/>
          </a:soli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AC38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D9AC3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4" name="Google Shape;244;p17"/>
          <p:cNvSpPr/>
          <p:nvPr/>
        </p:nvSpPr>
        <p:spPr>
          <a:xfrm>
            <a:off x="821267" y="2904066"/>
            <a:ext cx="22595615" cy="8299187"/>
          </a:xfrm>
          <a:prstGeom prst="roundRect">
            <a:avLst>
              <a:gd fmla="val 13024" name="adj"/>
            </a:avLst>
          </a:prstGeom>
          <a:solidFill>
            <a:srgbClr val="6E4675"/>
          </a:soli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5" name="Google Shape;245;p17"/>
          <p:cNvSpPr txBox="1"/>
          <p:nvPr/>
        </p:nvSpPr>
        <p:spPr>
          <a:xfrm>
            <a:off x="2759687" y="11336942"/>
            <a:ext cx="12822327" cy="120306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631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700"/>
              <a:buFont typeface="Times New Roman"/>
              <a:buNone/>
            </a:pPr>
            <a:r>
              <a:rPr b="0" i="0" lang="en-US" sz="57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b="0" i="0" lang="en-US" sz="3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Medical Ministry, 106, 107 (1871). {1MCP 73.2}</a:t>
            </a:r>
            <a:endParaRPr/>
          </a:p>
        </p:txBody>
      </p:sp>
      <p:sp>
        <p:nvSpPr>
          <p:cNvPr id="246" name="Google Shape;246;p17"/>
          <p:cNvSpPr txBox="1"/>
          <p:nvPr/>
        </p:nvSpPr>
        <p:spPr>
          <a:xfrm>
            <a:off x="1177308" y="3177900"/>
            <a:ext cx="22414209" cy="407835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2112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100"/>
              <a:buFont typeface="Helvetica Neue"/>
              <a:buNone/>
            </a:pPr>
            <a:r>
              <a:rPr b="0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Dios desea 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que el ser humano </a:t>
            </a:r>
            <a:r>
              <a:rPr b="0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ejercite 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sus</a:t>
            </a:r>
            <a:r>
              <a:rPr b="0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facultades 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</a:t>
            </a:r>
            <a:r>
              <a:rPr b="0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raciocinio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;  y el </a:t>
            </a:r>
            <a:r>
              <a:rPr b="0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estudio 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la </a:t>
            </a:r>
            <a:r>
              <a:rPr b="0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Biblia fortalecerá 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 </a:t>
            </a:r>
            <a:r>
              <a:rPr b="0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elevará 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</a:t>
            </a:r>
            <a:r>
              <a:rPr b="0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intelecto 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como ningún otro estudio puede hacerlo.</a:t>
            </a:r>
            <a:endParaRPr/>
          </a:p>
        </p:txBody>
      </p:sp>
      <p:pic>
        <p:nvPicPr>
          <p:cNvPr descr="Imagen 4" id="247" name="Google Shape;24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51069" y="7256251"/>
            <a:ext cx="10441405" cy="6459749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7"/>
          <p:cNvSpPr txBox="1"/>
          <p:nvPr/>
        </p:nvSpPr>
        <p:spPr>
          <a:xfrm>
            <a:off x="1888508" y="7429269"/>
            <a:ext cx="11965700" cy="328184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100"/>
              <a:buFont typeface="Helvetica Neue"/>
              <a:buNone/>
            </a:pPr>
            <a:r>
              <a:rPr b="0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 el mejor ejercicio intelectual 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 </a:t>
            </a:r>
            <a:r>
              <a:rPr b="0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espiritual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para la </a:t>
            </a:r>
            <a:r>
              <a:rPr b="0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mente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humana. </a:t>
            </a:r>
            <a:endParaRPr/>
          </a:p>
        </p:txBody>
      </p:sp>
      <p:sp>
        <p:nvSpPr>
          <p:cNvPr id="249" name="Google Shape;249;p17"/>
          <p:cNvSpPr txBox="1"/>
          <p:nvPr/>
        </p:nvSpPr>
        <p:spPr>
          <a:xfrm>
            <a:off x="6593177" y="745743"/>
            <a:ext cx="11197647" cy="12471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Helvetica Neue"/>
              <a:buNone/>
            </a:pPr>
            <a:r>
              <a:rPr b="1" i="0" lang="en-US" sz="7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Aceptarla con FE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8"/>
          <p:cNvSpPr/>
          <p:nvPr/>
        </p:nvSpPr>
        <p:spPr>
          <a:xfrm>
            <a:off x="3286104" y="670624"/>
            <a:ext cx="16961148" cy="1397379"/>
          </a:xfrm>
          <a:prstGeom prst="roundRect">
            <a:avLst>
              <a:gd fmla="val 50000" name="adj"/>
            </a:avLst>
          </a:prstGeom>
          <a:solidFill>
            <a:srgbClr val="FDB813"/>
          </a:soli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AC38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D9AC3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5" name="Google Shape;255;p18"/>
          <p:cNvSpPr txBox="1"/>
          <p:nvPr/>
        </p:nvSpPr>
        <p:spPr>
          <a:xfrm>
            <a:off x="1825720" y="4711652"/>
            <a:ext cx="21613093" cy="695541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655368" lvl="0" marL="682085" marR="0" rtl="0" algn="l">
              <a:lnSpc>
                <a:spcPct val="10416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57"/>
              <a:buFont typeface="Helvetica Neue"/>
              <a:buAutoNum type="arabicPeriod"/>
            </a:pPr>
            <a:r>
              <a:rPr b="1" i="0" lang="en-US" sz="4257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</a:t>
            </a:r>
            <a:r>
              <a:rPr b="1" i="0" lang="en-US" sz="4158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i="0" lang="en-US" sz="633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alimentar </a:t>
            </a:r>
            <a:r>
              <a:rPr b="1" i="0" lang="en-US" sz="4158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</a:t>
            </a:r>
            <a:r>
              <a:rPr b="1" i="0" lang="en-US" sz="633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cerebro</a:t>
            </a:r>
            <a:r>
              <a:rPr b="1" i="0" lang="en-US" sz="4158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con nada que arroje dudas</a:t>
            </a:r>
            <a:endParaRPr b="0" i="0" sz="4158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655368" lvl="0" marL="682085" marR="0" rtl="0" algn="l">
              <a:lnSpc>
                <a:spcPct val="104166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6336"/>
              <a:buFont typeface="Helvetica Neue"/>
              <a:buAutoNum type="arabicPeriod"/>
            </a:pPr>
            <a:r>
              <a:rPr b="1" i="0" lang="en-US" sz="633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No es sabio </a:t>
            </a:r>
            <a:r>
              <a:rPr b="1" i="0" lang="en-US" sz="4158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que seamos </a:t>
            </a:r>
            <a:r>
              <a:rPr b="1" i="0" lang="en-US" sz="633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descuidados</a:t>
            </a:r>
            <a:r>
              <a:rPr b="1" i="0" lang="en-US" sz="4158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en cuanto al </a:t>
            </a:r>
            <a:r>
              <a:rPr b="1" i="0" lang="en-US" sz="633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cultivo</a:t>
            </a:r>
            <a:r>
              <a:rPr b="1" i="0" lang="en-US" sz="4158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nuestro corazón. </a:t>
            </a:r>
            <a:endParaRPr b="0" i="0" sz="4158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655368" lvl="0" marL="682085" marR="0" rtl="0" algn="l">
              <a:lnSpc>
                <a:spcPct val="104166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4158"/>
              <a:buFont typeface="Helvetica Neue"/>
              <a:buAutoNum type="arabicPeriod"/>
            </a:pPr>
            <a:r>
              <a:rPr b="1" i="0" lang="en-US" sz="4158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La </a:t>
            </a:r>
            <a:r>
              <a:rPr b="1" i="0" lang="en-US" sz="633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mente debe estar preparada </a:t>
            </a:r>
            <a:r>
              <a:rPr b="1" i="0" lang="en-US" sz="4158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para </a:t>
            </a:r>
            <a:r>
              <a:rPr b="1" i="0" lang="en-US" sz="633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apreciar</a:t>
            </a:r>
            <a:r>
              <a:rPr b="1" i="0" lang="en-US" sz="4158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la obra y las palabras de Cristo</a:t>
            </a:r>
            <a:endParaRPr/>
          </a:p>
          <a:p>
            <a:pPr indent="-655368" lvl="0" marL="682085" marR="0" rtl="0" algn="l">
              <a:lnSpc>
                <a:spcPct val="104166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4158"/>
              <a:buFont typeface="Helvetica Neue"/>
              <a:buAutoNum type="arabicPeriod"/>
            </a:pPr>
            <a:r>
              <a:rPr b="1" i="0" lang="en-US" sz="4158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Porque </a:t>
            </a:r>
            <a:r>
              <a:rPr b="1" i="0" lang="en-US" sz="633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él vino </a:t>
            </a:r>
            <a:r>
              <a:rPr b="1" i="0" lang="en-US" sz="4158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del cielo para </a:t>
            </a:r>
            <a:r>
              <a:rPr b="1" i="0" lang="en-US" sz="633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despertar</a:t>
            </a:r>
            <a:r>
              <a:rPr b="1" i="0" lang="en-US" sz="4158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un deseo y</a:t>
            </a:r>
            <a:endParaRPr/>
          </a:p>
          <a:p>
            <a:pPr indent="-655368" lvl="0" marL="682085" marR="0" rtl="0" algn="l">
              <a:lnSpc>
                <a:spcPct val="104166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4158"/>
              <a:buFont typeface="Helvetica Neue"/>
              <a:buAutoNum type="arabicPeriod"/>
            </a:pPr>
            <a:r>
              <a:rPr b="1" i="0" lang="en-US" sz="4158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Dar el pan de vida a los que </a:t>
            </a:r>
            <a:r>
              <a:rPr b="1" i="0" lang="en-US" sz="633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tienen hambre </a:t>
            </a:r>
            <a:r>
              <a:rPr b="1" i="0" lang="en-US" sz="4158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del </a:t>
            </a:r>
            <a:r>
              <a:rPr b="1" i="0" lang="en-US" sz="633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conocimiento espiritual</a:t>
            </a:r>
            <a:endParaRPr/>
          </a:p>
        </p:txBody>
      </p:sp>
      <p:sp>
        <p:nvSpPr>
          <p:cNvPr id="256" name="Google Shape;256;p18"/>
          <p:cNvSpPr txBox="1"/>
          <p:nvPr/>
        </p:nvSpPr>
        <p:spPr>
          <a:xfrm>
            <a:off x="11959107" y="11904261"/>
            <a:ext cx="10235876" cy="115636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232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Times New Roman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—Manuscrito 15, 1898. {1MCP 102.1}</a:t>
            </a:r>
            <a:endParaRPr/>
          </a:p>
        </p:txBody>
      </p:sp>
      <p:sp>
        <p:nvSpPr>
          <p:cNvPr id="257" name="Google Shape;257;p18"/>
          <p:cNvSpPr txBox="1"/>
          <p:nvPr/>
        </p:nvSpPr>
        <p:spPr>
          <a:xfrm>
            <a:off x="1697728" y="2179051"/>
            <a:ext cx="10235877" cy="115636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232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Times New Roman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SOBRE LAS SAGRADAS ESCRITURAS</a:t>
            </a:r>
            <a:endParaRPr/>
          </a:p>
        </p:txBody>
      </p:sp>
      <p:sp>
        <p:nvSpPr>
          <p:cNvPr id="258" name="Google Shape;258;p18"/>
          <p:cNvSpPr/>
          <p:nvPr/>
        </p:nvSpPr>
        <p:spPr>
          <a:xfrm>
            <a:off x="1612900" y="4775200"/>
            <a:ext cx="201216" cy="7645004"/>
          </a:xfrm>
          <a:prstGeom prst="rect">
            <a:avLst/>
          </a:prstGeom>
          <a:solidFill>
            <a:srgbClr val="D6DC0C"/>
          </a:solidFill>
          <a:ln cap="rnd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38100">
              <a:srgbClr val="000000">
                <a:alpha val="60000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9" name="Google Shape;259;p18"/>
          <p:cNvSpPr/>
          <p:nvPr/>
        </p:nvSpPr>
        <p:spPr>
          <a:xfrm>
            <a:off x="12309098" y="4775200"/>
            <a:ext cx="201216" cy="7645004"/>
          </a:xfrm>
          <a:prstGeom prst="rect">
            <a:avLst/>
          </a:prstGeom>
          <a:solidFill>
            <a:srgbClr val="D6DC0C"/>
          </a:solidFill>
          <a:ln cap="rnd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38100">
              <a:srgbClr val="000000">
                <a:alpha val="60000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0" name="Google Shape;260;p18"/>
          <p:cNvSpPr txBox="1"/>
          <p:nvPr/>
        </p:nvSpPr>
        <p:spPr>
          <a:xfrm>
            <a:off x="3790722" y="745743"/>
            <a:ext cx="15951911" cy="12471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Helvetica Neue"/>
              <a:buNone/>
            </a:pPr>
            <a:r>
              <a:rPr b="1" i="0" lang="en-US" sz="7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estudie nada que arroje dudas</a:t>
            </a:r>
            <a:endParaRPr/>
          </a:p>
        </p:txBody>
      </p:sp>
      <p:pic>
        <p:nvPicPr>
          <p:cNvPr descr="Imagen" id="261" name="Google Shape;261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18852" y="3521584"/>
            <a:ext cx="3793629" cy="6712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9"/>
          <p:cNvSpPr txBox="1"/>
          <p:nvPr/>
        </p:nvSpPr>
        <p:spPr>
          <a:xfrm>
            <a:off x="2281380" y="4901072"/>
            <a:ext cx="21613091" cy="695541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939800" lvl="0" marL="1193800" marR="0" rtl="0" algn="l">
              <a:lnSpc>
                <a:spcPct val="111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AutoNum type="arabicPeriod"/>
            </a:pPr>
            <a:r>
              <a:rPr b="1" i="0" lang="en-US" sz="6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Los ángeles están </a:t>
            </a:r>
            <a:r>
              <a:rPr b="1" i="0" lang="en-US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</a:t>
            </a:r>
            <a:r>
              <a:rPr b="1" i="0" lang="en-US" sz="6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nuestro lado </a:t>
            </a:r>
            <a:endParaRPr b="0" i="0" sz="9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939800" lvl="0" marL="1193800" marR="0" rtl="0" algn="l">
              <a:lnSpc>
                <a:spcPct val="111666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AutoNum type="arabicPeriod"/>
            </a:pPr>
            <a:r>
              <a:rPr b="1" i="0" lang="en-US" sz="6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Reflejan brillantes rayos </a:t>
            </a:r>
            <a:r>
              <a:rPr b="1" i="0" lang="en-US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</a:t>
            </a:r>
            <a:r>
              <a:rPr b="1" i="0" lang="en-US" sz="6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luz </a:t>
            </a:r>
            <a:endParaRPr b="0" i="0" sz="4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939800" lvl="0" marL="1193800" marR="0" rtl="0" algn="l">
              <a:lnSpc>
                <a:spcPct val="111666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AutoNum type="arabicPeriod"/>
            </a:pPr>
            <a:r>
              <a:rPr b="1" i="0" lang="en-US" sz="6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Tiene poder </a:t>
            </a:r>
            <a:r>
              <a:rPr b="1" i="0" lang="en-US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</a:t>
            </a:r>
            <a:r>
              <a:rPr b="1" i="0" lang="en-US" sz="6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elegir</a:t>
            </a:r>
            <a:endParaRPr/>
          </a:p>
          <a:p>
            <a:pPr indent="-939800" lvl="0" marL="1193800" marR="0" rtl="0" algn="l">
              <a:lnSpc>
                <a:spcPct val="111666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AutoNum type="arabicPeriod"/>
            </a:pPr>
            <a:r>
              <a:rPr b="1" i="0" lang="en-US" sz="6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Habla </a:t>
            </a:r>
            <a:r>
              <a:rPr b="1" i="0" lang="en-US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 </a:t>
            </a:r>
            <a:r>
              <a:rPr b="1" i="0" lang="en-US" sz="6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advertencias</a:t>
            </a:r>
            <a:r>
              <a:rPr b="1" i="0" lang="en-US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b="1" i="0" lang="en-US" sz="6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reproches</a:t>
            </a:r>
            <a:r>
              <a:rPr b="1" i="0" lang="en-US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b="1" i="0" lang="en-US" sz="6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ruegos</a:t>
            </a:r>
            <a:r>
              <a:rPr b="1" i="0" lang="en-US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y </a:t>
            </a:r>
            <a:r>
              <a:rPr b="1" i="0" lang="en-US" sz="6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palabras </a:t>
            </a:r>
            <a:r>
              <a:rPr b="1" i="0" lang="en-US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</a:t>
            </a:r>
            <a:r>
              <a:rPr b="1" i="0" lang="en-US" sz="6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aliento</a:t>
            </a:r>
            <a:endParaRPr b="0" i="0" sz="9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939800" lvl="0" marL="1193800" marR="0" rtl="0" algn="l">
              <a:lnSpc>
                <a:spcPct val="111666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AutoNum type="arabicPeriod"/>
            </a:pPr>
            <a:r>
              <a:rPr b="1" i="0" lang="en-US" sz="6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Ejercita </a:t>
            </a:r>
            <a:r>
              <a:rPr b="1" i="0" lang="en-US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</a:t>
            </a:r>
            <a:r>
              <a:rPr b="1" i="0" lang="en-US" sz="6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mente </a:t>
            </a:r>
            <a:r>
              <a:rPr b="1" i="0" lang="en-US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 las </a:t>
            </a:r>
            <a:r>
              <a:rPr b="1" i="0" lang="en-US" sz="6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solemnes verdades</a:t>
            </a:r>
            <a:endParaRPr/>
          </a:p>
        </p:txBody>
      </p:sp>
      <p:sp>
        <p:nvSpPr>
          <p:cNvPr id="267" name="Google Shape;267;p19"/>
          <p:cNvSpPr txBox="1"/>
          <p:nvPr/>
        </p:nvSpPr>
        <p:spPr>
          <a:xfrm>
            <a:off x="8340438" y="11882263"/>
            <a:ext cx="14602693" cy="115636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232500"/>
              </a:lnSpc>
              <a:spcBef>
                <a:spcPts val="0"/>
              </a:spcBef>
              <a:spcAft>
                <a:spcPts val="0"/>
              </a:spcAft>
              <a:buClr>
                <a:srgbClr val="590B13"/>
              </a:buClr>
              <a:buSzPts val="4000"/>
              <a:buFont typeface="Times New Roman"/>
              <a:buNone/>
            </a:pPr>
            <a:r>
              <a:rPr b="0" i="0" lang="en-US" sz="4000" u="none" cap="none" strike="noStrike">
                <a:solidFill>
                  <a:srgbClr val="590B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—The Review and Herald, 4 de marzo de 1884. {1MCP 102.2}</a:t>
            </a:r>
            <a:endParaRPr/>
          </a:p>
        </p:txBody>
      </p:sp>
      <p:sp>
        <p:nvSpPr>
          <p:cNvPr id="268" name="Google Shape;268;p19"/>
          <p:cNvSpPr txBox="1"/>
          <p:nvPr/>
        </p:nvSpPr>
        <p:spPr>
          <a:xfrm>
            <a:off x="104235" y="3185043"/>
            <a:ext cx="14710894" cy="119482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72222"/>
              </a:lnSpc>
              <a:spcBef>
                <a:spcPts val="0"/>
              </a:spcBef>
              <a:spcAft>
                <a:spcPts val="0"/>
              </a:spcAft>
              <a:buClr>
                <a:srgbClr val="590B13"/>
              </a:buClr>
              <a:buSzPts val="5400"/>
              <a:buFont typeface="Times New Roman"/>
              <a:buNone/>
            </a:pPr>
            <a:r>
              <a:rPr b="1" i="1" lang="en-US" sz="5400" u="none" cap="none" strike="noStrike">
                <a:solidFill>
                  <a:srgbClr val="590B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Cuando investigamos la Palabra de Dios</a:t>
            </a:r>
            <a:endParaRPr/>
          </a:p>
        </p:txBody>
      </p:sp>
      <p:sp>
        <p:nvSpPr>
          <p:cNvPr id="269" name="Google Shape;269;p19"/>
          <p:cNvSpPr/>
          <p:nvPr/>
        </p:nvSpPr>
        <p:spPr>
          <a:xfrm>
            <a:off x="2497732" y="634834"/>
            <a:ext cx="19388536" cy="2029005"/>
          </a:xfrm>
          <a:prstGeom prst="roundRect">
            <a:avLst>
              <a:gd fmla="val 50000" name="adj"/>
            </a:avLst>
          </a:prstGeom>
          <a:solidFill>
            <a:srgbClr val="FDB813"/>
          </a:soli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AC38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D9AC3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0" name="Google Shape;270;p19"/>
          <p:cNvSpPr txBox="1"/>
          <p:nvPr/>
        </p:nvSpPr>
        <p:spPr>
          <a:xfrm>
            <a:off x="2818648" y="1025766"/>
            <a:ext cx="18746706" cy="12471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Helvetica Neue"/>
              <a:buNone/>
            </a:pPr>
            <a:r>
              <a:rPr b="1" i="0" lang="en-US" sz="7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Las Escrituras reconocen la libertad</a:t>
            </a:r>
            <a:endParaRPr/>
          </a:p>
        </p:txBody>
      </p:sp>
      <p:pic>
        <p:nvPicPr>
          <p:cNvPr descr="Imagen" id="271" name="Google Shape;271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72710" y="4204001"/>
            <a:ext cx="3793630" cy="6712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ortadA MENTEcaracterPer.png" id="94" name="Google Shape;94;p2"/>
          <p:cNvPicPr preferRelativeResize="0"/>
          <p:nvPr/>
        </p:nvPicPr>
        <p:blipFill rotWithShape="1">
          <a:blip r:embed="rId3">
            <a:alphaModFix/>
          </a:blip>
          <a:srcRect b="0" l="0" r="0" t="963"/>
          <a:stretch/>
        </p:blipFill>
        <p:spPr>
          <a:xfrm>
            <a:off x="1943755" y="425648"/>
            <a:ext cx="8064799" cy="128646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alería de imágenes" id="95" name="Google Shape;95;p2"/>
          <p:cNvPicPr preferRelativeResize="0"/>
          <p:nvPr/>
        </p:nvPicPr>
        <p:blipFill rotWithShape="1">
          <a:blip r:embed="rId4">
            <a:alphaModFix/>
          </a:blip>
          <a:srcRect b="0" l="2067" r="2065" t="0"/>
          <a:stretch/>
        </p:blipFill>
        <p:spPr>
          <a:xfrm>
            <a:off x="6729452" y="7581811"/>
            <a:ext cx="10075745" cy="65662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6" name="Google Shape;96;p2"/>
          <p:cNvGrpSpPr/>
          <p:nvPr/>
        </p:nvGrpSpPr>
        <p:grpSpPr>
          <a:xfrm>
            <a:off x="14523277" y="1831733"/>
            <a:ext cx="8064801" cy="5095913"/>
            <a:chOff x="0" y="0"/>
            <a:chExt cx="8064800" cy="5095911"/>
          </a:xfrm>
        </p:grpSpPr>
        <p:pic>
          <p:nvPicPr>
            <p:cNvPr descr="Imagen" id="97" name="Google Shape;97;p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0" y="1335679"/>
              <a:ext cx="8064800" cy="37602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OGO MINMUJER.png" id="98" name="Google Shape;98;p2"/>
            <p:cNvPicPr preferRelativeResize="0"/>
            <p:nvPr/>
          </p:nvPicPr>
          <p:blipFill rotWithShape="1">
            <a:blip r:embed="rId6">
              <a:alphaModFix/>
            </a:blip>
            <a:srcRect b="0" l="632" r="631" t="0"/>
            <a:stretch/>
          </p:blipFill>
          <p:spPr>
            <a:xfrm>
              <a:off x="1745580" y="0"/>
              <a:ext cx="4573883" cy="2114332"/>
            </a:xfrm>
            <a:prstGeom prst="rect">
              <a:avLst/>
            </a:prstGeom>
            <a:noFill/>
            <a:ln>
              <a:noFill/>
            </a:ln>
            <a:effectLst>
              <a:outerShdw blurRad="254000" rotWithShape="0" dir="5400000" dist="127000">
                <a:srgbClr val="000000">
                  <a:alpha val="69803"/>
                </a:srgbClr>
              </a:outerShdw>
            </a:effectLst>
          </p:spPr>
        </p:pic>
      </p:grpSp>
      <p:sp>
        <p:nvSpPr>
          <p:cNvPr id="99" name="Google Shape;99;p2"/>
          <p:cNvSpPr txBox="1"/>
          <p:nvPr/>
        </p:nvSpPr>
        <p:spPr>
          <a:xfrm>
            <a:off x="15060377" y="4060085"/>
            <a:ext cx="6650317" cy="28300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Helvetica Neue Light"/>
              <a:buNone/>
            </a:pPr>
            <a:r>
              <a:rPr b="0" i="0" lang="en-US" sz="2600" u="none" cap="small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Seminario  basado en el libro Mente, Carácter y Personalidad</a:t>
            </a:r>
            <a:endParaRPr/>
          </a:p>
          <a:p>
            <a:pPr indent="0" lvl="1" marL="0" marR="0" rtl="0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Helvetica Neue Light"/>
              <a:buNone/>
            </a:pPr>
            <a:r>
              <a:rPr b="0" i="0" lang="en-US" sz="2600" u="none" cap="small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Autor: Elena G. de White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0"/>
          <p:cNvSpPr/>
          <p:nvPr/>
        </p:nvSpPr>
        <p:spPr>
          <a:xfrm>
            <a:off x="2784820" y="899224"/>
            <a:ext cx="17610104" cy="1753598"/>
          </a:xfrm>
          <a:prstGeom prst="roundRect">
            <a:avLst>
              <a:gd fmla="val 50000" name="adj"/>
            </a:avLst>
          </a:prstGeom>
          <a:solidFill>
            <a:srgbClr val="FDB813"/>
          </a:soli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AC38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D9AC3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7" name="Google Shape;277;p20"/>
          <p:cNvSpPr/>
          <p:nvPr/>
        </p:nvSpPr>
        <p:spPr>
          <a:xfrm>
            <a:off x="1353988" y="4256932"/>
            <a:ext cx="20223031" cy="7590004"/>
          </a:xfrm>
          <a:prstGeom prst="roundRect">
            <a:avLst>
              <a:gd fmla="val 14241" name="adj"/>
            </a:avLst>
          </a:prstGeom>
          <a:gradFill>
            <a:gsLst>
              <a:gs pos="0">
                <a:srgbClr val="2D293C"/>
              </a:gs>
              <a:gs pos="100000">
                <a:srgbClr val="F48FDE"/>
              </a:gs>
            </a:gsLst>
            <a:lin ang="5400000" scaled="0"/>
          </a:gra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8" name="Google Shape;278;p20"/>
          <p:cNvSpPr txBox="1"/>
          <p:nvPr/>
        </p:nvSpPr>
        <p:spPr>
          <a:xfrm>
            <a:off x="15911366" y="12196436"/>
            <a:ext cx="5286090" cy="59071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Times New Roman"/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—{1MCP 102.3}</a:t>
            </a:r>
            <a:endParaRPr/>
          </a:p>
        </p:txBody>
      </p:sp>
      <p:sp>
        <p:nvSpPr>
          <p:cNvPr id="279" name="Google Shape;279;p20"/>
          <p:cNvSpPr txBox="1"/>
          <p:nvPr/>
        </p:nvSpPr>
        <p:spPr>
          <a:xfrm>
            <a:off x="3168818" y="1111115"/>
            <a:ext cx="16842110" cy="17535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828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Helvetica Neue"/>
              <a:buNone/>
            </a:pPr>
            <a:r>
              <a:rPr b="1" i="0" lang="en-US" sz="7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mente encuentra su desarrollo más noble</a:t>
            </a:r>
            <a:endParaRPr/>
          </a:p>
        </p:txBody>
      </p:sp>
      <p:sp>
        <p:nvSpPr>
          <p:cNvPr id="280" name="Google Shape;280;p20"/>
          <p:cNvSpPr txBox="1"/>
          <p:nvPr/>
        </p:nvSpPr>
        <p:spPr>
          <a:xfrm>
            <a:off x="1711534" y="4650723"/>
            <a:ext cx="19507938" cy="6396022"/>
          </a:xfrm>
          <a:prstGeom prst="rect">
            <a:avLst/>
          </a:prstGeom>
          <a:noFill/>
          <a:ln>
            <a:noFill/>
          </a:ln>
          <a:effectLst>
            <a:outerShdw blurRad="76200" rotWithShape="0">
              <a:srgbClr val="000000">
                <a:alpha val="80000"/>
              </a:srgbClr>
            </a:outerShdw>
          </a:effectLst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-857250" lvl="0" marL="857250" marR="0" rtl="0" algn="l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Helvetica Neue"/>
              <a:buChar char="➢"/>
            </a:pPr>
            <a:r>
              <a:rPr b="1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digna sencillez </a:t>
            </a:r>
            <a:r>
              <a:rPr b="1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su </a:t>
            </a:r>
            <a:r>
              <a:rPr b="1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lenguaje</a:t>
            </a:r>
            <a:endParaRPr/>
          </a:p>
          <a:p>
            <a:pPr indent="-857250" lvl="0" marL="857250" marR="0" rtl="0" algn="l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Helvetica Neue"/>
              <a:buChar char="➢"/>
            </a:pPr>
            <a:r>
              <a:rPr b="1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Desarrolla facultades </a:t>
            </a:r>
            <a:endParaRPr/>
          </a:p>
          <a:p>
            <a:pPr indent="-857250" lvl="0" marL="857250" marR="0" rtl="0" algn="l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Helvetica Neue"/>
              <a:buChar char="➢"/>
            </a:pPr>
            <a:r>
              <a:rPr b="1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 abre </a:t>
            </a:r>
            <a:r>
              <a:rPr b="1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</a:t>
            </a:r>
            <a:r>
              <a:rPr b="1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campo sin límites </a:t>
            </a:r>
            <a:r>
              <a:rPr b="1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para la </a:t>
            </a:r>
            <a:r>
              <a:rPr b="1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imaginación</a:t>
            </a:r>
            <a:endParaRPr/>
          </a:p>
          <a:p>
            <a:pPr indent="-857250" lvl="0" marL="857250" marR="0" rtl="0" algn="l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Helvetica Neue"/>
              <a:buChar char="➢"/>
            </a:pPr>
            <a:r>
              <a:rPr b="1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ser más puro</a:t>
            </a:r>
            <a:r>
              <a:rPr b="1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y </a:t>
            </a:r>
            <a:r>
              <a:rPr b="1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elevado </a:t>
            </a:r>
            <a:r>
              <a:rPr b="1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</a:t>
            </a:r>
            <a:r>
              <a:rPr b="1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pensamiento</a:t>
            </a:r>
            <a:endParaRPr/>
          </a:p>
        </p:txBody>
      </p:sp>
      <p:sp>
        <p:nvSpPr>
          <p:cNvPr id="281" name="Google Shape;281;p20"/>
          <p:cNvSpPr txBox="1"/>
          <p:nvPr/>
        </p:nvSpPr>
        <p:spPr>
          <a:xfrm>
            <a:off x="1447220" y="3265463"/>
            <a:ext cx="12818835" cy="59071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Times New Roman"/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Los temas tratados en la Biblia</a:t>
            </a:r>
            <a:endParaRPr/>
          </a:p>
        </p:txBody>
      </p:sp>
      <p:pic>
        <p:nvPicPr>
          <p:cNvPr descr="Imagen" id="282" name="Google Shape;282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24910" y="3917805"/>
            <a:ext cx="3793630" cy="6712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1"/>
          <p:cNvSpPr txBox="1"/>
          <p:nvPr/>
        </p:nvSpPr>
        <p:spPr>
          <a:xfrm>
            <a:off x="8172998" y="11784170"/>
            <a:ext cx="16211002" cy="62210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Helvetica Neue Light"/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—Fundamentals of Christian Education, 165 (1890). {1MCP 103.1}</a:t>
            </a:r>
            <a:endParaRPr/>
          </a:p>
        </p:txBody>
      </p:sp>
      <p:sp>
        <p:nvSpPr>
          <p:cNvPr id="288" name="Google Shape;288;p21"/>
          <p:cNvSpPr txBox="1"/>
          <p:nvPr/>
        </p:nvSpPr>
        <p:spPr>
          <a:xfrm>
            <a:off x="1695475" y="2389989"/>
            <a:ext cx="21532368" cy="8936022"/>
          </a:xfrm>
          <a:prstGeom prst="rect">
            <a:avLst/>
          </a:prstGeom>
          <a:noFill/>
          <a:ln>
            <a:noFill/>
          </a:ln>
          <a:effectLst>
            <a:outerShdw blurRad="76200" rotWithShape="0">
              <a:srgbClr val="000000">
                <a:alpha val="80000"/>
              </a:srgbClr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Helvetica Neue"/>
              <a:buNone/>
            </a:pPr>
            <a:r>
              <a:rPr b="1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Cuando descuidan </a:t>
            </a:r>
            <a:r>
              <a:rPr b="1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</a:t>
            </a:r>
            <a:r>
              <a:rPr b="1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más grande fuente </a:t>
            </a:r>
            <a:r>
              <a:rPr b="1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</a:t>
            </a:r>
            <a:r>
              <a:rPr b="1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sabiduría</a:t>
            </a:r>
            <a:r>
              <a:rPr b="1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la </a:t>
            </a:r>
            <a:r>
              <a:rPr b="1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Palabra </a:t>
            </a:r>
            <a:r>
              <a:rPr b="1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</a:t>
            </a:r>
            <a:r>
              <a:rPr b="1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Dios</a:t>
            </a:r>
            <a:r>
              <a:rPr b="1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r>
              <a:rPr b="1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razón 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por la que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tenemos pocos hombres 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mente buena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de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estabilidad 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 de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valor sólido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es porque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se teme y no se ama a Dios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y los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principios 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la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religión no son puestos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en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práctica 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 la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vida 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como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debieran serlo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2"/>
          <p:cNvSpPr txBox="1"/>
          <p:nvPr/>
        </p:nvSpPr>
        <p:spPr>
          <a:xfrm>
            <a:off x="2536495" y="2351104"/>
            <a:ext cx="20291508" cy="5652917"/>
          </a:xfrm>
          <a:prstGeom prst="rect">
            <a:avLst/>
          </a:prstGeom>
          <a:noFill/>
          <a:ln>
            <a:noFill/>
          </a:ln>
          <a:effectLst>
            <a:outerShdw blurRad="50800" rotWithShape="0" dir="2700000" dist="127000">
              <a:srgbClr val="B0B0B0">
                <a:alpha val="40000"/>
              </a:srgbClr>
            </a:outerShdw>
          </a:effectLst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4800"/>
              <a:buFont typeface="Helvetica Neue"/>
              <a:buNone/>
            </a:pPr>
            <a:r>
              <a:rPr b="0" i="0" lang="en-US" sz="4800" u="none" cap="none" strike="noStrike">
                <a:solidFill>
                  <a:srgbClr val="1818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</a:t>
            </a:r>
            <a:r>
              <a:rPr b="0" i="0" lang="en-US" sz="7200" u="none" cap="none" strike="noStrike">
                <a:solidFill>
                  <a:srgbClr val="1818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Biblia</a:t>
            </a:r>
            <a:r>
              <a:rPr b="0" i="0" lang="en-US" sz="4800" u="none" cap="none" strike="noStrike">
                <a:solidFill>
                  <a:srgbClr val="1818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tal como está escrita, </a:t>
            </a:r>
            <a:r>
              <a:rPr b="0" i="0" lang="en-US" sz="7200" u="none" cap="none" strike="noStrike">
                <a:solidFill>
                  <a:srgbClr val="1818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 de ser nuestra guía</a:t>
            </a:r>
            <a:r>
              <a:rPr b="0" i="0" lang="en-US" sz="4800" u="none" cap="none" strike="noStrike">
                <a:solidFill>
                  <a:srgbClr val="1818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No hay </a:t>
            </a:r>
            <a:r>
              <a:rPr b="0" i="0" lang="en-US" sz="7200" u="none" cap="none" strike="noStrike">
                <a:solidFill>
                  <a:srgbClr val="1818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nada mejor para ampliar</a:t>
            </a:r>
            <a:r>
              <a:rPr b="0" i="0" lang="en-US" sz="4800" u="none" cap="none" strike="noStrike">
                <a:solidFill>
                  <a:srgbClr val="1818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la </a:t>
            </a:r>
            <a:r>
              <a:rPr b="0" i="0" lang="en-US" sz="7200" u="none" cap="none" strike="noStrike">
                <a:solidFill>
                  <a:srgbClr val="1818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mente</a:t>
            </a:r>
            <a:r>
              <a:rPr b="0" i="0" lang="en-US" sz="4800" u="none" cap="none" strike="noStrike">
                <a:solidFill>
                  <a:srgbClr val="1818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y </a:t>
            </a:r>
            <a:r>
              <a:rPr b="0" i="0" lang="en-US" sz="7200" u="none" cap="none" strike="noStrike">
                <a:solidFill>
                  <a:srgbClr val="1818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fortalecer</a:t>
            </a:r>
            <a:r>
              <a:rPr b="0" i="0" lang="en-US" sz="4800" u="none" cap="none" strike="noStrike">
                <a:solidFill>
                  <a:srgbClr val="1818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el </a:t>
            </a:r>
            <a:r>
              <a:rPr b="0" i="0" lang="en-US" sz="7200" u="none" cap="none" strike="noStrike">
                <a:solidFill>
                  <a:srgbClr val="1818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intelecto</a:t>
            </a:r>
            <a:r>
              <a:rPr b="0" i="0" lang="en-US" sz="4800" u="none" cap="none" strike="noStrike">
                <a:solidFill>
                  <a:srgbClr val="1818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que el </a:t>
            </a:r>
            <a:r>
              <a:rPr b="0" i="0" lang="en-US" sz="7200" u="none" cap="none" strike="noStrike">
                <a:solidFill>
                  <a:srgbClr val="1818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estudio</a:t>
            </a:r>
            <a:r>
              <a:rPr b="0" i="0" lang="en-US" sz="4800" u="none" cap="none" strike="noStrike">
                <a:solidFill>
                  <a:srgbClr val="1818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la Biblia. Ningún otro estudio </a:t>
            </a:r>
            <a:r>
              <a:rPr b="0" i="0" lang="en-US" sz="7200" u="none" cap="none" strike="noStrike">
                <a:solidFill>
                  <a:srgbClr val="1818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elevará tanto el alma </a:t>
            </a:r>
            <a:r>
              <a:rPr b="0" i="0" lang="en-US" sz="4800" u="none" cap="none" strike="noStrike">
                <a:solidFill>
                  <a:srgbClr val="1818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 </a:t>
            </a:r>
            <a:r>
              <a:rPr b="0" i="0" lang="en-US" sz="7200" u="none" cap="none" strike="noStrike">
                <a:solidFill>
                  <a:srgbClr val="1818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vigorizará</a:t>
            </a:r>
            <a:r>
              <a:rPr b="0" i="0" lang="en-US" sz="4800" u="none" cap="none" strike="noStrike">
                <a:solidFill>
                  <a:srgbClr val="1818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las </a:t>
            </a:r>
            <a:r>
              <a:rPr b="0" i="0" lang="en-US" sz="7200" u="none" cap="none" strike="noStrike">
                <a:solidFill>
                  <a:srgbClr val="1818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facultades</a:t>
            </a:r>
            <a:r>
              <a:rPr b="0" i="0" lang="en-US" sz="4800" u="none" cap="none" strike="noStrike">
                <a:solidFill>
                  <a:srgbClr val="1818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como el estudio de los </a:t>
            </a:r>
            <a:r>
              <a:rPr b="0" i="0" lang="en-US" sz="7200" u="none" cap="none" strike="noStrike">
                <a:solidFill>
                  <a:srgbClr val="1818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oráculos vivientes. </a:t>
            </a:r>
            <a:endParaRPr/>
          </a:p>
        </p:txBody>
      </p:sp>
      <p:sp>
        <p:nvSpPr>
          <p:cNvPr id="294" name="Google Shape;294;p22"/>
          <p:cNvSpPr/>
          <p:nvPr/>
        </p:nvSpPr>
        <p:spPr>
          <a:xfrm>
            <a:off x="2853677" y="412267"/>
            <a:ext cx="17541246" cy="1566174"/>
          </a:xfrm>
          <a:prstGeom prst="roundRect">
            <a:avLst>
              <a:gd fmla="val 50000" name="adj"/>
            </a:avLst>
          </a:prstGeom>
          <a:solidFill>
            <a:srgbClr val="FDB813"/>
          </a:soli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AC38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D9AC3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5" name="Google Shape;295;p22"/>
          <p:cNvSpPr txBox="1"/>
          <p:nvPr/>
        </p:nvSpPr>
        <p:spPr>
          <a:xfrm>
            <a:off x="3143381" y="807237"/>
            <a:ext cx="16892982" cy="963658"/>
          </a:xfrm>
          <a:prstGeom prst="rect">
            <a:avLst/>
          </a:prstGeom>
          <a:noFill/>
          <a:ln>
            <a:noFill/>
          </a:ln>
          <a:effectLst>
            <a:outerShdw blurRad="50800" rotWithShape="0" dir="5400000" dist="50800">
              <a:srgbClr val="B88490"/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828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Helvetica Neue"/>
              <a:buNone/>
            </a:pPr>
            <a:r>
              <a:rPr b="1" i="0" lang="en-US" sz="7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Busquen sus tesoros escondidos</a:t>
            </a:r>
            <a:endParaRPr/>
          </a:p>
        </p:txBody>
      </p:sp>
      <p:sp>
        <p:nvSpPr>
          <p:cNvPr id="296" name="Google Shape;296;p22"/>
          <p:cNvSpPr txBox="1"/>
          <p:nvPr/>
        </p:nvSpPr>
        <p:spPr>
          <a:xfrm>
            <a:off x="17875938" y="9244630"/>
            <a:ext cx="2668588" cy="554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Times New Roman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{1MCP 103.2}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3"/>
          <p:cNvSpPr txBox="1"/>
          <p:nvPr/>
        </p:nvSpPr>
        <p:spPr>
          <a:xfrm>
            <a:off x="2779619" y="12441555"/>
            <a:ext cx="15856155" cy="59071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Times New Roman"/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—The Review and Herald, 28 de septiembre de 1897. {1MCP 103.3</a:t>
            </a:r>
            <a:endParaRPr/>
          </a:p>
        </p:txBody>
      </p:sp>
      <p:pic>
        <p:nvPicPr>
          <p:cNvPr descr="Imagen" id="302" name="Google Shape;302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260823" y="2423613"/>
            <a:ext cx="6246848" cy="5444249"/>
          </a:xfrm>
          <a:prstGeom prst="rect">
            <a:avLst/>
          </a:prstGeom>
          <a:noFill/>
          <a:ln>
            <a:noFill/>
          </a:ln>
          <a:effectLst>
            <a:reflection blurRad="0" dir="0" dist="0" endA="0" endPos="40000" fadeDir="5400000" kx="0" rotWithShape="0" algn="bl" stA="50000" stPos="0" sy="-100000" ky="0"/>
          </a:effectLst>
        </p:spPr>
      </p:pic>
      <p:sp>
        <p:nvSpPr>
          <p:cNvPr id="303" name="Google Shape;303;p23"/>
          <p:cNvSpPr txBox="1"/>
          <p:nvPr/>
        </p:nvSpPr>
        <p:spPr>
          <a:xfrm>
            <a:off x="1003923" y="1355301"/>
            <a:ext cx="17639121" cy="65125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</a:pPr>
            <a:r>
              <a:rPr b="0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mente se empequeñece 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 se expande de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acuerdo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con el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carácter</a:t>
            </a:r>
            <a:r>
              <a:rPr b="0" i="0" lang="en-US" sz="4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los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temas </a:t>
            </a:r>
            <a:r>
              <a:rPr b="0" i="0" lang="en-US" sz="4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 los cuales se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familiariza</a:t>
            </a:r>
            <a:r>
              <a:rPr b="0" i="0" lang="en-US" sz="4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Si la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mente no es impulsada </a:t>
            </a:r>
            <a:r>
              <a:rPr b="0" i="0" lang="en-US" sz="4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hacer esfuerzos vigorosos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y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persistentes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en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procura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comprender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la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verdad comparando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un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pasaje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con otro,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seguramente se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contraerá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y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perderá su tono.</a:t>
            </a:r>
            <a:endParaRPr/>
          </a:p>
        </p:txBody>
      </p:sp>
      <p:sp>
        <p:nvSpPr>
          <p:cNvPr id="304" name="Google Shape;304;p23"/>
          <p:cNvSpPr txBox="1"/>
          <p:nvPr/>
        </p:nvSpPr>
        <p:spPr>
          <a:xfrm>
            <a:off x="-1" y="9155853"/>
            <a:ext cx="24384001" cy="1997711"/>
          </a:xfrm>
          <a:prstGeom prst="rect">
            <a:avLst/>
          </a:prstGeom>
          <a:solidFill>
            <a:srgbClr val="BB9320"/>
          </a:solidFill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100"/>
              <a:buFont typeface="Helvetica Neue"/>
              <a:buNone/>
            </a:pPr>
            <a:r>
              <a:rPr b="0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Deberíamos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dedicar nuestras mentes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 la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tarea 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buscar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las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verdades 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que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están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en la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misma superficie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4"/>
          <p:cNvSpPr txBox="1"/>
          <p:nvPr/>
        </p:nvSpPr>
        <p:spPr>
          <a:xfrm>
            <a:off x="2345709" y="3785746"/>
            <a:ext cx="18244459" cy="809998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1056640" lvl="0" marL="1107440" marR="0" rtl="0" algn="l">
              <a:lnSpc>
                <a:spcPct val="10807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144"/>
              <a:buFont typeface="Helvetica Neue"/>
              <a:buChar char="•"/>
            </a:pPr>
            <a:r>
              <a:rPr b="1" i="0" lang="en-US" sz="768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Aceptada</a:t>
            </a:r>
            <a:r>
              <a:rPr b="0" i="0" lang="en-US" sz="624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b="1" i="0" lang="en-US" sz="768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creída</a:t>
            </a:r>
            <a:r>
              <a:rPr b="0" i="0" lang="en-US" sz="624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y </a:t>
            </a:r>
            <a:r>
              <a:rPr b="1" i="0" lang="en-US" sz="768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obedecida</a:t>
            </a:r>
            <a:r>
              <a:rPr b="0" i="0" lang="en-US" sz="624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b="1" i="0" lang="en-US" sz="768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constituye</a:t>
            </a:r>
            <a:r>
              <a:rPr b="0" i="0" lang="en-US" sz="624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el </a:t>
            </a:r>
            <a:r>
              <a:rPr b="1" i="0" lang="en-US" sz="768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gran instrumento</a:t>
            </a:r>
            <a:r>
              <a:rPr b="0" i="0" lang="en-US" sz="624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para la </a:t>
            </a:r>
            <a:r>
              <a:rPr b="1" i="0" lang="en-US" sz="768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transformación</a:t>
            </a:r>
            <a:r>
              <a:rPr b="0" i="0" lang="en-US" sz="624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del </a:t>
            </a:r>
            <a:r>
              <a:rPr b="1" i="0" lang="en-US" sz="768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carácter</a:t>
            </a:r>
            <a:r>
              <a:rPr b="0" i="0" lang="en-US" sz="624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b="0" i="0" sz="624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056640" lvl="0" marL="1107440" marR="0" rtl="0" algn="l">
              <a:lnSpc>
                <a:spcPct val="108072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6144"/>
              <a:buFont typeface="Helvetica Neue"/>
              <a:buChar char="•"/>
            </a:pPr>
            <a:r>
              <a:rPr b="1" i="0" lang="en-US" sz="768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 el gran impulso</a:t>
            </a:r>
            <a:r>
              <a:rPr b="0" i="0" lang="en-US" sz="624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la </a:t>
            </a:r>
            <a:r>
              <a:rPr b="1" i="0" lang="en-US" sz="768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fuerza </a:t>
            </a:r>
            <a:r>
              <a:rPr b="0" i="0" lang="en-US" sz="624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que </a:t>
            </a:r>
            <a:r>
              <a:rPr b="1" i="0" lang="en-US" sz="768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constriñe</a:t>
            </a:r>
            <a:r>
              <a:rPr b="0" i="0" lang="en-US" sz="624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que </a:t>
            </a:r>
            <a:r>
              <a:rPr b="1" i="0" lang="en-US" sz="768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vivifica</a:t>
            </a:r>
            <a:r>
              <a:rPr b="0" i="0" lang="en-US" sz="624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las </a:t>
            </a:r>
            <a:r>
              <a:rPr b="1" i="0" lang="en-US" sz="768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facultades físicas</a:t>
            </a:r>
            <a:r>
              <a:rPr b="0" i="0" lang="en-US" sz="624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b="1" i="0" lang="en-US" sz="768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mentales</a:t>
            </a:r>
            <a:r>
              <a:rPr b="0" i="0" lang="en-US" sz="624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y </a:t>
            </a:r>
            <a:r>
              <a:rPr b="1" i="0" lang="en-US" sz="768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espirituales </a:t>
            </a:r>
            <a:r>
              <a:rPr b="0" i="0" lang="en-US" sz="624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 </a:t>
            </a:r>
            <a:r>
              <a:rPr b="1" i="0" lang="en-US" sz="768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encauza correctamente</a:t>
            </a:r>
            <a:r>
              <a:rPr b="0" i="0" lang="en-US" sz="624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la </a:t>
            </a:r>
            <a:r>
              <a:rPr b="1" i="0" lang="en-US" sz="768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vida.</a:t>
            </a:r>
            <a:endParaRPr/>
          </a:p>
        </p:txBody>
      </p:sp>
      <p:sp>
        <p:nvSpPr>
          <p:cNvPr id="310" name="Google Shape;310;p24"/>
          <p:cNvSpPr/>
          <p:nvPr/>
        </p:nvSpPr>
        <p:spPr>
          <a:xfrm>
            <a:off x="19125816" y="5698545"/>
            <a:ext cx="4252338" cy="3937067"/>
          </a:xfrm>
          <a:custGeom>
            <a:rect b="b" l="l" r="r" t="t"/>
            <a:pathLst>
              <a:path extrusionOk="0" h="21600" w="21600">
                <a:moveTo>
                  <a:pt x="17974" y="0"/>
                </a:moveTo>
                <a:lnTo>
                  <a:pt x="12381" y="2366"/>
                </a:lnTo>
                <a:lnTo>
                  <a:pt x="12373" y="2368"/>
                </a:lnTo>
                <a:cubicBezTo>
                  <a:pt x="11868" y="2611"/>
                  <a:pt x="11498" y="3043"/>
                  <a:pt x="11272" y="3649"/>
                </a:cubicBezTo>
                <a:cubicBezTo>
                  <a:pt x="11070" y="4192"/>
                  <a:pt x="11055" y="4701"/>
                  <a:pt x="11055" y="4845"/>
                </a:cubicBezTo>
                <a:lnTo>
                  <a:pt x="11055" y="5127"/>
                </a:lnTo>
                <a:lnTo>
                  <a:pt x="20346" y="1249"/>
                </a:lnTo>
                <a:lnTo>
                  <a:pt x="19907" y="1017"/>
                </a:lnTo>
                <a:lnTo>
                  <a:pt x="11770" y="4414"/>
                </a:lnTo>
                <a:cubicBezTo>
                  <a:pt x="12018" y="4052"/>
                  <a:pt x="12419" y="3735"/>
                  <a:pt x="12972" y="3468"/>
                </a:cubicBezTo>
                <a:lnTo>
                  <a:pt x="19369" y="735"/>
                </a:lnTo>
                <a:lnTo>
                  <a:pt x="18934" y="505"/>
                </a:lnTo>
                <a:lnTo>
                  <a:pt x="12837" y="3109"/>
                </a:lnTo>
                <a:lnTo>
                  <a:pt x="12830" y="3113"/>
                </a:lnTo>
                <a:cubicBezTo>
                  <a:pt x="12227" y="3403"/>
                  <a:pt x="11780" y="3756"/>
                  <a:pt x="11494" y="4167"/>
                </a:cubicBezTo>
                <a:cubicBezTo>
                  <a:pt x="11607" y="3668"/>
                  <a:pt x="11876" y="3033"/>
                  <a:pt x="12514" y="2723"/>
                </a:cubicBezTo>
                <a:lnTo>
                  <a:pt x="18411" y="230"/>
                </a:lnTo>
                <a:lnTo>
                  <a:pt x="17974" y="0"/>
                </a:lnTo>
                <a:close/>
                <a:moveTo>
                  <a:pt x="3633" y="2"/>
                </a:moveTo>
                <a:lnTo>
                  <a:pt x="3194" y="231"/>
                </a:lnTo>
                <a:lnTo>
                  <a:pt x="9084" y="2723"/>
                </a:lnTo>
                <a:cubicBezTo>
                  <a:pt x="9723" y="3033"/>
                  <a:pt x="9992" y="3668"/>
                  <a:pt x="10105" y="4167"/>
                </a:cubicBezTo>
                <a:cubicBezTo>
                  <a:pt x="9819" y="3756"/>
                  <a:pt x="9371" y="3403"/>
                  <a:pt x="8768" y="3113"/>
                </a:cubicBezTo>
                <a:lnTo>
                  <a:pt x="2670" y="507"/>
                </a:lnTo>
                <a:lnTo>
                  <a:pt x="2233" y="736"/>
                </a:lnTo>
                <a:lnTo>
                  <a:pt x="8627" y="3468"/>
                </a:lnTo>
                <a:cubicBezTo>
                  <a:pt x="9179" y="3735"/>
                  <a:pt x="9581" y="4051"/>
                  <a:pt x="9828" y="4414"/>
                </a:cubicBezTo>
                <a:lnTo>
                  <a:pt x="1694" y="1019"/>
                </a:lnTo>
                <a:lnTo>
                  <a:pt x="1254" y="1250"/>
                </a:lnTo>
                <a:lnTo>
                  <a:pt x="10544" y="5127"/>
                </a:lnTo>
                <a:lnTo>
                  <a:pt x="10544" y="4845"/>
                </a:lnTo>
                <a:cubicBezTo>
                  <a:pt x="10544" y="4701"/>
                  <a:pt x="10528" y="4192"/>
                  <a:pt x="10326" y="3649"/>
                </a:cubicBezTo>
                <a:cubicBezTo>
                  <a:pt x="10100" y="3043"/>
                  <a:pt x="9730" y="2611"/>
                  <a:pt x="9226" y="2368"/>
                </a:cubicBezTo>
                <a:lnTo>
                  <a:pt x="3633" y="2"/>
                </a:lnTo>
                <a:close/>
                <a:moveTo>
                  <a:pt x="0" y="1735"/>
                </a:moveTo>
                <a:lnTo>
                  <a:pt x="0" y="17289"/>
                </a:lnTo>
                <a:lnTo>
                  <a:pt x="8756" y="20993"/>
                </a:lnTo>
                <a:lnTo>
                  <a:pt x="8756" y="5441"/>
                </a:lnTo>
                <a:lnTo>
                  <a:pt x="0" y="1735"/>
                </a:lnTo>
                <a:close/>
                <a:moveTo>
                  <a:pt x="21600" y="1735"/>
                </a:moveTo>
                <a:lnTo>
                  <a:pt x="12844" y="5441"/>
                </a:lnTo>
                <a:lnTo>
                  <a:pt x="12844" y="20993"/>
                </a:lnTo>
                <a:lnTo>
                  <a:pt x="21600" y="17289"/>
                </a:lnTo>
                <a:lnTo>
                  <a:pt x="21600" y="1735"/>
                </a:lnTo>
                <a:close/>
                <a:moveTo>
                  <a:pt x="9325" y="5827"/>
                </a:moveTo>
                <a:lnTo>
                  <a:pt x="9325" y="21600"/>
                </a:lnTo>
                <a:lnTo>
                  <a:pt x="12275" y="21600"/>
                </a:lnTo>
                <a:lnTo>
                  <a:pt x="12275" y="5827"/>
                </a:lnTo>
                <a:lnTo>
                  <a:pt x="9325" y="5827"/>
                </a:lnTo>
                <a:close/>
              </a:path>
            </a:pathLst>
          </a:custGeom>
          <a:solidFill>
            <a:srgbClr val="535353"/>
          </a:soli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1" name="Google Shape;311;p24"/>
          <p:cNvSpPr/>
          <p:nvPr/>
        </p:nvSpPr>
        <p:spPr>
          <a:xfrm>
            <a:off x="2967686" y="929401"/>
            <a:ext cx="17610104" cy="1753598"/>
          </a:xfrm>
          <a:prstGeom prst="roundRect">
            <a:avLst>
              <a:gd fmla="val 50000" name="adj"/>
            </a:avLst>
          </a:prstGeom>
          <a:solidFill>
            <a:srgbClr val="FDB813"/>
          </a:soli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AC38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D9AC3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2" name="Google Shape;312;p24"/>
          <p:cNvSpPr txBox="1"/>
          <p:nvPr/>
        </p:nvSpPr>
        <p:spPr>
          <a:xfrm>
            <a:off x="3842661" y="1527571"/>
            <a:ext cx="16698677" cy="96365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828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Helvetica Neue"/>
              <a:buNone/>
            </a:pPr>
            <a:r>
              <a:rPr b="1" i="0" lang="en-US" sz="7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Biblia dirige la vida rectamente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5"/>
          <p:cNvSpPr/>
          <p:nvPr/>
        </p:nvSpPr>
        <p:spPr>
          <a:xfrm>
            <a:off x="2784820" y="899224"/>
            <a:ext cx="17610104" cy="1753598"/>
          </a:xfrm>
          <a:prstGeom prst="roundRect">
            <a:avLst>
              <a:gd fmla="val 50000" name="adj"/>
            </a:avLst>
          </a:prstGeom>
          <a:solidFill>
            <a:srgbClr val="FDB813"/>
          </a:soli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AC38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D9AC3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8" name="Google Shape;318;p25"/>
          <p:cNvSpPr txBox="1"/>
          <p:nvPr/>
        </p:nvSpPr>
        <p:spPr>
          <a:xfrm>
            <a:off x="4604562" y="1299274"/>
            <a:ext cx="13970620" cy="953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828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Helvetica Neue"/>
              <a:buNone/>
            </a:pPr>
            <a:r>
              <a:rPr b="1" i="0" lang="en-US" sz="7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Reglas para una vida santa </a:t>
            </a:r>
            <a:endParaRPr/>
          </a:p>
        </p:txBody>
      </p:sp>
      <p:sp>
        <p:nvSpPr>
          <p:cNvPr id="319" name="Google Shape;319;p25"/>
          <p:cNvSpPr txBox="1"/>
          <p:nvPr/>
        </p:nvSpPr>
        <p:spPr>
          <a:xfrm>
            <a:off x="2499390" y="3691466"/>
            <a:ext cx="20350420" cy="837716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1003300" lvl="0" marL="1155700" marR="0" rtl="0" algn="l">
              <a:lnSpc>
                <a:spcPct val="12089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60"/>
              <a:buFont typeface="Arial"/>
              <a:buChar char="•"/>
            </a:pPr>
            <a:r>
              <a:rPr b="0" i="0" lang="en-US" sz="6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Nos ha revelado </a:t>
            </a:r>
            <a:r>
              <a:rPr b="0" i="0" lang="en-US" sz="5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sus </a:t>
            </a:r>
            <a:r>
              <a:rPr b="0" i="0" lang="en-US" sz="6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reglas</a:t>
            </a:r>
            <a:r>
              <a:rPr b="0" i="0" lang="en-US" sz="5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0" i="0" lang="en-US" sz="6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mandamientos y leyes</a:t>
            </a:r>
            <a:r>
              <a:rPr b="0" i="0" lang="en-US" sz="5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para </a:t>
            </a:r>
            <a:r>
              <a:rPr b="0" i="0" lang="en-US" sz="6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vivir</a:t>
            </a:r>
            <a:r>
              <a:rPr b="0" i="0" lang="en-US" sz="5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en </a:t>
            </a:r>
            <a:r>
              <a:rPr b="0" i="0" lang="en-US" sz="6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santidad.</a:t>
            </a:r>
            <a:endParaRPr/>
          </a:p>
          <a:p>
            <a:pPr indent="-1003300" lvl="0" marL="1155700" marR="0" rtl="0" algn="l">
              <a:lnSpc>
                <a:spcPct val="12089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60"/>
              <a:buFont typeface="Arial"/>
              <a:buChar char="•"/>
            </a:pPr>
            <a:r>
              <a:rPr b="0" i="0" lang="en-US" sz="6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 </a:t>
            </a:r>
            <a:r>
              <a:rPr b="0" i="0" lang="en-US" sz="5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ellos nos </a:t>
            </a:r>
            <a:r>
              <a:rPr b="0" i="0" lang="en-US" sz="6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dice </a:t>
            </a:r>
            <a:r>
              <a:rPr b="0" i="0" lang="en-US" sz="5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los </a:t>
            </a:r>
            <a:r>
              <a:rPr b="0" i="0" lang="en-US" sz="6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pecados </a:t>
            </a:r>
            <a:r>
              <a:rPr b="0" i="0" lang="en-US" sz="5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que </a:t>
            </a:r>
            <a:r>
              <a:rPr b="0" i="0" lang="en-US" sz="6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debemos evitar.</a:t>
            </a:r>
            <a:endParaRPr/>
          </a:p>
          <a:p>
            <a:pPr indent="-1003300" lvl="0" marL="1155700" marR="0" rtl="0" algn="l">
              <a:lnSpc>
                <a:spcPct val="12089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60"/>
              <a:buFont typeface="Arial"/>
              <a:buChar char="•"/>
            </a:pPr>
            <a:r>
              <a:rPr b="0" i="0" lang="en-US" sz="6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Explica</a:t>
            </a:r>
            <a:r>
              <a:rPr b="0" i="0" lang="en-US" sz="5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el </a:t>
            </a:r>
            <a:r>
              <a:rPr b="0" i="0" lang="en-US" sz="6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plan </a:t>
            </a:r>
            <a:r>
              <a:rPr b="0" i="0" lang="en-US" sz="5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 </a:t>
            </a:r>
            <a:r>
              <a:rPr b="0" i="0" lang="en-US" sz="6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salvación</a:t>
            </a:r>
            <a:r>
              <a:rPr b="0" i="0" lang="en-US" sz="5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y nos </a:t>
            </a:r>
            <a:r>
              <a:rPr b="0" i="0" lang="en-US" sz="6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señala </a:t>
            </a:r>
            <a:r>
              <a:rPr b="0" i="0" lang="en-US" sz="5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el </a:t>
            </a:r>
            <a:r>
              <a:rPr b="0" i="0" lang="en-US" sz="6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camino</a:t>
            </a:r>
            <a:r>
              <a:rPr b="0" i="0" lang="en-US" sz="5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al </a:t>
            </a:r>
            <a:r>
              <a:rPr b="0" i="0" lang="en-US" sz="6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cielo</a:t>
            </a:r>
            <a:r>
              <a:rPr b="0" i="0" lang="en-US" sz="5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b="0" i="0" lang="en-US" sz="6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Si obedecemos.</a:t>
            </a:r>
            <a:endParaRPr/>
          </a:p>
        </p:txBody>
      </p:sp>
      <p:sp>
        <p:nvSpPr>
          <p:cNvPr id="320" name="Google Shape;320;p25"/>
          <p:cNvSpPr txBox="1"/>
          <p:nvPr/>
        </p:nvSpPr>
        <p:spPr>
          <a:xfrm>
            <a:off x="960785" y="10375251"/>
            <a:ext cx="23067010" cy="1597022"/>
          </a:xfrm>
          <a:prstGeom prst="rect">
            <a:avLst/>
          </a:prstGeom>
          <a:gradFill>
            <a:gsLst>
              <a:gs pos="0">
                <a:srgbClr val="DFB346"/>
              </a:gs>
              <a:gs pos="100000">
                <a:srgbClr val="AB850D"/>
              </a:gs>
            </a:gsLst>
            <a:lin ang="5400000" scaled="0"/>
          </a:gra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 Light"/>
              <a:buNone/>
            </a:pP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El progreso real del alma en la virtud y el conocimiento divino se realiza…añadiendo constantemente las gracias que Cristo vino a poner al alcance de todos..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6"/>
          <p:cNvSpPr txBox="1"/>
          <p:nvPr/>
        </p:nvSpPr>
        <p:spPr>
          <a:xfrm>
            <a:off x="899477" y="10603851"/>
            <a:ext cx="22585045" cy="1622422"/>
          </a:xfrm>
          <a:prstGeom prst="rect">
            <a:avLst/>
          </a:prstGeom>
          <a:gradFill>
            <a:gsLst>
              <a:gs pos="0">
                <a:srgbClr val="FF8800"/>
              </a:gs>
              <a:gs pos="100000">
                <a:srgbClr val="FF8800"/>
              </a:gs>
            </a:gsLst>
            <a:lin ang="5400000" scaled="0"/>
          </a:gra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"/>
              <a:buNone/>
            </a:pPr>
            <a:r>
              <a:rPr b="1" i="0" lang="en-US" sz="5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Este cambio de corazón siempre está acompañado de un claro concepto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"/>
              <a:buNone/>
            </a:pPr>
            <a:r>
              <a:rPr b="1" i="0" lang="en-US" sz="5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del deber cristiano, una comprensión de la verdad.</a:t>
            </a:r>
            <a:endParaRPr/>
          </a:p>
        </p:txBody>
      </p:sp>
      <p:sp>
        <p:nvSpPr>
          <p:cNvPr id="326" name="Google Shape;326;p26"/>
          <p:cNvSpPr txBox="1"/>
          <p:nvPr/>
        </p:nvSpPr>
        <p:spPr>
          <a:xfrm>
            <a:off x="2165183" y="3401691"/>
            <a:ext cx="8973752" cy="6160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300"/>
              <a:buFont typeface="Times New Roman"/>
              <a:buNone/>
            </a:pPr>
            <a:r>
              <a:rPr b="1" i="1" lang="en-US" sz="9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r>
              <a:rPr b="1" i="1" lang="en-US" sz="11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Os daré corazón nuevo</a:t>
            </a:r>
            <a:r>
              <a:rPr b="1" i="1" lang="en-US" sz="9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400"/>
              <a:buFont typeface="Times New Roman"/>
              <a:buNone/>
            </a:pPr>
            <a:r>
              <a:rPr b="0" i="1" lang="en-US" sz="7400" u="none" cap="none" strike="noStrike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(Ezequiel 36:26)</a:t>
            </a:r>
            <a:endParaRPr/>
          </a:p>
        </p:txBody>
      </p:sp>
      <p:sp>
        <p:nvSpPr>
          <p:cNvPr id="327" name="Google Shape;327;p26"/>
          <p:cNvSpPr txBox="1"/>
          <p:nvPr/>
        </p:nvSpPr>
        <p:spPr>
          <a:xfrm>
            <a:off x="13994889" y="3889416"/>
            <a:ext cx="7778160" cy="38385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400"/>
              <a:buFont typeface="Times New Roman"/>
              <a:buNone/>
            </a:pPr>
            <a:r>
              <a:rPr b="0" i="1" lang="en-US" sz="7400" u="none" cap="none" strike="noStrike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Significan: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300"/>
              <a:buFont typeface="Times New Roman"/>
              <a:buNone/>
            </a:pPr>
            <a:r>
              <a:rPr b="1" i="1" lang="en-US" sz="9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“Te daré una mente nueva”</a:t>
            </a:r>
            <a:endParaRPr/>
          </a:p>
        </p:txBody>
      </p:sp>
      <p:pic>
        <p:nvPicPr>
          <p:cNvPr descr="Imagen" id="328" name="Google Shape;328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03705" y="3534042"/>
            <a:ext cx="5147578" cy="2796716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26"/>
          <p:cNvSpPr/>
          <p:nvPr/>
        </p:nvSpPr>
        <p:spPr>
          <a:xfrm>
            <a:off x="3386948" y="606150"/>
            <a:ext cx="17610104" cy="1753598"/>
          </a:xfrm>
          <a:prstGeom prst="roundRect">
            <a:avLst>
              <a:gd fmla="val 50000" name="adj"/>
            </a:avLst>
          </a:prstGeom>
          <a:solidFill>
            <a:srgbClr val="FDB813"/>
          </a:soli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AC38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D9AC3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0" name="Google Shape;330;p26"/>
          <p:cNvSpPr txBox="1"/>
          <p:nvPr/>
        </p:nvSpPr>
        <p:spPr>
          <a:xfrm>
            <a:off x="3469271" y="1006200"/>
            <a:ext cx="17445459" cy="953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828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Helvetica Neue"/>
              <a:buNone/>
            </a:pPr>
            <a:r>
              <a:rPr b="1" i="0" lang="en-US" sz="7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 corazón nuevo - una mente nueva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7"/>
          <p:cNvSpPr/>
          <p:nvPr/>
        </p:nvSpPr>
        <p:spPr>
          <a:xfrm>
            <a:off x="4380661" y="748162"/>
            <a:ext cx="16475042" cy="1399567"/>
          </a:xfrm>
          <a:prstGeom prst="roundRect">
            <a:avLst>
              <a:gd fmla="val 50000" name="adj"/>
            </a:avLst>
          </a:prstGeom>
          <a:solidFill>
            <a:srgbClr val="FDB813"/>
          </a:soli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AC38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D9AC3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6" name="Google Shape;336;p27"/>
          <p:cNvSpPr txBox="1"/>
          <p:nvPr/>
        </p:nvSpPr>
        <p:spPr>
          <a:xfrm>
            <a:off x="4722306" y="1112018"/>
            <a:ext cx="15791752" cy="96365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828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Helvetica Neue"/>
              <a:buNone/>
            </a:pPr>
            <a:r>
              <a:rPr b="1" i="0" lang="en-US" sz="7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ha de leerse con indiferencia</a:t>
            </a:r>
            <a:endParaRPr/>
          </a:p>
        </p:txBody>
      </p:sp>
      <p:sp>
        <p:nvSpPr>
          <p:cNvPr id="337" name="Google Shape;337;p27"/>
          <p:cNvSpPr txBox="1"/>
          <p:nvPr/>
        </p:nvSpPr>
        <p:spPr>
          <a:xfrm>
            <a:off x="2063583" y="3960491"/>
            <a:ext cx="21109197" cy="8745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1505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300"/>
              <a:buFont typeface="Times New Roman"/>
              <a:buNone/>
            </a:pPr>
            <a:r>
              <a:rPr b="1" i="1" lang="en-US" sz="9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Deben disponer</a:t>
            </a:r>
            <a:r>
              <a:rPr b="0" i="1" lang="en-US" sz="71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la </a:t>
            </a:r>
            <a:r>
              <a:rPr b="1" i="1" lang="en-US" sz="9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mente </a:t>
            </a:r>
            <a:r>
              <a:rPr b="1" i="1" lang="en-US" sz="7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</a:t>
            </a:r>
            <a:r>
              <a:rPr b="1" i="1" lang="en-US" sz="9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realizar</a:t>
            </a:r>
            <a:r>
              <a:rPr b="1" i="1" lang="en-US" sz="7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la </a:t>
            </a:r>
            <a:r>
              <a:rPr b="1" i="1" lang="en-US" sz="9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gran tarea</a:t>
            </a:r>
            <a:r>
              <a:rPr b="1" i="1" lang="en-US" sz="67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que</a:t>
            </a:r>
            <a:r>
              <a:rPr b="1" i="1" lang="en-US" sz="7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1" lang="en-US" sz="9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 sido puesta delante </a:t>
            </a:r>
            <a:r>
              <a:rPr b="1" i="1" lang="en-US" sz="67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 ella, y estudien con un decidido interés, para que puedan entender la verdad divina. Aquellos que hacen esto, quedarán sorprendidos de encontrar lo que la mente puede lograr</a:t>
            </a:r>
            <a:r>
              <a:rPr b="0" i="1" lang="en-US" sz="67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0" i="0" sz="67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100"/>
              <a:buFont typeface="Times New Roman"/>
              <a:buNone/>
            </a:pPr>
            <a:r>
              <a:t/>
            </a:r>
            <a:endParaRPr b="0" i="0" sz="71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 Light"/>
              <a:buNone/>
            </a:pPr>
            <a:r>
              <a:rPr b="0" i="0" lang="en-US" sz="5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(Ezequiel 36:26)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8"/>
          <p:cNvSpPr/>
          <p:nvPr/>
        </p:nvSpPr>
        <p:spPr>
          <a:xfrm>
            <a:off x="3390735" y="691648"/>
            <a:ext cx="17610104" cy="1753598"/>
          </a:xfrm>
          <a:prstGeom prst="roundRect">
            <a:avLst>
              <a:gd fmla="val 50000" name="adj"/>
            </a:avLst>
          </a:prstGeom>
          <a:solidFill>
            <a:srgbClr val="FDB813"/>
          </a:soli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AC38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D9AC3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3" name="Google Shape;343;p28"/>
          <p:cNvSpPr txBox="1"/>
          <p:nvPr/>
        </p:nvSpPr>
        <p:spPr>
          <a:xfrm>
            <a:off x="3486615" y="1086618"/>
            <a:ext cx="17418344" cy="96365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828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Helvetica Neue"/>
              <a:buNone/>
            </a:pPr>
            <a:r>
              <a:rPr b="1" i="0" lang="en-US" sz="7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Educar la memoria</a:t>
            </a:r>
            <a:endParaRPr/>
          </a:p>
        </p:txBody>
      </p:sp>
      <p:sp>
        <p:nvSpPr>
          <p:cNvPr id="344" name="Google Shape;344;p28"/>
          <p:cNvSpPr txBox="1"/>
          <p:nvPr/>
        </p:nvSpPr>
        <p:spPr>
          <a:xfrm>
            <a:off x="2063583" y="2710536"/>
            <a:ext cx="21109197" cy="14001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300"/>
              <a:buFont typeface="Times New Roman"/>
              <a:buNone/>
            </a:pPr>
            <a:r>
              <a:rPr b="1" i="1" lang="en-US" sz="9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Ayuda a la mente</a:t>
            </a:r>
            <a:r>
              <a:rPr b="0" i="1" lang="en-US" sz="71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/>
          </a:p>
        </p:txBody>
      </p:sp>
      <p:sp>
        <p:nvSpPr>
          <p:cNvPr id="345" name="Google Shape;345;p28"/>
          <p:cNvSpPr txBox="1"/>
          <p:nvPr/>
        </p:nvSpPr>
        <p:spPr>
          <a:xfrm>
            <a:off x="3054183" y="4452633"/>
            <a:ext cx="21109197" cy="86414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100"/>
              <a:buFont typeface="Helvetica Neue"/>
              <a:buNone/>
            </a:pPr>
            <a:r>
              <a:rPr b="1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Deben disponer</a:t>
            </a:r>
            <a:r>
              <a:rPr b="0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la </a:t>
            </a:r>
            <a:r>
              <a:rPr b="1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mente a realizar la gran tarea que ha sido puesta delante de ella, y estudien con un decidido interés, para que puedan entender la verdad divina. Aquellos que hacen esto, quedarán sorprendidos de encontrar lo que la mente puede lograr</a:t>
            </a:r>
            <a:r>
              <a:rPr b="0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100"/>
              <a:buFont typeface="Helvetica Neue Light"/>
              <a:buNone/>
            </a:pPr>
            <a:r>
              <a:rPr b="0" i="0" lang="en-US" sz="6100" u="none" cap="none" strike="noStrike">
                <a:solidFill>
                  <a:schemeClr val="accent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(Ezequiel 36:26)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9"/>
          <p:cNvSpPr/>
          <p:nvPr/>
        </p:nvSpPr>
        <p:spPr>
          <a:xfrm>
            <a:off x="3600259" y="972826"/>
            <a:ext cx="16131854" cy="1606395"/>
          </a:xfrm>
          <a:prstGeom prst="roundRect">
            <a:avLst>
              <a:gd fmla="val 50000" name="adj"/>
            </a:avLst>
          </a:prstGeom>
          <a:solidFill>
            <a:srgbClr val="FDB813"/>
          </a:soli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AC38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D9AC3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1" name="Google Shape;351;p29"/>
          <p:cNvSpPr txBox="1"/>
          <p:nvPr/>
        </p:nvSpPr>
        <p:spPr>
          <a:xfrm>
            <a:off x="4049759" y="1299274"/>
            <a:ext cx="15232853" cy="953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828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Helvetica Neue"/>
              <a:buNone/>
            </a:pPr>
            <a:r>
              <a:rPr b="1" i="0" lang="en-US" sz="7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Favorece el equilibrio mental</a:t>
            </a:r>
            <a:endParaRPr/>
          </a:p>
        </p:txBody>
      </p:sp>
      <p:sp>
        <p:nvSpPr>
          <p:cNvPr id="352" name="Google Shape;352;p29"/>
          <p:cNvSpPr txBox="1"/>
          <p:nvPr/>
        </p:nvSpPr>
        <p:spPr>
          <a:xfrm>
            <a:off x="3466201" y="4189091"/>
            <a:ext cx="18137197" cy="1081836"/>
          </a:xfrm>
          <a:prstGeom prst="rect">
            <a:avLst/>
          </a:prstGeom>
          <a:solidFill>
            <a:srgbClr val="492651"/>
          </a:solidFill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100"/>
              <a:buFont typeface="Times New Roman"/>
              <a:buNone/>
            </a:pPr>
            <a:r>
              <a:rPr b="0" i="1" lang="en-US" sz="71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 resultado del estudio de la Biblia produce:</a:t>
            </a:r>
            <a:endParaRPr/>
          </a:p>
        </p:txBody>
      </p:sp>
      <p:sp>
        <p:nvSpPr>
          <p:cNvPr id="353" name="Google Shape;353;p29"/>
          <p:cNvSpPr txBox="1"/>
          <p:nvPr/>
        </p:nvSpPr>
        <p:spPr>
          <a:xfrm>
            <a:off x="7192660" y="5316233"/>
            <a:ext cx="16902321" cy="63831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-838200" lvl="0" marL="901700" marR="0" rtl="0" algn="l">
              <a:lnSpc>
                <a:spcPct val="14084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100"/>
              <a:buFont typeface="Helvetica Neue"/>
              <a:buAutoNum type="arabicPeriod"/>
            </a:pPr>
            <a:r>
              <a:rPr b="1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Mentes equilibradas</a:t>
            </a:r>
            <a:endParaRPr/>
          </a:p>
          <a:p>
            <a:pPr indent="-838200" lvl="0" marL="901700" marR="0" rtl="0" algn="l">
              <a:lnSpc>
                <a:spcPct val="14084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100"/>
              <a:buFont typeface="Helvetica Neue"/>
              <a:buAutoNum type="arabicPeriod"/>
            </a:pPr>
            <a:r>
              <a:rPr b="1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 desarrollarán 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las </a:t>
            </a:r>
            <a:r>
              <a:rPr b="1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facultades físicas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</a:t>
            </a:r>
            <a:r>
              <a:rPr b="1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mentales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</a:t>
            </a:r>
            <a:r>
              <a:rPr b="1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morales.</a:t>
            </a:r>
            <a:endParaRPr/>
          </a:p>
          <a:p>
            <a:pPr indent="-838200" lvl="0" marL="901700" marR="0" rtl="0" algn="l">
              <a:lnSpc>
                <a:spcPct val="14084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100"/>
              <a:buFont typeface="Helvetica Neue"/>
              <a:buAutoNum type="arabicPeriod"/>
            </a:pPr>
            <a:r>
              <a:rPr b="1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habrá parálisis 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 el </a:t>
            </a:r>
            <a:r>
              <a:rPr b="1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conocimiento espiritual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/>
          </a:p>
        </p:txBody>
      </p:sp>
      <p:pic>
        <p:nvPicPr>
          <p:cNvPr descr="Imagen" id="354" name="Google Shape;354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65671" y="4992515"/>
            <a:ext cx="8300542" cy="8300542"/>
          </a:xfrm>
          <a:prstGeom prst="rect">
            <a:avLst/>
          </a:prstGeom>
          <a:noFill/>
          <a:ln>
            <a:noFill/>
          </a:ln>
          <a:effectLst>
            <a:outerShdw blurRad="254000" rotWithShape="0" dir="16200000" dist="127000">
              <a:srgbClr val="000000">
                <a:alpha val="69803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alería de imágenes" id="104" name="Google Shape;104;p3"/>
          <p:cNvPicPr preferRelativeResize="0"/>
          <p:nvPr/>
        </p:nvPicPr>
        <p:blipFill rotWithShape="1">
          <a:blip r:embed="rId3">
            <a:alphaModFix/>
          </a:blip>
          <a:srcRect b="4306" l="0" r="0" t="4307"/>
          <a:stretch/>
        </p:blipFill>
        <p:spPr>
          <a:xfrm>
            <a:off x="8675891" y="2913466"/>
            <a:ext cx="13893803" cy="90692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alería de imágenes" id="105" name="Google Shape;105;p3"/>
          <p:cNvPicPr preferRelativeResize="0"/>
          <p:nvPr/>
        </p:nvPicPr>
        <p:blipFill rotWithShape="1">
          <a:blip r:embed="rId4">
            <a:alphaModFix/>
          </a:blip>
          <a:srcRect b="0" l="2067" r="2066" t="0"/>
          <a:stretch/>
        </p:blipFill>
        <p:spPr>
          <a:xfrm>
            <a:off x="931833" y="1756957"/>
            <a:ext cx="7237311" cy="47164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ortadA MENTEcaracterPer.png" id="106" name="Google Shape;106;p3"/>
          <p:cNvPicPr preferRelativeResize="0"/>
          <p:nvPr/>
        </p:nvPicPr>
        <p:blipFill rotWithShape="1">
          <a:blip r:embed="rId5">
            <a:alphaModFix/>
          </a:blip>
          <a:srcRect b="0" l="0" r="0" t="963"/>
          <a:stretch/>
        </p:blipFill>
        <p:spPr>
          <a:xfrm>
            <a:off x="2367726" y="5795508"/>
            <a:ext cx="4365606" cy="6963814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3"/>
          <p:cNvSpPr txBox="1"/>
          <p:nvPr/>
        </p:nvSpPr>
        <p:spPr>
          <a:xfrm>
            <a:off x="8576806" y="986417"/>
            <a:ext cx="7249788" cy="162560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11200"/>
              <a:buFont typeface="Helvetica Neue"/>
              <a:buNone/>
            </a:pPr>
            <a:r>
              <a:rPr b="1" i="0" lang="en-US" sz="11200" u="none" cap="none" strike="noStrike">
                <a:solidFill>
                  <a:srgbClr val="EBEBE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Diligencia</a:t>
            </a:r>
            <a:endParaRPr/>
          </a:p>
        </p:txBody>
      </p:sp>
      <p:grpSp>
        <p:nvGrpSpPr>
          <p:cNvPr id="108" name="Google Shape;108;p3"/>
          <p:cNvGrpSpPr/>
          <p:nvPr/>
        </p:nvGrpSpPr>
        <p:grpSpPr>
          <a:xfrm>
            <a:off x="8855319" y="3682328"/>
            <a:ext cx="14420105" cy="7349955"/>
            <a:chOff x="-1" y="-1"/>
            <a:chExt cx="14420103" cy="7349953"/>
          </a:xfrm>
        </p:grpSpPr>
        <p:sp>
          <p:nvSpPr>
            <p:cNvPr id="109" name="Google Shape;109;p3"/>
            <p:cNvSpPr txBox="1"/>
            <p:nvPr/>
          </p:nvSpPr>
          <p:spPr>
            <a:xfrm>
              <a:off x="1557786" y="-1"/>
              <a:ext cx="5779918" cy="18055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l">
                <a:lnSpc>
                  <a:spcPct val="84615"/>
                </a:lnSpc>
                <a:spcBef>
                  <a:spcPts val="0"/>
                </a:spcBef>
                <a:spcAft>
                  <a:spcPts val="0"/>
                </a:spcAft>
                <a:buClr>
                  <a:srgbClr val="A6A6A6"/>
                </a:buClr>
                <a:buSzPts val="5200"/>
                <a:buFont typeface="Arial Rounded"/>
                <a:buNone/>
              </a:pPr>
              <a:r>
                <a:rPr b="1" i="0" lang="en-US" sz="5200" u="none" cap="none" strike="noStrike">
                  <a:solidFill>
                    <a:srgbClr val="A6A6A6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El estudio </a:t>
              </a:r>
              <a:r>
                <a:rPr b="1" i="0" lang="en-US" sz="3900" u="none" cap="none" strike="noStrike">
                  <a:solidFill>
                    <a:srgbClr val="A6A6A6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de</a:t>
              </a:r>
              <a:endParaRPr/>
            </a:p>
            <a:p>
              <a:pPr indent="0" lvl="0" marL="0" marR="0" rtl="0" algn="l">
                <a:lnSpc>
                  <a:spcPct val="84615"/>
                </a:lnSpc>
                <a:spcBef>
                  <a:spcPts val="0"/>
                </a:spcBef>
                <a:spcAft>
                  <a:spcPts val="0"/>
                </a:spcAft>
                <a:buClr>
                  <a:srgbClr val="A6A6A6"/>
                </a:buClr>
                <a:buSzPts val="3900"/>
                <a:buFont typeface="Arial Rounded"/>
                <a:buNone/>
              </a:pPr>
              <a:r>
                <a:rPr b="1" i="0" lang="en-US" sz="3900" u="none" cap="none" strike="noStrike">
                  <a:solidFill>
                    <a:srgbClr val="A6A6A6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la</a:t>
              </a:r>
              <a:r>
                <a:rPr b="1" i="0" lang="en-US" sz="5200" u="none" cap="none" strike="noStrike">
                  <a:solidFill>
                    <a:srgbClr val="A6A6A6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Biblia </a:t>
              </a:r>
              <a:r>
                <a:rPr b="1" i="0" lang="en-US" sz="3900" u="none" cap="none" strike="noStrike">
                  <a:solidFill>
                    <a:srgbClr val="A6A6A6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y</a:t>
              </a:r>
              <a:endParaRPr b="0" i="0" sz="5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l">
                <a:lnSpc>
                  <a:spcPct val="84615"/>
                </a:lnSpc>
                <a:spcBef>
                  <a:spcPts val="0"/>
                </a:spcBef>
                <a:spcAft>
                  <a:spcPts val="0"/>
                </a:spcAft>
                <a:buClr>
                  <a:srgbClr val="A6A6A6"/>
                </a:buClr>
                <a:buSzPts val="3900"/>
                <a:buFont typeface="Arial Rounded"/>
                <a:buNone/>
              </a:pPr>
              <a:r>
                <a:rPr b="1" i="0" lang="en-US" sz="3900" u="none" cap="none" strike="noStrike">
                  <a:solidFill>
                    <a:srgbClr val="A6A6A6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la </a:t>
              </a:r>
              <a:r>
                <a:rPr b="1" i="0" lang="en-US" sz="5200" u="none" cap="none" strike="noStrike">
                  <a:solidFill>
                    <a:srgbClr val="A6A6A6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mente</a:t>
              </a:r>
              <a:endParaRPr/>
            </a:p>
          </p:txBody>
        </p:sp>
        <p:sp>
          <p:nvSpPr>
            <p:cNvPr id="110" name="Google Shape;110;p3"/>
            <p:cNvSpPr txBox="1"/>
            <p:nvPr/>
          </p:nvSpPr>
          <p:spPr>
            <a:xfrm>
              <a:off x="8640185" y="369371"/>
              <a:ext cx="5779917" cy="7620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6A6A6"/>
                </a:buClr>
                <a:buSzPts val="5200"/>
                <a:buFont typeface="Arial Rounded"/>
                <a:buNone/>
              </a:pPr>
              <a:r>
                <a:rPr b="1" i="0" lang="en-US" sz="5200" u="none" cap="none" strike="noStrike">
                  <a:solidFill>
                    <a:srgbClr val="A6A6A6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Diligencia</a:t>
              </a:r>
              <a:endParaRPr/>
            </a:p>
          </p:txBody>
        </p:sp>
        <p:sp>
          <p:nvSpPr>
            <p:cNvPr id="111" name="Google Shape;111;p3"/>
            <p:cNvSpPr txBox="1"/>
            <p:nvPr/>
          </p:nvSpPr>
          <p:spPr>
            <a:xfrm>
              <a:off x="8640185" y="3281810"/>
              <a:ext cx="5779917" cy="7620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6A6A6"/>
                </a:buClr>
                <a:buSzPts val="5200"/>
                <a:buFont typeface="Arial Rounded"/>
                <a:buNone/>
              </a:pPr>
              <a:r>
                <a:rPr b="1" i="0" lang="en-US" sz="5200" u="none" cap="none" strike="noStrike">
                  <a:solidFill>
                    <a:srgbClr val="A6A6A6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El ejercicio</a:t>
              </a:r>
              <a:endParaRPr/>
            </a:p>
          </p:txBody>
        </p:sp>
        <p:sp>
          <p:nvSpPr>
            <p:cNvPr id="112" name="Google Shape;112;p3"/>
            <p:cNvSpPr txBox="1"/>
            <p:nvPr/>
          </p:nvSpPr>
          <p:spPr>
            <a:xfrm>
              <a:off x="51780" y="128071"/>
              <a:ext cx="1386213" cy="12446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63D"/>
                </a:buClr>
                <a:buSzPts val="7800"/>
                <a:buFont typeface="Arial Rounded"/>
                <a:buNone/>
              </a:pPr>
              <a:r>
                <a:rPr b="1" i="0" lang="en-US" sz="7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11</a:t>
              </a:r>
              <a:endParaRPr/>
            </a:p>
          </p:txBody>
        </p:sp>
        <p:sp>
          <p:nvSpPr>
            <p:cNvPr id="113" name="Google Shape;113;p3"/>
            <p:cNvSpPr txBox="1"/>
            <p:nvPr/>
          </p:nvSpPr>
          <p:spPr>
            <a:xfrm>
              <a:off x="-1" y="3143463"/>
              <a:ext cx="1489774" cy="12446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63D"/>
                </a:buClr>
                <a:buSzPts val="7800"/>
                <a:buFont typeface="Arial Rounded"/>
                <a:buNone/>
              </a:pPr>
              <a:r>
                <a:rPr b="1" i="0" lang="en-US" sz="7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13</a:t>
              </a:r>
              <a:endParaRPr/>
            </a:p>
          </p:txBody>
        </p:sp>
        <p:sp>
          <p:nvSpPr>
            <p:cNvPr id="114" name="Google Shape;114;p3"/>
            <p:cNvSpPr txBox="1"/>
            <p:nvPr/>
          </p:nvSpPr>
          <p:spPr>
            <a:xfrm>
              <a:off x="6971272" y="128071"/>
              <a:ext cx="1386212" cy="12446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63D"/>
                </a:buClr>
                <a:buSzPts val="7800"/>
                <a:buFont typeface="Arial Rounded"/>
                <a:buNone/>
              </a:pPr>
              <a:r>
                <a:rPr b="1" i="0" lang="en-US" sz="7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12</a:t>
              </a:r>
              <a:endParaRPr/>
            </a:p>
          </p:txBody>
        </p:sp>
        <p:sp>
          <p:nvSpPr>
            <p:cNvPr id="115" name="Google Shape;115;p3"/>
            <p:cNvSpPr txBox="1"/>
            <p:nvPr/>
          </p:nvSpPr>
          <p:spPr>
            <a:xfrm>
              <a:off x="5198233" y="5978351"/>
              <a:ext cx="5779918" cy="13716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6A6A6"/>
                </a:buClr>
                <a:buSzPts val="5200"/>
                <a:buFont typeface="Arial Rounded"/>
                <a:buNone/>
              </a:pPr>
              <a:r>
                <a:rPr b="1" i="0" lang="en-US" sz="5200" u="none" cap="none" strike="noStrike">
                  <a:solidFill>
                    <a:srgbClr val="A6A6A6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Factores emocionales</a:t>
              </a:r>
              <a:endParaRPr/>
            </a:p>
          </p:txBody>
        </p:sp>
        <p:sp>
          <p:nvSpPr>
            <p:cNvPr id="116" name="Google Shape;116;p3"/>
            <p:cNvSpPr txBox="1"/>
            <p:nvPr/>
          </p:nvSpPr>
          <p:spPr>
            <a:xfrm>
              <a:off x="3533385" y="6041851"/>
              <a:ext cx="1489773" cy="12446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63D"/>
                </a:buClr>
                <a:buSzPts val="7800"/>
                <a:buFont typeface="Arial Rounded"/>
                <a:buNone/>
              </a:pPr>
              <a:r>
                <a:rPr b="1" i="0" lang="en-US" sz="7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15</a:t>
              </a:r>
              <a:endParaRPr/>
            </a:p>
          </p:txBody>
        </p:sp>
        <p:sp>
          <p:nvSpPr>
            <p:cNvPr id="117" name="Google Shape;117;p3"/>
            <p:cNvSpPr txBox="1"/>
            <p:nvPr/>
          </p:nvSpPr>
          <p:spPr>
            <a:xfrm>
              <a:off x="6919493" y="3143463"/>
              <a:ext cx="1489773" cy="12446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63D"/>
                </a:buClr>
                <a:buSzPts val="7800"/>
                <a:buFont typeface="Arial Rounded"/>
                <a:buNone/>
              </a:pPr>
              <a:r>
                <a:rPr b="1" i="0" lang="en-US" sz="7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14</a:t>
              </a:r>
              <a:endParaRPr/>
            </a:p>
          </p:txBody>
        </p:sp>
        <p:sp>
          <p:nvSpPr>
            <p:cNvPr id="118" name="Google Shape;118;p3"/>
            <p:cNvSpPr txBox="1"/>
            <p:nvPr/>
          </p:nvSpPr>
          <p:spPr>
            <a:xfrm>
              <a:off x="1557787" y="3206148"/>
              <a:ext cx="5037463" cy="13716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63D"/>
                </a:buClr>
                <a:buSzPts val="5200"/>
                <a:buFont typeface="Arial Rounded"/>
                <a:buNone/>
              </a:pPr>
              <a:r>
                <a:rPr b="1" i="0" lang="en-US" sz="52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Alimento</a:t>
              </a:r>
              <a:endParaRPr/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63D"/>
                </a:buClr>
                <a:buSzPts val="3800"/>
                <a:buFont typeface="Arial Rounded"/>
                <a:buNone/>
              </a:pPr>
              <a:r>
                <a:rPr b="1" i="0" lang="en-US" sz="3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para la </a:t>
              </a:r>
              <a:r>
                <a:rPr b="1" i="0" lang="en-US" sz="52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mente</a:t>
              </a:r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0"/>
          <p:cNvSpPr/>
          <p:nvPr/>
        </p:nvSpPr>
        <p:spPr>
          <a:xfrm>
            <a:off x="2957587" y="711015"/>
            <a:ext cx="17610104" cy="1753598"/>
          </a:xfrm>
          <a:prstGeom prst="roundRect">
            <a:avLst>
              <a:gd fmla="val 50000" name="adj"/>
            </a:avLst>
          </a:prstGeom>
          <a:solidFill>
            <a:srgbClr val="FDB813"/>
          </a:soli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AC38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D9AC3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0" name="Google Shape;360;p30"/>
          <p:cNvSpPr txBox="1"/>
          <p:nvPr/>
        </p:nvSpPr>
        <p:spPr>
          <a:xfrm>
            <a:off x="3011844" y="1111065"/>
            <a:ext cx="17501588" cy="953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828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Helvetica Neue"/>
              <a:buNone/>
            </a:pPr>
            <a:r>
              <a:rPr b="1" i="0" lang="en-US" sz="7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Antídoto insinuaciones ponzoñosas</a:t>
            </a:r>
            <a:endParaRPr/>
          </a:p>
        </p:txBody>
      </p:sp>
      <p:sp>
        <p:nvSpPr>
          <p:cNvPr id="361" name="Google Shape;361;p30"/>
          <p:cNvSpPr txBox="1"/>
          <p:nvPr/>
        </p:nvSpPr>
        <p:spPr>
          <a:xfrm>
            <a:off x="977001" y="4346047"/>
            <a:ext cx="21109197" cy="1081836"/>
          </a:xfrm>
          <a:prstGeom prst="rect">
            <a:avLst/>
          </a:prstGeom>
          <a:solidFill>
            <a:srgbClr val="250F2D"/>
          </a:solidFill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100"/>
              <a:buFont typeface="Times New Roman"/>
              <a:buNone/>
            </a:pPr>
            <a:r>
              <a:rPr b="0" i="1" lang="en-US" sz="71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Cuando la mente se sujeta a la verdad bíblica:</a:t>
            </a:r>
            <a:endParaRPr/>
          </a:p>
        </p:txBody>
      </p:sp>
      <p:sp>
        <p:nvSpPr>
          <p:cNvPr id="362" name="Google Shape;362;p30"/>
          <p:cNvSpPr txBox="1"/>
          <p:nvPr/>
        </p:nvSpPr>
        <p:spPr>
          <a:xfrm>
            <a:off x="4627557" y="7067465"/>
            <a:ext cx="15586085" cy="3167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140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100"/>
              <a:buFont typeface="Helvetica Neue"/>
              <a:buNone/>
            </a:pPr>
            <a:r>
              <a:rPr b="1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Sus principios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se </a:t>
            </a:r>
            <a:r>
              <a:rPr b="1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arraigan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profundamente en </a:t>
            </a:r>
            <a:r>
              <a:rPr b="1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alma 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 la </a:t>
            </a:r>
            <a:r>
              <a:rPr b="1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preferencia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y los </a:t>
            </a:r>
            <a:r>
              <a:rPr b="1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gustos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se </a:t>
            </a:r>
            <a:r>
              <a:rPr b="1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entrelazan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con la verdad…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1"/>
          <p:cNvSpPr txBox="1"/>
          <p:nvPr/>
        </p:nvSpPr>
        <p:spPr>
          <a:xfrm>
            <a:off x="2443157" y="3462033"/>
            <a:ext cx="20083969" cy="6400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1690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100"/>
              <a:buFont typeface="Helvetica Neue"/>
              <a:buNone/>
            </a:pPr>
            <a:r>
              <a:rPr b="1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Rebajan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b="1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excitan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y </a:t>
            </a:r>
            <a:r>
              <a:rPr b="1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debilitan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las </a:t>
            </a:r>
            <a:r>
              <a:rPr b="1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facultades morales 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 </a:t>
            </a:r>
            <a:r>
              <a:rPr b="1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destruyen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los </a:t>
            </a:r>
            <a:r>
              <a:rPr b="1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dones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que Dios ha derramado para ser utilizados con fidelidad. </a:t>
            </a:r>
            <a:r>
              <a:rPr b="1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conocimiento bíblico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resultará </a:t>
            </a:r>
            <a:r>
              <a:rPr b="1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 antídoto contra las venenosas insinuaciones recibidas a través de una lectura sin control.</a:t>
            </a:r>
            <a:endParaRPr/>
          </a:p>
        </p:txBody>
      </p:sp>
      <p:sp>
        <p:nvSpPr>
          <p:cNvPr id="368" name="Google Shape;368;p31"/>
          <p:cNvSpPr txBox="1"/>
          <p:nvPr/>
        </p:nvSpPr>
        <p:spPr>
          <a:xfrm>
            <a:off x="1477957" y="1480833"/>
            <a:ext cx="15586085" cy="9773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9577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100"/>
              <a:buFont typeface="Times New Roman"/>
              <a:buNone/>
            </a:pPr>
            <a:r>
              <a:rPr b="0" i="1" lang="en-US" sz="71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 hay deseo de leer libros que</a:t>
            </a:r>
            <a:endParaRPr/>
          </a:p>
        </p:txBody>
      </p:sp>
      <p:pic>
        <p:nvPicPr>
          <p:cNvPr descr="Imagen" id="369" name="Google Shape;369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600" y="8921750"/>
            <a:ext cx="12192000" cy="486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31"/>
          <p:cNvSpPr txBox="1"/>
          <p:nvPr/>
        </p:nvSpPr>
        <p:spPr>
          <a:xfrm>
            <a:off x="11301668" y="11942041"/>
            <a:ext cx="11196995" cy="5740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—The RH, 9 de noviembre de 1886; NEV, 204. {1MCP 105.4}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2"/>
          <p:cNvSpPr/>
          <p:nvPr/>
        </p:nvSpPr>
        <p:spPr>
          <a:xfrm>
            <a:off x="5519908" y="1059848"/>
            <a:ext cx="14055385" cy="1372797"/>
          </a:xfrm>
          <a:prstGeom prst="roundRect">
            <a:avLst>
              <a:gd fmla="val 50000" name="adj"/>
            </a:avLst>
          </a:prstGeom>
          <a:solidFill>
            <a:srgbClr val="FFD63E"/>
          </a:soli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6" name="Google Shape;376;p32"/>
          <p:cNvSpPr txBox="1"/>
          <p:nvPr/>
        </p:nvSpPr>
        <p:spPr>
          <a:xfrm>
            <a:off x="6031312" y="1117596"/>
            <a:ext cx="13032578" cy="1257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Helvetica Neue"/>
              <a:buNone/>
            </a:pPr>
            <a:r>
              <a:rPr b="1" i="0" lang="en-US" sz="7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Protege de la superstición</a:t>
            </a:r>
            <a:endParaRPr/>
          </a:p>
        </p:txBody>
      </p:sp>
      <p:sp>
        <p:nvSpPr>
          <p:cNvPr id="377" name="Google Shape;377;p32"/>
          <p:cNvSpPr txBox="1"/>
          <p:nvPr/>
        </p:nvSpPr>
        <p:spPr>
          <a:xfrm>
            <a:off x="2610787" y="3740065"/>
            <a:ext cx="19873625" cy="75377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1830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100"/>
              <a:buFont typeface="Helvetica Neue Light"/>
              <a:buNone/>
            </a:pPr>
            <a:r>
              <a:rPr b="0" i="0" lang="en-US" sz="7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Si las enseñanzas </a:t>
            </a:r>
            <a:r>
              <a:rPr b="0" i="0" lang="en-US" sz="5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esta </a:t>
            </a:r>
            <a:r>
              <a:rPr b="0" i="0" lang="en-US" sz="7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Palabra dominaran nuestras vidas</a:t>
            </a:r>
            <a:r>
              <a:rPr b="0" i="0" lang="en-US" sz="5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si la </a:t>
            </a:r>
            <a:r>
              <a:rPr b="0" i="0" lang="en-US" sz="7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mente </a:t>
            </a:r>
            <a:r>
              <a:rPr b="0" i="0" lang="en-US" sz="5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 el </a:t>
            </a:r>
            <a:r>
              <a:rPr b="0" i="0" lang="en-US" sz="7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corazón se sometieran </a:t>
            </a:r>
            <a:r>
              <a:rPr b="0" i="0" lang="en-US" sz="5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 su </a:t>
            </a:r>
            <a:r>
              <a:rPr b="0" i="0" lang="en-US" sz="7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poder restrictivo</a:t>
            </a:r>
            <a:r>
              <a:rPr b="0" i="0" lang="en-US" sz="5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los </a:t>
            </a:r>
            <a:r>
              <a:rPr b="0" i="0" lang="en-US" sz="7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males existen </a:t>
            </a:r>
            <a:r>
              <a:rPr b="0" i="0" lang="en-US" sz="5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 las </a:t>
            </a:r>
            <a:r>
              <a:rPr b="0" i="0" lang="en-US" sz="7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iglesias </a:t>
            </a:r>
            <a:r>
              <a:rPr b="0" i="0" lang="en-US" sz="5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 en las </a:t>
            </a:r>
            <a:r>
              <a:rPr b="0" i="0" lang="en-US" sz="7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familias no encontrarían lugar. </a:t>
            </a:r>
            <a:r>
              <a:rPr b="0" i="0" lang="en-US" sz="5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Las enseñanzas de la Palabra de Dios </a:t>
            </a:r>
            <a:r>
              <a:rPr b="0" i="0" lang="en-US" sz="7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han </a:t>
            </a:r>
            <a:r>
              <a:rPr b="0" i="0" lang="en-US" sz="5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</a:t>
            </a:r>
            <a:r>
              <a:rPr b="0" i="0" lang="en-US" sz="7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controlar</a:t>
            </a:r>
            <a:r>
              <a:rPr b="0" i="0" lang="en-US" sz="5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la </a:t>
            </a:r>
            <a:r>
              <a:rPr b="0" i="0" lang="en-US" sz="7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mente </a:t>
            </a:r>
            <a:r>
              <a:rPr b="0" i="0" lang="en-US" sz="5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 el </a:t>
            </a:r>
            <a:r>
              <a:rPr b="0" i="0" lang="en-US" sz="7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corazón</a:t>
            </a:r>
            <a:r>
              <a:rPr b="0" i="0" lang="en-US" sz="5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para que la vida hogareña </a:t>
            </a:r>
            <a:r>
              <a:rPr b="0" i="0" lang="en-US" sz="7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demuestre</a:t>
            </a:r>
            <a:r>
              <a:rPr b="0" i="0" lang="en-US" sz="5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el </a:t>
            </a:r>
            <a:r>
              <a:rPr b="0" i="0" lang="en-US" sz="7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poder </a:t>
            </a:r>
            <a:r>
              <a:rPr b="0" i="0" lang="en-US" sz="5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la gracia de Dios [...]. </a:t>
            </a:r>
            <a:endParaRPr/>
          </a:p>
        </p:txBody>
      </p:sp>
      <p:sp>
        <p:nvSpPr>
          <p:cNvPr id="378" name="Google Shape;378;p32"/>
          <p:cNvSpPr txBox="1"/>
          <p:nvPr/>
        </p:nvSpPr>
        <p:spPr>
          <a:xfrm>
            <a:off x="14726105" y="11890785"/>
            <a:ext cx="2361764" cy="5440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Times New Roman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{1MCP 106.1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3"/>
          <p:cNvSpPr txBox="1"/>
          <p:nvPr/>
        </p:nvSpPr>
        <p:spPr>
          <a:xfrm>
            <a:off x="1137587" y="3181265"/>
            <a:ext cx="5788532" cy="11399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1830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100"/>
              <a:buFont typeface="Times New Roman"/>
              <a:buNone/>
            </a:pPr>
            <a:r>
              <a:rPr b="0" i="1" lang="en-US" sz="71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Sin la Biblia:</a:t>
            </a:r>
            <a:endParaRPr/>
          </a:p>
        </p:txBody>
      </p:sp>
      <p:sp>
        <p:nvSpPr>
          <p:cNvPr id="384" name="Google Shape;384;p33"/>
          <p:cNvSpPr txBox="1"/>
          <p:nvPr/>
        </p:nvSpPr>
        <p:spPr>
          <a:xfrm>
            <a:off x="12821104" y="12335798"/>
            <a:ext cx="8798283" cy="5440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Times New Roman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—The RH, 10 de noviembre de 1904. {1MCP 106.2}</a:t>
            </a:r>
            <a:endParaRPr/>
          </a:p>
        </p:txBody>
      </p:sp>
      <p:sp>
        <p:nvSpPr>
          <p:cNvPr id="385" name="Google Shape;385;p33"/>
          <p:cNvSpPr txBox="1"/>
          <p:nvPr/>
        </p:nvSpPr>
        <p:spPr>
          <a:xfrm>
            <a:off x="2255187" y="4562330"/>
            <a:ext cx="19873625" cy="7532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-1016000" lvl="0" marL="1231900" marR="0" rtl="0" algn="l">
              <a:lnSpc>
                <a:spcPct val="12173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968"/>
              <a:buFont typeface="Helvetica Neue Light"/>
              <a:buChar char="•"/>
            </a:pPr>
            <a:r>
              <a:rPr b="0" i="0" lang="en-US" sz="6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Seríamos confundidos 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por las </a:t>
            </a:r>
            <a:r>
              <a:rPr b="0" i="0" lang="en-US" sz="6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falsas teorías.</a:t>
            </a:r>
            <a:endParaRPr/>
          </a:p>
          <a:p>
            <a:pPr indent="-1016000" lvl="0" marL="1231900" marR="0" rtl="0" algn="l">
              <a:lnSpc>
                <a:spcPct val="12173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968"/>
              <a:buFont typeface="Helvetica Neue Light"/>
              <a:buChar char="•"/>
            </a:pPr>
            <a:r>
              <a:rPr b="0" i="0" lang="en-US" sz="6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 mente estaría sujeta 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 la </a:t>
            </a:r>
            <a:r>
              <a:rPr b="0" i="0" lang="en-US" sz="6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tiranía 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la </a:t>
            </a:r>
            <a:r>
              <a:rPr b="0" i="0" lang="en-US" sz="6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superstición 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 la </a:t>
            </a:r>
            <a:r>
              <a:rPr b="0" i="0" lang="en-US" sz="6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falsedad.</a:t>
            </a:r>
            <a:endParaRPr/>
          </a:p>
          <a:p>
            <a:pPr indent="-1016000" lvl="0" marL="1231900" marR="0" rtl="0" algn="l">
              <a:lnSpc>
                <a:spcPct val="12173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968"/>
              <a:buFont typeface="Helvetica Neue Light"/>
              <a:buChar char="•"/>
            </a:pPr>
            <a:r>
              <a:rPr b="0" i="0" lang="en-US" sz="6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Poseyendo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una </a:t>
            </a:r>
            <a:r>
              <a:rPr b="0" i="0" lang="en-US" sz="6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historia auténtica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del </a:t>
            </a:r>
            <a:r>
              <a:rPr b="0" i="0" lang="en-US" sz="6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comienzo 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del </a:t>
            </a:r>
            <a:r>
              <a:rPr b="0" i="0" lang="en-US" sz="6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mundo, no necesitamos enredarnos 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 </a:t>
            </a:r>
            <a:r>
              <a:rPr b="0" i="0" lang="en-US" sz="6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conjeturas humanas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</a:t>
            </a:r>
            <a:r>
              <a:rPr b="0" i="0" lang="en-US" sz="6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teorías indignas 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</a:t>
            </a:r>
            <a:r>
              <a:rPr b="0" i="0" lang="en-US" sz="6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confianza.</a:t>
            </a:r>
            <a:endParaRPr/>
          </a:p>
        </p:txBody>
      </p:sp>
      <p:sp>
        <p:nvSpPr>
          <p:cNvPr id="386" name="Google Shape;386;p33"/>
          <p:cNvSpPr txBox="1"/>
          <p:nvPr/>
        </p:nvSpPr>
        <p:spPr>
          <a:xfrm>
            <a:off x="6031312" y="1238246"/>
            <a:ext cx="13032578" cy="1016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818"/>
              </a:buClr>
              <a:buSzPts val="6000"/>
              <a:buFont typeface="Helvetica Neue"/>
              <a:buNone/>
            </a:pPr>
            <a:r>
              <a:rPr b="1" i="0" lang="en-US" sz="6000" u="none" cap="none" strike="noStrike">
                <a:solidFill>
                  <a:srgbClr val="FBB8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Protege de la superstición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4"/>
          <p:cNvSpPr/>
          <p:nvPr/>
        </p:nvSpPr>
        <p:spPr>
          <a:xfrm>
            <a:off x="2942320" y="1077024"/>
            <a:ext cx="17972847" cy="1785844"/>
          </a:xfrm>
          <a:prstGeom prst="roundRect">
            <a:avLst>
              <a:gd fmla="val 50000" name="adj"/>
            </a:avLst>
          </a:prstGeom>
          <a:solidFill>
            <a:srgbClr val="FDB813"/>
          </a:soli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AC38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D9AC3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2" name="Google Shape;392;p34"/>
          <p:cNvSpPr txBox="1"/>
          <p:nvPr/>
        </p:nvSpPr>
        <p:spPr>
          <a:xfrm>
            <a:off x="2815553" y="1747197"/>
            <a:ext cx="18226381" cy="953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828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Helvetica Neue"/>
              <a:buNone/>
            </a:pPr>
            <a:r>
              <a:rPr b="1" i="0" lang="en-US" sz="7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Mejora las facultades de razonamiento</a:t>
            </a:r>
            <a:endParaRPr/>
          </a:p>
        </p:txBody>
      </p:sp>
      <p:sp>
        <p:nvSpPr>
          <p:cNvPr id="393" name="Google Shape;393;p34"/>
          <p:cNvSpPr txBox="1"/>
          <p:nvPr/>
        </p:nvSpPr>
        <p:spPr>
          <a:xfrm>
            <a:off x="3200862" y="4425865"/>
            <a:ext cx="17455763" cy="64404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4225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100"/>
              <a:buFont typeface="Helvetica Neue Light"/>
              <a:buNone/>
            </a:pPr>
            <a:r>
              <a:rPr b="0" i="0" lang="en-US" sz="7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Ningún conocimiento es tan firme, tan consecuente y de tan largo alcance, como el que se obtiene por el estudio de la Palabra de Dios. Es el fundamento de todo conocimiento verdadero. 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5"/>
          <p:cNvSpPr txBox="1"/>
          <p:nvPr/>
        </p:nvSpPr>
        <p:spPr>
          <a:xfrm>
            <a:off x="1574100" y="1454064"/>
            <a:ext cx="10933520" cy="106771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3098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100"/>
              <a:buFont typeface="Helvetica Neue Light"/>
              <a:buNone/>
            </a:pPr>
            <a:r>
              <a:rPr b="0" i="0" lang="en-US" sz="7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 Biblia es 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como una </a:t>
            </a:r>
            <a:r>
              <a:rPr b="0" i="0" lang="en-US" sz="7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fuente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 Las </a:t>
            </a:r>
            <a:r>
              <a:rPr b="0" i="0" lang="en-US" sz="7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grandiosas verdades 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la </a:t>
            </a:r>
            <a:r>
              <a:rPr b="0" i="0" lang="en-US" sz="7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historia sagrada poseen 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una </a:t>
            </a:r>
            <a:r>
              <a:rPr b="0" i="0" lang="en-US" sz="7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fuerza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</a:t>
            </a:r>
            <a:r>
              <a:rPr b="0" i="0" lang="en-US" sz="7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belleza asombrosas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</a:t>
            </a:r>
            <a:r>
              <a:rPr b="0" i="0" lang="en-US" sz="7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son 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tanto </a:t>
            </a:r>
            <a:r>
              <a:rPr b="0" i="0" lang="en-US" sz="7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alcance 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como la </a:t>
            </a:r>
            <a:r>
              <a:rPr b="0" i="0" lang="en-US" sz="7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eternidad. Ninguna ciencia 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es </a:t>
            </a:r>
            <a:r>
              <a:rPr b="0" i="0" lang="en-US" sz="7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comparable 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 la </a:t>
            </a:r>
            <a:r>
              <a:rPr b="0" i="0" lang="en-US" sz="7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ciencia 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 </a:t>
            </a:r>
            <a:r>
              <a:rPr b="0" i="0" lang="en-US" sz="7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revela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el </a:t>
            </a:r>
            <a:r>
              <a:rPr b="0" i="0" lang="en-US" sz="7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carácter 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</a:t>
            </a:r>
            <a:r>
              <a:rPr b="0" i="0" lang="en-US" sz="7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Dios.</a:t>
            </a:r>
            <a:endParaRPr/>
          </a:p>
        </p:txBody>
      </p:sp>
      <p:pic>
        <p:nvPicPr>
          <p:cNvPr descr="Imagen" id="399" name="Google Shape;399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11358" y="5207664"/>
            <a:ext cx="14838484" cy="8939472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35"/>
          <p:cNvSpPr txBox="1"/>
          <p:nvPr/>
        </p:nvSpPr>
        <p:spPr>
          <a:xfrm>
            <a:off x="16885105" y="12220985"/>
            <a:ext cx="3016707" cy="6297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Times New Roman"/>
              <a:buNone/>
            </a:pPr>
            <a:r>
              <a:rPr b="0" i="0" lang="en-US" sz="3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{1MCP 106.4}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405" name="Google Shape;405;p36"/>
          <p:cNvPicPr preferRelativeResize="0"/>
          <p:nvPr/>
        </p:nvPicPr>
        <p:blipFill rotWithShape="1">
          <a:blip r:embed="rId4">
            <a:alphaModFix amt="66204"/>
          </a:blip>
          <a:srcRect b="0" l="0" r="0" t="0"/>
          <a:stretch/>
        </p:blipFill>
        <p:spPr>
          <a:xfrm>
            <a:off x="831919" y="4293549"/>
            <a:ext cx="16471762" cy="9227136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36"/>
          <p:cNvSpPr/>
          <p:nvPr/>
        </p:nvSpPr>
        <p:spPr>
          <a:xfrm>
            <a:off x="4292600" y="5283200"/>
            <a:ext cx="18872904" cy="5669459"/>
          </a:xfrm>
          <a:prstGeom prst="rect">
            <a:avLst/>
          </a:prstGeom>
          <a:solidFill>
            <a:srgbClr val="FFFFFF">
              <a:alpha val="61176"/>
            </a:srgbClr>
          </a:solidFill>
          <a:ln cap="rnd" cmpd="sng" w="19050">
            <a:solidFill>
              <a:schemeClr val="accent1">
                <a:alpha val="61176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7" name="Google Shape;407;p36"/>
          <p:cNvSpPr txBox="1"/>
          <p:nvPr/>
        </p:nvSpPr>
        <p:spPr>
          <a:xfrm>
            <a:off x="3347983" y="5323388"/>
            <a:ext cx="19348361" cy="54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-977900" lvl="0" marL="1092200" marR="0" rtl="0" algn="l">
              <a:lnSpc>
                <a:spcPct val="1183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80"/>
              <a:buFont typeface="Helvetica Neue Light"/>
              <a:buChar char="•"/>
            </a:pPr>
            <a:r>
              <a:rPr b="0" i="0" lang="en-US" sz="7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Es</a:t>
            </a:r>
            <a:r>
              <a:rPr b="0" i="0" lang="en-US" sz="5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el </a:t>
            </a:r>
            <a:r>
              <a:rPr b="1" i="0" lang="en-US" sz="7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mapa</a:t>
            </a:r>
            <a:r>
              <a:rPr b="0" i="0" lang="en-US" sz="7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b="0" i="0" lang="en-US" sz="5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 </a:t>
            </a:r>
            <a:r>
              <a:rPr b="1" i="0" lang="en-US" sz="7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nos guía</a:t>
            </a:r>
            <a:r>
              <a:rPr b="0" i="0" lang="en-US" sz="5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 través del </a:t>
            </a:r>
            <a:r>
              <a:rPr b="0" i="0" lang="en-US" sz="7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tormentoso mar </a:t>
            </a:r>
            <a:r>
              <a:rPr b="0" i="0" lang="en-US" sz="5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la </a:t>
            </a:r>
            <a:r>
              <a:rPr b="0" i="0" lang="en-US" sz="7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vida.</a:t>
            </a:r>
            <a:endParaRPr/>
          </a:p>
          <a:p>
            <a:pPr indent="-977900" lvl="0" marL="1092200" marR="0" rtl="0" algn="l">
              <a:lnSpc>
                <a:spcPct val="1183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80"/>
              <a:buFont typeface="Helvetica Neue Light"/>
              <a:buChar char="•"/>
            </a:pPr>
            <a:r>
              <a:rPr b="0" i="0" lang="en-US" sz="7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Es nuestro</a:t>
            </a:r>
            <a:r>
              <a:rPr b="1" i="0" lang="en-US" sz="7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libro-guía</a:t>
            </a:r>
            <a:r>
              <a:rPr b="0" i="0" lang="en-US" sz="7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b="0" i="0" lang="en-US" sz="5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 </a:t>
            </a:r>
            <a:r>
              <a:rPr b="1" i="0" lang="en-US" sz="7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muestra </a:t>
            </a:r>
            <a:r>
              <a:rPr b="0" i="0" lang="en-US" sz="5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el </a:t>
            </a:r>
            <a:r>
              <a:rPr b="1" i="0" lang="en-US" sz="7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camino</a:t>
            </a:r>
            <a:r>
              <a:rPr b="0" i="0" lang="en-US" sz="7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hacia </a:t>
            </a:r>
            <a:r>
              <a:rPr b="0" i="0" lang="en-US" sz="5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las </a:t>
            </a:r>
            <a:r>
              <a:rPr b="0" i="0" lang="en-US" sz="7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mansiones eternas </a:t>
            </a:r>
            <a:r>
              <a:rPr b="0" i="0" lang="en-US" sz="5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 el </a:t>
            </a:r>
            <a:r>
              <a:rPr b="1" i="0" lang="en-US" sz="7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carácter</a:t>
            </a:r>
            <a:r>
              <a:rPr b="0" i="0" lang="en-US" sz="5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que </a:t>
            </a:r>
            <a:r>
              <a:rPr b="0" i="0" lang="en-US" sz="7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debemos </a:t>
            </a:r>
            <a:r>
              <a:rPr b="1" i="0" lang="en-US" sz="7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poseer</a:t>
            </a:r>
            <a:r>
              <a:rPr b="0" i="0" lang="en-US" sz="7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b="0" i="0" lang="en-US" sz="5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para </a:t>
            </a:r>
            <a:r>
              <a:rPr b="0" i="0" lang="en-US" sz="7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habitar</a:t>
            </a:r>
            <a:r>
              <a:rPr b="0" i="0" lang="en-US" sz="5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en </a:t>
            </a:r>
            <a:r>
              <a:rPr b="0" i="0" lang="en-US" sz="7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ellas</a:t>
            </a:r>
            <a:r>
              <a:rPr b="0" i="0" lang="en-US" sz="5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/>
          </a:p>
        </p:txBody>
      </p:sp>
      <p:sp>
        <p:nvSpPr>
          <p:cNvPr id="408" name="Google Shape;408;p36"/>
          <p:cNvSpPr/>
          <p:nvPr/>
        </p:nvSpPr>
        <p:spPr>
          <a:xfrm>
            <a:off x="2594967" y="1152108"/>
            <a:ext cx="19194067" cy="1696278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DFB346"/>
              </a:gs>
              <a:gs pos="100000">
                <a:srgbClr val="FFFC79"/>
              </a:gs>
            </a:gsLst>
            <a:lin ang="5400000" scaled="0"/>
          </a:gra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9" name="Google Shape;409;p36"/>
          <p:cNvSpPr txBox="1"/>
          <p:nvPr/>
        </p:nvSpPr>
        <p:spPr>
          <a:xfrm>
            <a:off x="3078809" y="1371596"/>
            <a:ext cx="18226381" cy="1257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Helvetica Neue"/>
              <a:buNone/>
            </a:pPr>
            <a:r>
              <a:rPr b="1" i="0" lang="en-US" sz="7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Dota de vigor a las facultades</a:t>
            </a:r>
            <a:endParaRPr/>
          </a:p>
        </p:txBody>
      </p:sp>
      <p:sp>
        <p:nvSpPr>
          <p:cNvPr id="410" name="Google Shape;410;p36"/>
          <p:cNvSpPr txBox="1"/>
          <p:nvPr/>
        </p:nvSpPr>
        <p:spPr>
          <a:xfrm>
            <a:off x="12567104" y="13726820"/>
            <a:ext cx="11348238" cy="18300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 Light"/>
              <a:buNone/>
            </a:pP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The RH, 4 de enero de 1881; NEV, 33. {1MCP 107.1}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 Light"/>
              <a:buNone/>
            </a:pPr>
            <a:r>
              <a:t/>
            </a:r>
            <a:endParaRPr b="0" i="0" sz="38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11" name="Google Shape;411;p36"/>
          <p:cNvSpPr txBox="1"/>
          <p:nvPr/>
        </p:nvSpPr>
        <p:spPr>
          <a:xfrm>
            <a:off x="748352" y="2950472"/>
            <a:ext cx="14078952" cy="11369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1830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100"/>
              <a:buFont typeface="Helvetica Neue Light"/>
              <a:buNone/>
            </a:pPr>
            <a:r>
              <a:rPr b="0" i="0" lang="en-US" sz="7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 Biblia - este precioso tesoro:</a:t>
            </a:r>
            <a:endParaRPr/>
          </a:p>
        </p:txBody>
      </p:sp>
      <p:pic>
        <p:nvPicPr>
          <p:cNvPr descr="Imagen" id="412" name="Google Shape;412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38110" y="4190481"/>
            <a:ext cx="3793630" cy="6712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" id="413" name="Google Shape;413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47255" y="10850515"/>
            <a:ext cx="2246290" cy="1209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7"/>
          <p:cNvSpPr txBox="1"/>
          <p:nvPr/>
        </p:nvSpPr>
        <p:spPr>
          <a:xfrm>
            <a:off x="1916752" y="3794833"/>
            <a:ext cx="22074494" cy="75377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-977900" lvl="0" marL="1092200" marR="0" rtl="0" algn="l">
              <a:lnSpc>
                <a:spcPct val="11830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80"/>
              <a:buFont typeface="Helvetica Neue Light"/>
              <a:buChar char="•"/>
            </a:pPr>
            <a:r>
              <a:rPr b="0" i="0" lang="en-US" sz="7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 él,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el </a:t>
            </a:r>
            <a:r>
              <a:rPr b="0" i="0" lang="en-US" sz="7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intelecto encontrará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temas del mas </a:t>
            </a:r>
            <a:r>
              <a:rPr b="0" i="0" lang="en-US" sz="7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elevado carácter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para </a:t>
            </a:r>
            <a:r>
              <a:rPr b="0" i="0" lang="en-US" sz="7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ejercitar sus potencialidades.</a:t>
            </a:r>
            <a:endParaRPr/>
          </a:p>
          <a:p>
            <a:pPr indent="-977900" lvl="0" marL="1092200" marR="0" rtl="0" algn="l">
              <a:lnSpc>
                <a:spcPct val="11830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80"/>
              <a:buFont typeface="Helvetica Neue Light"/>
              <a:buChar char="•"/>
            </a:pPr>
            <a:r>
              <a:rPr b="0" i="0" lang="en-US" sz="7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Dotará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</a:t>
            </a:r>
            <a:r>
              <a:rPr b="0" i="0" lang="en-US" sz="7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vigor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todas nuestras </a:t>
            </a:r>
            <a:r>
              <a:rPr b="0" i="0" lang="en-US" sz="7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facultades</a:t>
            </a:r>
            <a:endParaRPr/>
          </a:p>
          <a:p>
            <a:pPr indent="-977900" lvl="0" marL="1092200" marR="0" rtl="0" algn="l">
              <a:lnSpc>
                <a:spcPct val="11830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80"/>
              <a:buFont typeface="Helvetica Neue Light"/>
              <a:buChar char="•"/>
            </a:pPr>
            <a:r>
              <a:rPr b="0" i="0" lang="en-US" sz="7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omo </a:t>
            </a:r>
            <a:r>
              <a:rPr b="0" i="0" lang="en-US" sz="7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ponerlas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 </a:t>
            </a:r>
            <a:r>
              <a:rPr b="0" i="0" lang="en-US" sz="7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contacto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 las </a:t>
            </a:r>
            <a:r>
              <a:rPr b="0" i="0" lang="en-US" sz="7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estupendas verdades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la revelación.</a:t>
            </a:r>
            <a:endParaRPr b="0" i="0" sz="6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977900" lvl="0" marL="1092200" marR="0" rtl="0" algn="l">
              <a:lnSpc>
                <a:spcPct val="11830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80"/>
              <a:buFont typeface="Helvetica Neue Light"/>
              <a:buChar char="•"/>
            </a:pPr>
            <a:r>
              <a:rPr b="0" i="0" lang="en-US" sz="7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El esfuerzo realizado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para </a:t>
            </a:r>
            <a:r>
              <a:rPr b="0" i="0" lang="en-US" sz="7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posesionarse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</a:t>
            </a:r>
            <a:r>
              <a:rPr b="0" i="0" lang="en-US" sz="7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ponderar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estos grandes pensamientos, </a:t>
            </a:r>
            <a:r>
              <a:rPr b="0" i="0" lang="en-US" sz="7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expande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la </a:t>
            </a:r>
            <a:r>
              <a:rPr b="0" i="0" lang="en-US" sz="7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mente.  </a:t>
            </a:r>
            <a:endParaRPr/>
          </a:p>
        </p:txBody>
      </p:sp>
      <p:sp>
        <p:nvSpPr>
          <p:cNvPr id="419" name="Google Shape;419;p37"/>
          <p:cNvSpPr/>
          <p:nvPr/>
        </p:nvSpPr>
        <p:spPr>
          <a:xfrm>
            <a:off x="2594967" y="1152108"/>
            <a:ext cx="19194067" cy="1696278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DFB346"/>
              </a:gs>
              <a:gs pos="100000">
                <a:srgbClr val="FFFC79"/>
              </a:gs>
            </a:gsLst>
            <a:lin ang="5400000" scaled="0"/>
          </a:gra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0" name="Google Shape;420;p37"/>
          <p:cNvSpPr txBox="1"/>
          <p:nvPr/>
        </p:nvSpPr>
        <p:spPr>
          <a:xfrm>
            <a:off x="3078809" y="1371596"/>
            <a:ext cx="18226381" cy="1257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Helvetica Neue"/>
              <a:buNone/>
            </a:pPr>
            <a:r>
              <a:rPr b="1" i="0" lang="en-US" sz="7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Dota de vigor a las facultades</a:t>
            </a:r>
            <a:endParaRPr/>
          </a:p>
        </p:txBody>
      </p:sp>
      <p:sp>
        <p:nvSpPr>
          <p:cNvPr id="421" name="Google Shape;421;p37"/>
          <p:cNvSpPr txBox="1"/>
          <p:nvPr/>
        </p:nvSpPr>
        <p:spPr>
          <a:xfrm>
            <a:off x="10433504" y="12279021"/>
            <a:ext cx="11348238" cy="18300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 Light"/>
              <a:buNone/>
            </a:pP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The RH, 4 de enero de 1881; NEV, 33. {1MCP 107.1}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 Light"/>
              <a:buNone/>
            </a:pPr>
            <a:r>
              <a:t/>
            </a:r>
            <a:endParaRPr b="0" i="0" sz="38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alería de imágenes" id="426" name="Google Shape;426;p38"/>
          <p:cNvPicPr preferRelativeResize="0"/>
          <p:nvPr/>
        </p:nvPicPr>
        <p:blipFill rotWithShape="1">
          <a:blip r:embed="rId4">
            <a:alphaModFix/>
          </a:blip>
          <a:srcRect b="0" l="3315" r="3315" t="0"/>
          <a:stretch/>
        </p:blipFill>
        <p:spPr>
          <a:xfrm>
            <a:off x="1074772" y="3943650"/>
            <a:ext cx="5775256" cy="7298323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38"/>
          <p:cNvSpPr txBox="1"/>
          <p:nvPr/>
        </p:nvSpPr>
        <p:spPr>
          <a:xfrm>
            <a:off x="4159055" y="2897139"/>
            <a:ext cx="10270639" cy="11024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3387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200"/>
              <a:buFont typeface="Helvetica Neue"/>
              <a:buNone/>
            </a:pPr>
            <a:r>
              <a:rPr b="0" i="0" lang="en-US" sz="6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 estudiar la Biblia:</a:t>
            </a:r>
            <a:endParaRPr/>
          </a:p>
        </p:txBody>
      </p:sp>
      <p:pic>
        <p:nvPicPr>
          <p:cNvPr descr="Imagen" id="428" name="Google Shape;428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973" y="10632393"/>
            <a:ext cx="7876854" cy="3142537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38"/>
          <p:cNvSpPr/>
          <p:nvPr/>
        </p:nvSpPr>
        <p:spPr>
          <a:xfrm>
            <a:off x="6477072" y="1018727"/>
            <a:ext cx="11429856" cy="1138175"/>
          </a:xfrm>
          <a:prstGeom prst="roundRect">
            <a:avLst>
              <a:gd fmla="val 50000" name="adj"/>
            </a:avLst>
          </a:prstGeom>
          <a:solidFill>
            <a:srgbClr val="FDB813"/>
          </a:soli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AC38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D9AC3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0" name="Google Shape;430;p38"/>
          <p:cNvSpPr txBox="1"/>
          <p:nvPr/>
        </p:nvSpPr>
        <p:spPr>
          <a:xfrm>
            <a:off x="7760148" y="1161865"/>
            <a:ext cx="8863704" cy="953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828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Helvetica Neue"/>
              <a:buNone/>
            </a:pPr>
            <a:r>
              <a:rPr b="1" i="0" lang="en-US" sz="7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Ensancha</a:t>
            </a:r>
            <a:r>
              <a:rPr b="1" i="0" lang="en-US" sz="7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la </a:t>
            </a:r>
            <a:r>
              <a:rPr b="1" i="0" lang="en-US" sz="7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mente</a:t>
            </a:r>
            <a:endParaRPr/>
          </a:p>
        </p:txBody>
      </p:sp>
      <p:sp>
        <p:nvSpPr>
          <p:cNvPr id="431" name="Google Shape;431;p38"/>
          <p:cNvSpPr txBox="1"/>
          <p:nvPr/>
        </p:nvSpPr>
        <p:spPr>
          <a:xfrm>
            <a:off x="8640757" y="4781350"/>
            <a:ext cx="13507353" cy="79375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-1475509" lvl="0" marL="1475509" marR="0" rtl="0" algn="l">
              <a:lnSpc>
                <a:spcPct val="11690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80"/>
              <a:buFont typeface="Helvetica Neue"/>
              <a:buChar char="•"/>
            </a:pPr>
            <a:r>
              <a:rPr b="1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Aumenta</a:t>
            </a:r>
            <a:r>
              <a:rPr b="0" i="0" lang="en-US" sz="5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los </a:t>
            </a:r>
            <a:r>
              <a:rPr b="1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poderes </a:t>
            </a:r>
            <a:r>
              <a:rPr b="0" i="0" lang="en-US" sz="5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</a:t>
            </a:r>
            <a:r>
              <a:rPr b="1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comprensión</a:t>
            </a:r>
            <a:r>
              <a:rPr b="0" i="0" lang="en-US" sz="6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5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 </a:t>
            </a:r>
            <a:r>
              <a:rPr b="1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dota</a:t>
            </a:r>
            <a:r>
              <a:rPr b="1" i="0" lang="en-US" sz="5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5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cada </a:t>
            </a:r>
            <a:r>
              <a:rPr b="1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facultad </a:t>
            </a:r>
            <a:r>
              <a:rPr b="0" i="0" lang="en-US" sz="5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 un </a:t>
            </a:r>
            <a:r>
              <a:rPr b="1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poder nuevo</a:t>
            </a:r>
            <a:r>
              <a:rPr b="0" i="0" lang="en-US" sz="6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b="0" i="0" sz="6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143000" lvl="0" marL="1143000" marR="0" rtl="0" algn="l">
              <a:lnSpc>
                <a:spcPct val="116901"/>
              </a:lnSpc>
              <a:spcBef>
                <a:spcPts val="380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"/>
              <a:buChar char="•"/>
            </a:pPr>
            <a:r>
              <a:rPr b="0" i="0" lang="en-US" sz="5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Pone la </a:t>
            </a:r>
            <a:r>
              <a:rPr b="1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mente</a:t>
            </a:r>
            <a:r>
              <a:rPr b="0" i="0" lang="en-US" sz="5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en </a:t>
            </a:r>
            <a:r>
              <a:rPr b="1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contacto</a:t>
            </a:r>
            <a:r>
              <a:rPr b="0" i="0" lang="en-US" sz="5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con los </a:t>
            </a:r>
            <a:r>
              <a:rPr b="1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principios amplios</a:t>
            </a:r>
            <a:r>
              <a:rPr b="0" i="0" lang="en-US" sz="5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y </a:t>
            </a:r>
            <a:r>
              <a:rPr b="1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ennoblecedores</a:t>
            </a:r>
            <a:r>
              <a:rPr b="0" i="0" lang="en-US" sz="5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5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la </a:t>
            </a:r>
            <a:r>
              <a:rPr b="1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verdad.</a:t>
            </a:r>
            <a:endParaRPr/>
          </a:p>
        </p:txBody>
      </p:sp>
      <p:pic>
        <p:nvPicPr>
          <p:cNvPr descr="Imagen" id="432" name="Google Shape;432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97559" y="4054815"/>
            <a:ext cx="3793630" cy="671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9"/>
          <p:cNvSpPr/>
          <p:nvPr/>
        </p:nvSpPr>
        <p:spPr>
          <a:xfrm>
            <a:off x="9067800" y="3273821"/>
            <a:ext cx="14443374" cy="5995096"/>
          </a:xfrm>
          <a:prstGeom prst="roundRect">
            <a:avLst>
              <a:gd fmla="val 12451" name="adj"/>
            </a:avLst>
          </a:prstGeom>
          <a:gradFill>
            <a:gsLst>
              <a:gs pos="0">
                <a:srgbClr val="D4764C">
                  <a:alpha val="77254"/>
                </a:srgbClr>
              </a:gs>
              <a:gs pos="100000">
                <a:srgbClr val="A14E1B">
                  <a:alpha val="77254"/>
                </a:srgbClr>
              </a:gs>
            </a:gsLst>
            <a:lin ang="5400000" scaled="0"/>
          </a:gradFill>
          <a:ln cap="rnd" cmpd="sng" w="9525">
            <a:solidFill>
              <a:schemeClr val="accent5">
                <a:alpha val="77254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8" name="Google Shape;438;p39"/>
          <p:cNvSpPr txBox="1"/>
          <p:nvPr/>
        </p:nvSpPr>
        <p:spPr>
          <a:xfrm>
            <a:off x="9980868" y="12119841"/>
            <a:ext cx="14080391" cy="5740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—The Youth’s Instructor, 13 de octubre de 1898; HHD, 72. {1MCP 107.2}</a:t>
            </a:r>
            <a:endParaRPr/>
          </a:p>
        </p:txBody>
      </p:sp>
      <p:sp>
        <p:nvSpPr>
          <p:cNvPr id="439" name="Google Shape;439;p39"/>
          <p:cNvSpPr txBox="1"/>
          <p:nvPr/>
        </p:nvSpPr>
        <p:spPr>
          <a:xfrm>
            <a:off x="1003153" y="1212665"/>
            <a:ext cx="10873578" cy="9096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3278"/>
              </a:lnSpc>
              <a:spcBef>
                <a:spcPts val="0"/>
              </a:spcBef>
              <a:spcAft>
                <a:spcPts val="0"/>
              </a:spcAft>
              <a:buClr>
                <a:srgbClr val="FDB813"/>
              </a:buClr>
              <a:buSzPts val="6100"/>
              <a:buFont typeface="Helvetica Neue"/>
              <a:buNone/>
            </a:pPr>
            <a:r>
              <a:rPr b="1" i="0" lang="en-US" sz="6100" u="none" cap="none" strike="noStrike">
                <a:solidFill>
                  <a:srgbClr val="FDB81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Ensancha la mente</a:t>
            </a:r>
            <a:endParaRPr/>
          </a:p>
        </p:txBody>
      </p:sp>
      <p:sp>
        <p:nvSpPr>
          <p:cNvPr id="440" name="Google Shape;440;p39"/>
          <p:cNvSpPr txBox="1"/>
          <p:nvPr/>
        </p:nvSpPr>
        <p:spPr>
          <a:xfrm>
            <a:off x="8093616" y="4125026"/>
            <a:ext cx="15433189" cy="4775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-1475509" lvl="0" marL="1475509" marR="0" rtl="0" algn="l">
              <a:lnSpc>
                <a:spcPct val="13098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80"/>
              <a:buFont typeface="Helvetica Neue"/>
              <a:buChar char="•"/>
            </a:pPr>
            <a:r>
              <a:rPr b="1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Pone </a:t>
            </a:r>
            <a:r>
              <a:rPr b="0" i="0" lang="en-US" sz="5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todo el </a:t>
            </a:r>
            <a:r>
              <a:rPr b="1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cielo </a:t>
            </a:r>
            <a:r>
              <a:rPr b="0" i="0" lang="en-US" sz="5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 </a:t>
            </a:r>
            <a:r>
              <a:rPr b="1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íntima relación </a:t>
            </a:r>
            <a:r>
              <a:rPr b="0" i="0" lang="en-US" sz="5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 las </a:t>
            </a:r>
            <a:r>
              <a:rPr b="1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mentes humanas</a:t>
            </a:r>
            <a:r>
              <a:rPr b="0" i="0" lang="en-US" sz="5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b="1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impartiéndoles sabiduría</a:t>
            </a:r>
            <a:r>
              <a:rPr b="0" i="0" lang="en-US" sz="5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b="1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conocimiento </a:t>
            </a:r>
            <a:r>
              <a:rPr b="0" i="0" lang="en-US" sz="5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 </a:t>
            </a:r>
            <a:r>
              <a:rPr b="1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comprensión.</a:t>
            </a:r>
            <a:endParaRPr/>
          </a:p>
        </p:txBody>
      </p:sp>
      <p:pic>
        <p:nvPicPr>
          <p:cNvPr descr="Imagen" id="441" name="Google Shape;441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2498" y="3884633"/>
            <a:ext cx="14479404" cy="92487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"/>
          <p:cNvSpPr/>
          <p:nvPr/>
        </p:nvSpPr>
        <p:spPr>
          <a:xfrm>
            <a:off x="1006652" y="2202259"/>
            <a:ext cx="6521934" cy="1007009"/>
          </a:xfrm>
          <a:prstGeom prst="roundRect">
            <a:avLst>
              <a:gd fmla="val 29159" name="adj"/>
            </a:avLst>
          </a:prstGeom>
          <a:solidFill>
            <a:srgbClr val="FDB813"/>
          </a:soli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AC38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D9AC3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4" name="Google Shape;124;p4"/>
          <p:cNvSpPr txBox="1"/>
          <p:nvPr/>
        </p:nvSpPr>
        <p:spPr>
          <a:xfrm>
            <a:off x="1425983" y="2153313"/>
            <a:ext cx="5683272" cy="1104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Helvetica Neue"/>
              <a:buNone/>
            </a:pP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Capítulo 11</a:t>
            </a:r>
            <a:endParaRPr/>
          </a:p>
        </p:txBody>
      </p:sp>
      <p:sp>
        <p:nvSpPr>
          <p:cNvPr id="125" name="Google Shape;125;p4"/>
          <p:cNvSpPr txBox="1"/>
          <p:nvPr/>
        </p:nvSpPr>
        <p:spPr>
          <a:xfrm>
            <a:off x="6792227" y="3730462"/>
            <a:ext cx="10799546" cy="276527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612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Helvetica Neue"/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</a:t>
            </a:r>
            <a:r>
              <a:rPr b="1" i="0" lang="en-US" sz="9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estudio</a:t>
            </a:r>
            <a:r>
              <a:rPr b="1" i="0" lang="en-US" sz="8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6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la </a:t>
            </a:r>
            <a:r>
              <a:rPr b="1" i="0" lang="en-US" sz="9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Biblia</a:t>
            </a:r>
            <a:r>
              <a:rPr b="0" i="0" lang="en-US" sz="6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y la </a:t>
            </a:r>
            <a:r>
              <a:rPr b="1" i="0" lang="en-US" sz="9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mente</a:t>
            </a:r>
            <a:endParaRPr/>
          </a:p>
        </p:txBody>
      </p:sp>
      <p:pic>
        <p:nvPicPr>
          <p:cNvPr descr="Imagen" id="126" name="Google Shape;126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002250" y="3429000"/>
            <a:ext cx="5956300" cy="6858000"/>
          </a:xfrm>
          <a:prstGeom prst="rect">
            <a:avLst/>
          </a:prstGeom>
          <a:noFill/>
          <a:ln>
            <a:noFill/>
          </a:ln>
          <a:effectLst>
            <a:reflection blurRad="0" dir="0" dist="0" endA="0" endPos="40000" fadeDir="5400000" kx="0" rotWithShape="0" algn="bl" stA="50000" stPos="0" sy="-100000" ky="0"/>
          </a:effectLst>
        </p:spPr>
      </p:pic>
    </p:spTree>
  </p:cSld>
  <p:clrMapOvr>
    <a:masterClrMapping/>
  </p:clrMapOvr>
  <mc:AlternateContent>
    <mc:Choice Requires="p14">
      <p:transition spd="slow" p14:dur="1200">
        <p:push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5"/>
          <p:cNvGrpSpPr/>
          <p:nvPr/>
        </p:nvGrpSpPr>
        <p:grpSpPr>
          <a:xfrm>
            <a:off x="4505321" y="723716"/>
            <a:ext cx="17049433" cy="6744948"/>
            <a:chOff x="-1" y="0"/>
            <a:chExt cx="17049433" cy="6744946"/>
          </a:xfrm>
        </p:grpSpPr>
        <p:sp>
          <p:nvSpPr>
            <p:cNvPr id="132" name="Google Shape;132;p5"/>
            <p:cNvSpPr/>
            <p:nvPr/>
          </p:nvSpPr>
          <p:spPr>
            <a:xfrm>
              <a:off x="-1" y="0"/>
              <a:ext cx="17049432" cy="6744946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18000"/>
                  </a:lnTo>
                  <a:lnTo>
                    <a:pt x="2017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Times New Roman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5925252" y="5620765"/>
              <a:ext cx="1124180" cy="1124181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4320" y="432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Times New Roman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1" y="0"/>
              <a:ext cx="17049432" cy="6744946"/>
            </a:xfrm>
            <a:custGeom>
              <a:rect b="b" l="l" r="r" t="t"/>
              <a:pathLst>
                <a:path extrusionOk="0" h="21600" w="21600">
                  <a:moveTo>
                    <a:pt x="20176" y="21600"/>
                  </a:moveTo>
                  <a:lnTo>
                    <a:pt x="20461" y="18720"/>
                  </a:lnTo>
                  <a:lnTo>
                    <a:pt x="21600" y="18000"/>
                  </a:lnTo>
                  <a:lnTo>
                    <a:pt x="20176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18000"/>
                  </a:lnTo>
                </a:path>
              </a:pathLst>
            </a:custGeom>
            <a:noFill/>
            <a:ln cap="rnd" cmpd="sng" w="19050">
              <a:solidFill>
                <a:srgbClr val="A6A6A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Times New Roman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35" name="Google Shape;135;p5"/>
          <p:cNvSpPr txBox="1"/>
          <p:nvPr/>
        </p:nvSpPr>
        <p:spPr>
          <a:xfrm>
            <a:off x="4411762" y="1211358"/>
            <a:ext cx="16876596" cy="552571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1586" lvl="0" marL="31750" marR="0" rtl="0" algn="ctr">
              <a:lnSpc>
                <a:spcPct val="9659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</a:pPr>
            <a:r>
              <a:rPr b="1" i="0" lang="en-US" sz="5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</a:t>
            </a:r>
            <a:r>
              <a:rPr b="1" i="0" lang="en-US" sz="8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Palabra</a:t>
            </a:r>
            <a:r>
              <a:rPr b="1" i="0" lang="en-US" sz="5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</a:t>
            </a:r>
            <a:r>
              <a:rPr b="1" i="0" lang="en-US" sz="8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Dios ha de ser </a:t>
            </a:r>
            <a:r>
              <a:rPr b="1" i="0" lang="en-US" sz="5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</a:t>
            </a:r>
            <a:r>
              <a:rPr b="1" i="0" lang="en-US" sz="8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fundamento </a:t>
            </a:r>
            <a:r>
              <a:rPr b="1" i="0" lang="en-US" sz="5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todo </a:t>
            </a:r>
            <a:r>
              <a:rPr b="1" i="0" lang="en-US" sz="8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estudio</a:t>
            </a:r>
            <a:r>
              <a:rPr b="1" i="0" lang="en-US" sz="5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y las </a:t>
            </a:r>
            <a:r>
              <a:rPr b="1" i="0" lang="en-US" sz="6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palabras </a:t>
            </a:r>
            <a:r>
              <a:rPr b="1" i="0" lang="en-US" sz="5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la </a:t>
            </a:r>
            <a:r>
              <a:rPr b="1" i="0" lang="en-US" sz="8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revelación</a:t>
            </a:r>
            <a:r>
              <a:rPr b="1" i="0" lang="en-US" sz="5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estudiadas con cuidado, </a:t>
            </a:r>
            <a:r>
              <a:rPr b="1" i="0" lang="en-US" sz="8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apelan</a:t>
            </a:r>
            <a:r>
              <a:rPr b="1" i="0" lang="en-US" sz="5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tanto al </a:t>
            </a:r>
            <a:r>
              <a:rPr b="1" i="0" lang="en-US" sz="8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intelecto</a:t>
            </a:r>
            <a:r>
              <a:rPr b="1" i="0" lang="en-US" sz="5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como al </a:t>
            </a:r>
            <a:r>
              <a:rPr b="1" i="0" lang="en-US" sz="8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corazón </a:t>
            </a:r>
            <a:r>
              <a:rPr b="1" i="0" lang="en-US" sz="5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 los </a:t>
            </a:r>
            <a:r>
              <a:rPr b="1" i="0" lang="en-US" sz="8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fortalecen</a:t>
            </a:r>
            <a:r>
              <a:rPr b="1" i="0" lang="en-US" sz="5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"/>
          <p:cNvSpPr txBox="1"/>
          <p:nvPr/>
        </p:nvSpPr>
        <p:spPr>
          <a:xfrm>
            <a:off x="3568130" y="4594995"/>
            <a:ext cx="18818094" cy="564361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-857250" lvl="0" marL="857250" marR="0" rtl="0" algn="l">
              <a:lnSpc>
                <a:spcPct val="92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Times New Roman"/>
              <a:buChar char="✓"/>
            </a:pPr>
            <a:r>
              <a:rPr b="1" i="1" lang="en-US" sz="8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 requiere desarrollo</a:t>
            </a:r>
            <a:r>
              <a:rPr b="0" i="1" lang="en-US" sz="5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la </a:t>
            </a:r>
            <a:r>
              <a:rPr b="1" i="1" lang="en-US" sz="8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mente </a:t>
            </a:r>
            <a:r>
              <a:rPr b="1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fin </a:t>
            </a:r>
            <a:r>
              <a:rPr b="1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</a:t>
            </a:r>
            <a:r>
              <a:rPr b="1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comprender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revelación </a:t>
            </a:r>
            <a:r>
              <a:rPr b="0" i="1" lang="en-US" sz="5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 la </a:t>
            </a:r>
            <a:r>
              <a:rPr b="1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voluntad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1" lang="en-US" sz="5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</a:t>
            </a:r>
            <a:r>
              <a:rPr b="1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Dios</a:t>
            </a:r>
            <a:endParaRPr b="0" i="0" sz="5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857250" lvl="0" marL="857250" marR="0" rtl="0" algn="l">
              <a:lnSpc>
                <a:spcPct val="137037"/>
              </a:lnSpc>
              <a:spcBef>
                <a:spcPts val="330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Char char="✓"/>
            </a:pPr>
            <a:r>
              <a:rPr b="1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puede ser descuidado </a:t>
            </a:r>
            <a:r>
              <a:rPr b="0" i="1" lang="en-US" sz="5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</a:t>
            </a:r>
            <a:r>
              <a:rPr b="1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estudio</a:t>
            </a:r>
            <a:endParaRPr/>
          </a:p>
          <a:p>
            <a:pPr indent="-857250" lvl="0" marL="857250" marR="0" rtl="0" algn="l">
              <a:lnSpc>
                <a:spcPct val="112121"/>
              </a:lnSpc>
              <a:spcBef>
                <a:spcPts val="330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Char char="✓"/>
            </a:pPr>
            <a:r>
              <a:rPr b="1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</a:t>
            </a:r>
            <a:r>
              <a:rPr b="1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facultades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la </a:t>
            </a:r>
            <a:r>
              <a:rPr b="1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mente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deben ser </a:t>
            </a:r>
            <a:r>
              <a:rPr b="1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dedicadas</a:t>
            </a:r>
            <a:r>
              <a:rPr b="1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proyectos </a:t>
            </a:r>
            <a:r>
              <a:rPr b="1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vulgares y frívolos.</a:t>
            </a:r>
            <a:endParaRPr/>
          </a:p>
        </p:txBody>
      </p:sp>
      <p:sp>
        <p:nvSpPr>
          <p:cNvPr id="141" name="Google Shape;141;p6"/>
          <p:cNvSpPr txBox="1"/>
          <p:nvPr/>
        </p:nvSpPr>
        <p:spPr>
          <a:xfrm>
            <a:off x="12237719" y="12149708"/>
            <a:ext cx="8642658" cy="5440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Times New Roman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—Manuscrito 16, 1896. {1MCP 99.1}</a:t>
            </a:r>
            <a:endParaRPr/>
          </a:p>
        </p:txBody>
      </p:sp>
      <p:sp>
        <p:nvSpPr>
          <p:cNvPr id="142" name="Google Shape;142;p6"/>
          <p:cNvSpPr/>
          <p:nvPr/>
        </p:nvSpPr>
        <p:spPr>
          <a:xfrm>
            <a:off x="4987024" y="1410224"/>
            <a:ext cx="14409953" cy="1787383"/>
          </a:xfrm>
          <a:prstGeom prst="roundRect">
            <a:avLst>
              <a:gd fmla="val 36297" name="adj"/>
            </a:avLst>
          </a:prstGeom>
          <a:solidFill>
            <a:srgbClr val="FDB813"/>
          </a:soli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AC38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D9AC3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3" name="Google Shape;143;p6"/>
          <p:cNvSpPr txBox="1"/>
          <p:nvPr/>
        </p:nvSpPr>
        <p:spPr>
          <a:xfrm>
            <a:off x="5231509" y="1283466"/>
            <a:ext cx="13920982" cy="204089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434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Helvetica Neue"/>
              <a:buNone/>
            </a:pPr>
            <a:r>
              <a:rPr b="1" i="0" lang="en-US" sz="6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 estudiar la Palabra de Dios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"/>
          <p:cNvSpPr txBox="1"/>
          <p:nvPr/>
        </p:nvSpPr>
        <p:spPr>
          <a:xfrm>
            <a:off x="-682601" y="3739284"/>
            <a:ext cx="17792732" cy="1067675"/>
          </a:xfrm>
          <a:prstGeom prst="rect">
            <a:avLst/>
          </a:prstGeom>
          <a:noFill/>
          <a:ln>
            <a:noFill/>
          </a:ln>
          <a:effectLst>
            <a:outerShdw blurRad="76200" rotWithShape="0">
              <a:srgbClr val="000000">
                <a:alpha val="80000"/>
              </a:srgbClr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00"/>
              <a:buFont typeface="Times New Roman"/>
              <a:buNone/>
            </a:pPr>
            <a:r>
              <a:rPr b="0" i="0" lang="en-US" sz="69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 ser recibidas, las verdades</a:t>
            </a:r>
            <a:endParaRPr/>
          </a:p>
        </p:txBody>
      </p:sp>
      <p:sp>
        <p:nvSpPr>
          <p:cNvPr id="149" name="Google Shape;149;p7"/>
          <p:cNvSpPr txBox="1"/>
          <p:nvPr/>
        </p:nvSpPr>
        <p:spPr>
          <a:xfrm>
            <a:off x="5957308" y="9807578"/>
            <a:ext cx="10636435" cy="554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Times New Roman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—Joyas de los Testimonios 2:143 (1885). {1MCP 71.2}</a:t>
            </a:r>
            <a:endParaRPr/>
          </a:p>
        </p:txBody>
      </p:sp>
      <p:sp>
        <p:nvSpPr>
          <p:cNvPr id="150" name="Google Shape;150;p7"/>
          <p:cNvSpPr txBox="1"/>
          <p:nvPr/>
        </p:nvSpPr>
        <p:spPr>
          <a:xfrm>
            <a:off x="3942502" y="5410025"/>
            <a:ext cx="17792732" cy="5961034"/>
          </a:xfrm>
          <a:prstGeom prst="rect">
            <a:avLst/>
          </a:prstGeom>
          <a:gradFill>
            <a:gsLst>
              <a:gs pos="0">
                <a:srgbClr val="6E4675"/>
              </a:gs>
              <a:gs pos="100000">
                <a:srgbClr val="445077"/>
              </a:gs>
            </a:gsLst>
            <a:lin ang="5400000" scaled="0"/>
          </a:gradFill>
          <a:ln>
            <a:noFill/>
          </a:ln>
          <a:effectLst>
            <a:outerShdw blurRad="76200" rotWithShape="0">
              <a:srgbClr val="000000">
                <a:alpha val="80000"/>
              </a:srgbClr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857250" lvl="0" marL="857250" marR="0" rtl="0" algn="l">
              <a:lnSpc>
                <a:spcPct val="12753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00"/>
              <a:buFont typeface="Helvetica Neue"/>
              <a:buChar char="✓"/>
            </a:pPr>
            <a:r>
              <a:rPr b="1" i="0" lang="en-US" sz="6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Enaltecerán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la </a:t>
            </a:r>
            <a:r>
              <a:rPr b="1" i="0" lang="en-US" sz="6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mente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y el </a:t>
            </a:r>
            <a:r>
              <a:rPr b="1" i="0" lang="en-US" sz="6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alma.</a:t>
            </a:r>
            <a:endParaRPr/>
          </a:p>
          <a:p>
            <a:pPr indent="-857250" lvl="0" marL="857250" marR="0" rtl="0" algn="l">
              <a:lnSpc>
                <a:spcPct val="127536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6900"/>
              <a:buFont typeface="Helvetica Neue"/>
              <a:buChar char="✓"/>
            </a:pPr>
            <a:r>
              <a:rPr b="1" i="0" lang="en-US" sz="6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Jóvenes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y </a:t>
            </a:r>
            <a:r>
              <a:rPr b="1" i="0" lang="en-US" sz="6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ancianos tendrían 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una </a:t>
            </a:r>
            <a:r>
              <a:rPr b="1" i="0" lang="en-US" sz="6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rectitud interior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y</a:t>
            </a:r>
            <a:endParaRPr b="0" i="0" sz="4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857250" lvl="0" marL="857250" marR="0" rtl="0" algn="l">
              <a:lnSpc>
                <a:spcPct val="127536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6900"/>
              <a:buFont typeface="Helvetica Neue"/>
              <a:buChar char="✓"/>
            </a:pPr>
            <a:r>
              <a:rPr b="1" i="0" lang="en-US" sz="6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Una fuerza 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</a:t>
            </a:r>
            <a:r>
              <a:rPr b="1" i="0" lang="en-US" sz="6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principios 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que los </a:t>
            </a:r>
            <a:r>
              <a:rPr b="1" i="0" lang="en-US" sz="6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capacitarían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para </a:t>
            </a:r>
            <a:r>
              <a:rPr b="1" i="0" lang="en-US" sz="6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resistir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la </a:t>
            </a:r>
            <a:r>
              <a:rPr b="1" i="0" lang="en-US" sz="6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tentación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/>
          </a:p>
        </p:txBody>
      </p:sp>
      <p:sp>
        <p:nvSpPr>
          <p:cNvPr id="151" name="Google Shape;151;p7"/>
          <p:cNvSpPr txBox="1"/>
          <p:nvPr/>
        </p:nvSpPr>
        <p:spPr>
          <a:xfrm>
            <a:off x="11067948" y="12134335"/>
            <a:ext cx="12314745" cy="5440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Times New Roman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.—El Ministerio de Curación, 364 (1905). {1MCP 99.2</a:t>
            </a:r>
            <a:r>
              <a:rPr b="0" i="0" lang="en-US" sz="1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}</a:t>
            </a:r>
            <a:endParaRPr/>
          </a:p>
        </p:txBody>
      </p:sp>
      <p:sp>
        <p:nvSpPr>
          <p:cNvPr id="152" name="Google Shape;152;p7"/>
          <p:cNvSpPr/>
          <p:nvPr/>
        </p:nvSpPr>
        <p:spPr>
          <a:xfrm>
            <a:off x="4286051" y="1098357"/>
            <a:ext cx="15811898" cy="1397379"/>
          </a:xfrm>
          <a:prstGeom prst="roundRect">
            <a:avLst>
              <a:gd fmla="val 50000" name="adj"/>
            </a:avLst>
          </a:prstGeom>
          <a:solidFill>
            <a:srgbClr val="FDB813"/>
          </a:soli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AC38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D9AC3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3" name="Google Shape;153;p7"/>
          <p:cNvSpPr txBox="1"/>
          <p:nvPr/>
        </p:nvSpPr>
        <p:spPr>
          <a:xfrm>
            <a:off x="5826424" y="1176045"/>
            <a:ext cx="12731152" cy="124200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Helvetica Neue"/>
              <a:buNone/>
            </a:pPr>
            <a:r>
              <a:rPr b="1" i="0" lang="en-US" sz="7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Fortaleza de principios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"/>
          <p:cNvSpPr/>
          <p:nvPr/>
        </p:nvSpPr>
        <p:spPr>
          <a:xfrm>
            <a:off x="4286051" y="670624"/>
            <a:ext cx="15811898" cy="1397379"/>
          </a:xfrm>
          <a:prstGeom prst="roundRect">
            <a:avLst>
              <a:gd fmla="val 50000" name="adj"/>
            </a:avLst>
          </a:prstGeom>
          <a:solidFill>
            <a:srgbClr val="FDB813"/>
          </a:soli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AC38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D9AC3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Imagen" id="159" name="Google Shape;15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87160" y="2795828"/>
            <a:ext cx="2211165" cy="2623064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8"/>
          <p:cNvSpPr txBox="1"/>
          <p:nvPr/>
        </p:nvSpPr>
        <p:spPr>
          <a:xfrm>
            <a:off x="3137590" y="2942264"/>
            <a:ext cx="13469892" cy="120032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268288" lvl="2" marL="0" marR="0" rtl="0" algn="l">
              <a:lnSpc>
                <a:spcPct val="72857"/>
              </a:lnSpc>
              <a:spcBef>
                <a:spcPts val="0"/>
              </a:spcBef>
              <a:spcAft>
                <a:spcPts val="0"/>
              </a:spcAft>
              <a:buClr>
                <a:srgbClr val="FFDF43"/>
              </a:buClr>
              <a:buSzPts val="7000"/>
              <a:buFont typeface="Times New Roman"/>
              <a:buNone/>
            </a:pPr>
            <a:r>
              <a:rPr b="1" i="1" lang="en-US" sz="7000" u="none" cap="none" strike="noStrike">
                <a:solidFill>
                  <a:srgbClr val="FFDF4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Familiarizarse</a:t>
            </a:r>
            <a:r>
              <a:rPr b="0" i="1" lang="en-US" sz="7000" u="none" cap="none" strike="noStrike">
                <a:solidFill>
                  <a:srgbClr val="FFDF4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 las </a:t>
            </a:r>
            <a:r>
              <a:rPr b="1" i="1" lang="en-US" sz="7000" u="none" cap="none" strike="noStrike">
                <a:solidFill>
                  <a:srgbClr val="FFDF4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Escrituras:</a:t>
            </a:r>
            <a:endParaRPr/>
          </a:p>
        </p:txBody>
      </p:sp>
      <p:sp>
        <p:nvSpPr>
          <p:cNvPr id="161" name="Google Shape;161;p8"/>
          <p:cNvSpPr txBox="1"/>
          <p:nvPr/>
        </p:nvSpPr>
        <p:spPr>
          <a:xfrm>
            <a:off x="6593177" y="745743"/>
            <a:ext cx="11197647" cy="12471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Helvetica Neue"/>
              <a:buNone/>
            </a:pPr>
            <a:r>
              <a:rPr b="1" i="0" lang="en-US" sz="7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única guía verdadera</a:t>
            </a:r>
            <a:endParaRPr/>
          </a:p>
        </p:txBody>
      </p:sp>
      <p:sp>
        <p:nvSpPr>
          <p:cNvPr id="162" name="Google Shape;162;p8"/>
          <p:cNvSpPr txBox="1"/>
          <p:nvPr/>
        </p:nvSpPr>
        <p:spPr>
          <a:xfrm>
            <a:off x="6291898" y="3956398"/>
            <a:ext cx="16114994" cy="827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-857250" lvl="0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ourier New"/>
              <a:buChar char="o"/>
            </a:pP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Agudiza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la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capacidad 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discernimiento</a:t>
            </a:r>
            <a:endParaRPr/>
          </a:p>
          <a:p>
            <a:pPr indent="-857250" lvl="0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ourier New"/>
              <a:buChar char="o"/>
            </a:pP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Fortalece 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alma contra 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los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ataques 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Satanás. </a:t>
            </a:r>
            <a:endParaRPr b="0" i="0" sz="4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ourier New"/>
              <a:buChar char="o"/>
            </a:pP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la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espada 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del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Espíritu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que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nunca dejará 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vencer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al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adversario.</a:t>
            </a:r>
            <a:endParaRPr/>
          </a:p>
          <a:p>
            <a:pPr indent="-857250" lvl="0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ourier New"/>
              <a:buChar char="o"/>
            </a:pP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 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único 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verdadero guía 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todos los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asuntos 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fe 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 de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práctica.</a:t>
            </a:r>
            <a:endParaRPr/>
          </a:p>
          <a:p>
            <a:pPr indent="-857250" lvl="0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ourier New"/>
              <a:buChar char="o"/>
            </a:pP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Mostrará 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curso 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para llegar a ser los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herederos 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la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gloria</a:t>
            </a:r>
            <a:endParaRPr/>
          </a:p>
        </p:txBody>
      </p:sp>
      <p:sp>
        <p:nvSpPr>
          <p:cNvPr id="163" name="Google Shape;163;p8"/>
          <p:cNvSpPr txBox="1"/>
          <p:nvPr/>
        </p:nvSpPr>
        <p:spPr>
          <a:xfrm>
            <a:off x="8472275" y="12399340"/>
            <a:ext cx="15545827" cy="696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268288" lvl="2" marL="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mes New Roman"/>
              <a:buNone/>
            </a:pPr>
            <a:r>
              <a:rPr b="0" i="0" lang="en-US" sz="2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—The RH, 4 de enero de 1881; NEV, 33. {1MCP 99.3}</a:t>
            </a:r>
            <a:endParaRPr/>
          </a:p>
        </p:txBody>
      </p:sp>
      <p:pic>
        <p:nvPicPr>
          <p:cNvPr descr="Imagen" id="164" name="Google Shape;164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03038" y="4287516"/>
            <a:ext cx="4747418" cy="94284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9"/>
          <p:cNvSpPr/>
          <p:nvPr/>
        </p:nvSpPr>
        <p:spPr>
          <a:xfrm>
            <a:off x="2507672" y="2056847"/>
            <a:ext cx="20290596" cy="6239003"/>
          </a:xfrm>
          <a:prstGeom prst="rect">
            <a:avLst/>
          </a:prstGeom>
          <a:solidFill>
            <a:srgbClr val="80AA18">
              <a:alpha val="61960"/>
            </a:srgbClr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0" name="Google Shape;170;p9"/>
          <p:cNvSpPr txBox="1"/>
          <p:nvPr>
            <p:ph type="title"/>
          </p:nvPr>
        </p:nvSpPr>
        <p:spPr>
          <a:xfrm>
            <a:off x="1493781" y="649552"/>
            <a:ext cx="12018004" cy="12737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690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</a:pPr>
            <a:r>
              <a:rPr b="1" lang="en-US" sz="55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ÚNICA GUIA VERDADERA</a:t>
            </a:r>
            <a:endParaRPr/>
          </a:p>
        </p:txBody>
      </p:sp>
      <p:sp>
        <p:nvSpPr>
          <p:cNvPr id="171" name="Google Shape;171;p9"/>
          <p:cNvSpPr txBox="1"/>
          <p:nvPr/>
        </p:nvSpPr>
        <p:spPr>
          <a:xfrm>
            <a:off x="5179237" y="7700962"/>
            <a:ext cx="17500588" cy="49289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mes New Roman"/>
              <a:buNone/>
            </a:pPr>
            <a:r>
              <a:rPr b="0" i="0" lang="en-US" sz="2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—The Review and Herald, 4 de enero de 1881; Nuestra Elavada Vocacion, 33. {1MCP 99.3}</a:t>
            </a:r>
            <a:endParaRPr/>
          </a:p>
        </p:txBody>
      </p:sp>
      <p:sp>
        <p:nvSpPr>
          <p:cNvPr id="172" name="Google Shape;172;p9"/>
          <p:cNvSpPr txBox="1"/>
          <p:nvPr/>
        </p:nvSpPr>
        <p:spPr>
          <a:xfrm>
            <a:off x="2627513" y="2207587"/>
            <a:ext cx="20050914" cy="55046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3472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Times New Roman"/>
              <a:buNone/>
            </a:pPr>
            <a:r>
              <a:rPr b="0" i="0" lang="en-US" sz="6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 razón por la cual Satanás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tiene</a:t>
            </a:r>
            <a:r>
              <a:rPr b="0" i="0" lang="en-US" sz="6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tanto</a:t>
            </a:r>
            <a:r>
              <a:rPr b="0" i="0" lang="en-US" sz="7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1" lang="en-US" sz="7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control sobre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 </a:t>
            </a:r>
            <a:r>
              <a:rPr b="1" i="1" lang="en-US" sz="7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mente</a:t>
            </a:r>
            <a:r>
              <a:rPr b="0" i="0" lang="en-US" sz="7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y el </a:t>
            </a:r>
            <a:r>
              <a:rPr b="1" i="1" lang="en-US" sz="7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corazón</a:t>
            </a:r>
            <a:r>
              <a:rPr b="0" i="0" lang="en-US" sz="7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los hombres, es porque </a:t>
            </a:r>
            <a:r>
              <a:rPr b="1" i="1" lang="en-US" sz="7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 han hecho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 la Palabra de Dios </a:t>
            </a:r>
            <a:r>
              <a:rPr b="1" i="1" lang="en-US" sz="7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 consejera</a:t>
            </a:r>
            <a:r>
              <a:rPr b="0" i="0" lang="en-US" sz="6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y todos sus </a:t>
            </a:r>
            <a:r>
              <a:rPr b="1" i="1" lang="en-US" sz="7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camino</a:t>
            </a:r>
            <a:r>
              <a:rPr b="0" i="0" lang="en-US" sz="7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 han sido </a:t>
            </a:r>
            <a:r>
              <a:rPr b="1" i="1" lang="en-US" sz="7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probados</a:t>
            </a:r>
            <a:r>
              <a:rPr b="0" i="0" lang="en-US" sz="7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mediante la prueba verdadera.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lla">
  <a:themeElements>
    <a:clrScheme name="Mall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A9E023"/>
      </a:accent1>
      <a:accent2>
        <a:srgbClr val="1FCDB6"/>
      </a:accent2>
      <a:accent3>
        <a:srgbClr val="5F99C9"/>
      </a:accent3>
      <a:accent4>
        <a:srgbClr val="AE65D1"/>
      </a:accent4>
      <a:accent5>
        <a:srgbClr val="D06423"/>
      </a:accent5>
      <a:accent6>
        <a:srgbClr val="DCAB1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lla">
  <a:themeElements>
    <a:clrScheme name="Mall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A9E023"/>
      </a:accent1>
      <a:accent2>
        <a:srgbClr val="1FCDB6"/>
      </a:accent2>
      <a:accent3>
        <a:srgbClr val="5F99C9"/>
      </a:accent3>
      <a:accent4>
        <a:srgbClr val="AE65D1"/>
      </a:accent4>
      <a:accent5>
        <a:srgbClr val="D06423"/>
      </a:accent5>
      <a:accent6>
        <a:srgbClr val="DCAB1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