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5" r:id="rId4"/>
    <p:sldId id="266" r:id="rId5"/>
    <p:sldId id="258" r:id="rId6"/>
    <p:sldId id="267" r:id="rId7"/>
    <p:sldId id="259" r:id="rId8"/>
    <p:sldId id="268" r:id="rId9"/>
    <p:sldId id="260" r:id="rId10"/>
    <p:sldId id="269" r:id="rId11"/>
    <p:sldId id="261" r:id="rId12"/>
    <p:sldId id="270" r:id="rId13"/>
    <p:sldId id="262" r:id="rId14"/>
    <p:sldId id="290" r:id="rId15"/>
    <p:sldId id="263" r:id="rId16"/>
    <p:sldId id="271" r:id="rId17"/>
    <p:sldId id="272" r:id="rId18"/>
    <p:sldId id="273" r:id="rId19"/>
    <p:sldId id="264" r:id="rId20"/>
    <p:sldId id="274" r:id="rId21"/>
    <p:sldId id="279" r:id="rId22"/>
    <p:sldId id="280" r:id="rId23"/>
    <p:sldId id="275" r:id="rId24"/>
    <p:sldId id="276" r:id="rId25"/>
    <p:sldId id="277" r:id="rId26"/>
    <p:sldId id="278" r:id="rId27"/>
    <p:sldId id="284" r:id="rId28"/>
    <p:sldId id="281" r:id="rId29"/>
    <p:sldId id="282" r:id="rId30"/>
    <p:sldId id="283" r:id="rId31"/>
    <p:sldId id="285" r:id="rId32"/>
    <p:sldId id="289" r:id="rId3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4F5F8-A8BE-034E-8A9B-4059745D7EFF}" type="datetimeFigureOut">
              <a:rPr lang="es-CO" smtClean="0"/>
              <a:t>3/07/20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EAD4C-8D52-AD44-A127-342FECC1F3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671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AD4C-8D52-AD44-A127-342FECC1F34D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464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493A7-7280-8B4D-86EF-5BEF117B6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2E93C2-0E20-7E4A-B49A-370B86EF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756D6-CBF1-1D4D-8A0B-E9E9A2D4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F16CA-AD8F-4947-AA25-3FC75DA2319E}" type="datetimeFigureOut">
              <a:rPr lang="es-CO" smtClean="0"/>
              <a:t>3/07/20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E8EBC-5CF2-664A-A7DA-19F05D66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5D8397-FA00-CF49-A81A-CCE05851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F3C5B-DC03-B44E-B0AD-4147CF92E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45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A7B0D-7421-D74F-B2A6-06903F39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ED3473-A376-6446-856B-94E8DA8EE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EEDC36-CDFE-ED40-B932-F4FEBFBA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F16CA-AD8F-4947-AA25-3FC75DA2319E}" type="datetimeFigureOut">
              <a:rPr lang="es-CO" smtClean="0"/>
              <a:t>3/07/20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1D2E66-CF44-5946-B857-286C9A2F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185DA-7BED-8841-ADFA-7F613156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F3C5B-DC03-B44E-B0AD-4147CF92E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93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0E4680-E5CA-244C-841B-24B6F293E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4FF73A-7D52-BF41-9162-5E60292E0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DA74A-6D5E-834F-92EE-515278C1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F16CA-AD8F-4947-AA25-3FC75DA2319E}" type="datetimeFigureOut">
              <a:rPr lang="es-CO" smtClean="0"/>
              <a:t>3/07/20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F07702-E9CF-5243-82D5-0197D741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5B870B-6AFB-6644-BC17-2A689DE2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F3C5B-DC03-B44E-B0AD-4147CF92E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860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12B6A-5FB6-1244-A4B0-C2DF8642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1C7B23-1AFB-EA47-BD65-9D16CBEFD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8E2F28-B8E4-2B49-8F19-B26F670A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F16CA-AD8F-4947-AA25-3FC75DA2319E}" type="datetimeFigureOut">
              <a:rPr lang="es-CO" smtClean="0"/>
              <a:t>3/07/20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D379E-B211-AA4F-AC80-69417BF0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D4EAB-C998-5E44-909F-7E70A4BA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F3C5B-DC03-B44E-B0AD-4147CF92E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3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ACEA9-79C1-FB46-B8F3-79B6D92A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BC3AE6-AD4A-BA46-9B0E-EF72DD60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E66E3-1952-FC4C-A2DB-0D41F754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F16CA-AD8F-4947-AA25-3FC75DA2319E}" type="datetimeFigureOut">
              <a:rPr lang="es-CO" smtClean="0"/>
              <a:t>3/07/20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80310D-1128-A84D-B263-612606C4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6A8C-21F9-1C49-B4B3-EBFB4683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F3C5B-DC03-B44E-B0AD-4147CF92E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290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627C7-D0C8-0C48-ACC4-29E0C975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01798-6E25-A349-B40C-BFFEE270F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915145-CFDE-4D44-8CFA-34E614144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ECACF-BA16-8744-B4C8-C79EE9FB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F16CA-AD8F-4947-AA25-3FC75DA2319E}" type="datetimeFigureOut">
              <a:rPr lang="es-CO" smtClean="0"/>
              <a:t>3/07/20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4A8270-8775-F844-8740-5F7A778A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80F579-1F6D-0B46-AE2C-1E310CF5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F3C5B-DC03-B44E-B0AD-4147CF92E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475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D97CF-1361-494F-A347-4D86EDC0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197D8-7FEC-244C-9E0B-25167EC5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4B00DB-D08D-4F4E-8CB6-2EEA40AFC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BE6E1D-1B97-284A-ABF9-86B9A2EA2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3096AC-9F0F-4541-9C48-6985FD09F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4DCD7-D168-4841-B7D7-DFFD4C68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F16CA-AD8F-4947-AA25-3FC75DA2319E}" type="datetimeFigureOut">
              <a:rPr lang="es-CO" smtClean="0"/>
              <a:t>3/07/20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0E9ADF-D218-974E-8C8C-D8342C08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656974-C9B8-C94D-A50F-16A70271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F3C5B-DC03-B44E-B0AD-4147CF92E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7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A0F12-922F-D844-A5F4-B4841DC1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DE9A35-E6E5-1A4A-B80A-BBB1DA1B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F16CA-AD8F-4947-AA25-3FC75DA2319E}" type="datetimeFigureOut">
              <a:rPr lang="es-CO" smtClean="0"/>
              <a:t>3/07/20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9CCD05-4FD1-F24E-98B7-908E4D4F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2BDC5A-63C2-DF46-9CC3-F62096C0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F3C5B-DC03-B44E-B0AD-4147CF92E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044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0DE5D1-1093-6A48-A6E6-376A8955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F16CA-AD8F-4947-AA25-3FC75DA2319E}" type="datetimeFigureOut">
              <a:rPr lang="es-CO" smtClean="0"/>
              <a:t>3/07/20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EB16AB-D176-E14C-A236-5A2B429F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B7AD5B-7833-3442-9AD3-A4A5F369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F3C5B-DC03-B44E-B0AD-4147CF92E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274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E324C-C9A4-6641-9203-8933E6F98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F13F36-D3D6-E641-A0F6-71984425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4CE087-5255-204D-99A4-D2518E0C1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94664-9148-824C-A046-0779FC9F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F16CA-AD8F-4947-AA25-3FC75DA2319E}" type="datetimeFigureOut">
              <a:rPr lang="es-CO" smtClean="0"/>
              <a:t>3/07/20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6B93A4-308A-534A-818F-A8BAADF0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C34044-0E60-9640-B344-DC34A1C2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F3C5B-DC03-B44E-B0AD-4147CF92E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86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2BFF3-C963-544B-A471-E8D71338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3D077C-D0C5-9345-821D-8C641D1A3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54D0FA-7FBF-344B-BD67-DC1A4965C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218D02-C96C-1D47-B99C-20FF8AE3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F16CA-AD8F-4947-AA25-3FC75DA2319E}" type="datetimeFigureOut">
              <a:rPr lang="es-CO" smtClean="0"/>
              <a:t>3/07/20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70CDED-7B5B-9040-895C-6691B21F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B9D676-0CD7-E94E-A466-061B5203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F3C5B-DC03-B44E-B0AD-4147CF92E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509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4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>
          <a:xfrm flipH="1">
            <a:off x="0" y="1223363"/>
            <a:ext cx="8022540" cy="55965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5747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8598" b="22234"/>
          <a:stretch/>
        </p:blipFill>
        <p:spPr>
          <a:xfrm>
            <a:off x="1528461" y="3765402"/>
            <a:ext cx="10663539" cy="28188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9"/>
          <a:stretch/>
        </p:blipFill>
        <p:spPr>
          <a:xfrm>
            <a:off x="7364367" y="5468741"/>
            <a:ext cx="4827633" cy="13511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4" t="1335" b="59709"/>
          <a:stretch/>
        </p:blipFill>
        <p:spPr>
          <a:xfrm>
            <a:off x="5139655" y="2677059"/>
            <a:ext cx="5733617" cy="21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E7A68-2B0F-7344-A9CD-C4B0E4B0A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900" y="1371600"/>
            <a:ext cx="9486900" cy="3948113"/>
          </a:xfrm>
        </p:spPr>
        <p:txBody>
          <a:bodyPr>
            <a:noAutofit/>
          </a:bodyPr>
          <a:lstStyle/>
          <a:p>
            <a:pPr marL="1790700" indent="-1790700" algn="l">
              <a:buSzPct val="200000"/>
              <a:buFont typeface="+mj-lt"/>
              <a:buAutoNum type="romanUcPeriod" startAt="2"/>
            </a:pPr>
            <a:r>
              <a:rPr lang="es-ES_tradnl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PERDEMOS CUANDO NO AGRADECEMOS</a:t>
            </a:r>
            <a:endParaRPr lang="es-CO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53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EA515-C7B4-F54B-8063-86826E1B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294606"/>
            <a:ext cx="8210550" cy="950119"/>
          </a:xfrm>
        </p:spPr>
        <p:txBody>
          <a:bodyPr/>
          <a:lstStyle/>
          <a:p>
            <a:r>
              <a:rPr lang="es-CO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Bendiciones integrales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80A46A-B139-D54E-87DC-4F377B943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244725"/>
            <a:ext cx="9010650" cy="3489325"/>
          </a:xfrm>
        </p:spPr>
        <p:txBody>
          <a:bodyPr>
            <a:normAutofit/>
          </a:bodyPr>
          <a:lstStyle/>
          <a:p>
            <a:r>
              <a:rPr lang="es-ES_tradn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bendiciones de Dios son completas, e integrales. Si recibimos una bendición a medias es por nuestra propia culpa. </a:t>
            </a:r>
            <a:endParaRPr lang="es-C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C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7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0F631-ED4B-E943-B180-3B9705813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550" y="3211513"/>
            <a:ext cx="5867400" cy="2387600"/>
          </a:xfrm>
        </p:spPr>
        <p:txBody>
          <a:bodyPr/>
          <a:lstStyle/>
          <a:p>
            <a:pPr marL="1143000" indent="-1143000" algn="l">
              <a:buFont typeface="+mj-lt"/>
              <a:buAutoNum type="arabicPeriod"/>
            </a:pPr>
            <a:r>
              <a:rPr lang="es-ES_tradnl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natural</a:t>
            </a:r>
            <a:br>
              <a:rPr lang="es-CO" sz="8000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8000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41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1F72A8-0124-3748-9C99-09D93EE6B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350" y="2622550"/>
            <a:ext cx="7639050" cy="2117725"/>
          </a:xfrm>
        </p:spPr>
        <p:txBody>
          <a:bodyPr>
            <a:normAutofit lnSpcReduction="10000"/>
          </a:bodyPr>
          <a:lstStyle/>
          <a:p>
            <a:r>
              <a:rPr lang="es-ES_tradnl" sz="7200" b="1" dirty="0">
                <a:ln w="31750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PIDES</a:t>
            </a:r>
            <a:endParaRPr lang="es-CO" sz="7200" b="1" dirty="0">
              <a:ln w="31750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7200" b="1" dirty="0">
                <a:ln w="31750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BENDICE</a:t>
            </a:r>
            <a:endParaRPr lang="es-CO" sz="7200" b="1" dirty="0">
              <a:ln w="31750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99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1F72A8-0124-3748-9C99-09D93EE6B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978025"/>
            <a:ext cx="9048750" cy="3470275"/>
          </a:xfrm>
        </p:spPr>
        <p:txBody>
          <a:bodyPr>
            <a:normAutofit lnSpcReduction="10000"/>
          </a:bodyPr>
          <a:lstStyle/>
          <a:p>
            <a:r>
              <a:rPr lang="es-ES_tradnl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AGRADECES</a:t>
            </a:r>
            <a:endParaRPr lang="es-CO" sz="60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DERRAMA MAYORES BENDICIONES</a:t>
            </a:r>
            <a:endParaRPr lang="es-CO" sz="60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60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60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999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52951"/>
            <a:ext cx="3457573" cy="23050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7352AA-EA8C-034E-B4DF-19E9C48C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1682750"/>
            <a:ext cx="7181850" cy="949325"/>
          </a:xfrm>
        </p:spPr>
        <p:txBody>
          <a:bodyPr/>
          <a:lstStyle/>
          <a:p>
            <a:pPr marL="1143000" indent="-1143000">
              <a:buFont typeface="+mj-lt"/>
              <a:buAutoNum type="alphaUcPeriod"/>
            </a:pPr>
            <a:r>
              <a:rPr lang="es-CO" sz="7200" b="1" dirty="0">
                <a:ln w="31750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PIDIERON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3C5508-7CCC-9747-8F88-2549542D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797175"/>
            <a:ext cx="8305800" cy="3032125"/>
          </a:xfrm>
        </p:spPr>
        <p:txBody>
          <a:bodyPr>
            <a:normAutofit lnSpcReduction="10000"/>
          </a:bodyPr>
          <a:lstStyle/>
          <a:p>
            <a:r>
              <a:rPr lang="es-ES_tradn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s-ES_tradn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alzaron la voz, diciendo: !!Jesús, Maestro, </a:t>
            </a:r>
            <a:r>
              <a:rPr lang="es-ES_tradnl" sz="6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misericordia </a:t>
            </a:r>
            <a:r>
              <a:rPr lang="es-ES_tradn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nosotros!</a:t>
            </a:r>
            <a:r>
              <a:rPr lang="es-C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C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88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52951"/>
            <a:ext cx="3457573" cy="23050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7352AA-EA8C-034E-B4DF-19E9C48C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684337"/>
            <a:ext cx="7258050" cy="854075"/>
          </a:xfrm>
        </p:spPr>
        <p:txBody>
          <a:bodyPr>
            <a:noAutofit/>
          </a:bodyPr>
          <a:lstStyle/>
          <a:p>
            <a:pPr marL="1143000" indent="-1143000">
              <a:buFont typeface="+mj-lt"/>
              <a:buAutoNum type="alphaUcPeriod" startAt="2"/>
            </a:pPr>
            <a:r>
              <a:rPr lang="es-ES_tradnl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RECIBIERON</a:t>
            </a:r>
            <a:endParaRPr lang="es-CO" sz="60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3C5508-7CCC-9747-8F88-2549542D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644775"/>
            <a:ext cx="7924800" cy="2822575"/>
          </a:xfrm>
        </p:spPr>
        <p:txBody>
          <a:bodyPr>
            <a:normAutofit fontScale="92500"/>
          </a:bodyPr>
          <a:lstStyle/>
          <a:p>
            <a:r>
              <a:rPr lang="es-ES_tradn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s-ES_trad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él los vio, les dijo: Id, mostraos a los sacerdotes. Y aconteció que </a:t>
            </a:r>
            <a:r>
              <a:rPr lang="es-ES_tradnl" sz="6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mientras iban, fueron limpiado</a:t>
            </a:r>
            <a:r>
              <a:rPr lang="es-ES_tradnl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48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52951"/>
            <a:ext cx="3457573" cy="23050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7352AA-EA8C-034E-B4DF-19E9C48C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51743"/>
            <a:ext cx="6096000" cy="658813"/>
          </a:xfrm>
        </p:spPr>
        <p:txBody>
          <a:bodyPr/>
          <a:lstStyle/>
          <a:p>
            <a:pPr marL="1143000" indent="-1143000">
              <a:buFont typeface="+mj-lt"/>
              <a:buAutoNum type="alphaUcPeriod" startAt="3"/>
            </a:pPr>
            <a:r>
              <a:rPr lang="es-ES_tradnl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AGRADECE</a:t>
            </a:r>
            <a:endParaRPr lang="es-CO" sz="60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3C5508-7CCC-9747-8F88-2549542D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2301875"/>
            <a:ext cx="8858250" cy="3298825"/>
          </a:xfrm>
        </p:spPr>
        <p:txBody>
          <a:bodyPr>
            <a:normAutofit lnSpcReduction="10000"/>
          </a:bodyPr>
          <a:lstStyle/>
          <a:p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Entonces uno de ellos, viendo que había sido sanado, volvió, glorificando a Dios a gran voz,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</a:t>
            </a:r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 postró rostro en tierra a sus pies, </a:t>
            </a:r>
            <a:r>
              <a:rPr lang="es-ES_tradnl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dándole gracias</a:t>
            </a:r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y éste era samaritano.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33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52951"/>
            <a:ext cx="3457573" cy="23050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7352AA-EA8C-034E-B4DF-19E9C48C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1942306"/>
            <a:ext cx="9505950" cy="1325563"/>
          </a:xfrm>
        </p:spPr>
        <p:txBody>
          <a:bodyPr/>
          <a:lstStyle/>
          <a:p>
            <a:pPr marL="742950" indent="-742950">
              <a:buFont typeface="+mj-lt"/>
              <a:buAutoNum type="alphaUcPeriod" startAt="4"/>
            </a:pPr>
            <a:r>
              <a:rPr lang="es-ES_tradnl" sz="48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RECIBE LA MAS GRANDE BENDICIÓN</a:t>
            </a:r>
            <a:endParaRPr lang="es-CO" sz="48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3C5508-7CCC-9747-8F88-2549542D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025" y="3656012"/>
            <a:ext cx="7219950" cy="1374775"/>
          </a:xfrm>
        </p:spPr>
        <p:txBody>
          <a:bodyPr>
            <a:normAutofit fontScale="77500" lnSpcReduction="20000"/>
          </a:bodyPr>
          <a:lstStyle/>
          <a:p>
            <a:r>
              <a:rPr lang="es-ES_tradn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19 </a:t>
            </a:r>
            <a:r>
              <a:rPr lang="es-ES_tradn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le dijo: Levántate, vete; </a:t>
            </a:r>
            <a:r>
              <a:rPr lang="es-ES_tradnl" sz="7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fe te ha salvado</a:t>
            </a:r>
            <a:r>
              <a:rPr lang="es-ES_tradnl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C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76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B2A7B-9081-9449-8323-DAAB425C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0" y="1104900"/>
            <a:ext cx="8782050" cy="833438"/>
          </a:xfrm>
        </p:spPr>
        <p:txBody>
          <a:bodyPr/>
          <a:lstStyle/>
          <a:p>
            <a:r>
              <a:rPr lang="es-CO" sz="66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completo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BE797D-92CF-5843-A505-FE52E6B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0" y="2282825"/>
            <a:ext cx="7048500" cy="3527425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Pidieron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fontAlgn="base">
              <a:buNone/>
            </a:pP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Creyeron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Jesús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fontAlgn="base">
              <a:buNone/>
            </a:pP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Pusieron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acción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fontAlgn="base">
              <a:buNone/>
            </a:pP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Acudieron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sacerdote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templo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RUPTURA</a:t>
            </a:r>
          </a:p>
          <a:p>
            <a:pPr marL="0" indent="0">
              <a:buNone/>
            </a:pP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Reconocimiento y adoración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96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14C6E-79A6-8E43-8DE1-1D2D64F8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474784"/>
            <a:ext cx="7200900" cy="1081883"/>
          </a:xfrm>
        </p:spPr>
        <p:txBody>
          <a:bodyPr/>
          <a:lstStyle/>
          <a:p>
            <a:r>
              <a:rPr lang="es-CO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GRATITUD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2C26E8-11C8-E743-B8D2-8A829C646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2838450"/>
            <a:ext cx="8572500" cy="1924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s-CO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 gracias en todo</a:t>
            </a:r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porque esta es la voluntad de Dios para con vosotros en Cristo Jesús.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051367"/>
            <a:ext cx="2709947" cy="18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002CD-52B2-F449-8B61-0B4069AA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874713"/>
            <a:ext cx="10515600" cy="1120775"/>
          </a:xfrm>
        </p:spPr>
        <p:txBody>
          <a:bodyPr/>
          <a:lstStyle/>
          <a:p>
            <a:r>
              <a:rPr lang="es-CO" sz="7200" b="1" dirty="0">
                <a:ln w="31750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Pluma inspirada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96CB9-19F7-6342-A203-352B493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5" y="2033588"/>
            <a:ext cx="9925050" cy="4060825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los diez leprosos vinieron a Jesús para ser sanados, les ordenó que fuesen y se mostrasen al sacerdote. En el camino quedaron limpios, pero uno solo volvió para darle gloria. </a:t>
            </a:r>
            <a:r>
              <a:rPr lang="es-ES_tradnl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otros siguieron su camino, </a:t>
            </a:r>
            <a:r>
              <a:rPr lang="es-ES_tradnl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olvidándose</a:t>
            </a:r>
            <a:r>
              <a:rPr lang="es-ES_tradnl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Aquel que los había sanado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¡Cuántos hay que hacen todavía lo mismo! El Señor obra de continuo para beneficiar a la humanidad. Está siempre impartiendo sus bondades. </a:t>
            </a:r>
            <a:r>
              <a:rPr lang="es-ES_tradn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DTG 313</a:t>
            </a:r>
            <a:endParaRPr lang="es-CO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1" y="4591050"/>
            <a:ext cx="184749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0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96CB9-19F7-6342-A203-352B493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4117975"/>
          </a:xfrm>
        </p:spPr>
        <p:txBody>
          <a:bodyPr>
            <a:normAutofit lnSpcReduction="10000"/>
          </a:bodyPr>
          <a:lstStyle/>
          <a:p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Levanta a los enfermos de las camas donde languidecen, libra a los hombres de peligros que ellos no ven, envía a los ángeles celestiales para salvarlos de la calamidad, para protegerlos de “la pestilencia que ande en oscuridad” y de la “mortandad que en medio del día destruya;” [2] pero sus corazones no quedan impresionados. El dio toda la riqueza del cielo para redimirlos; y sin embargo, no piensan en su gran amor. </a:t>
            </a:r>
            <a:r>
              <a:rPr lang="es-ES_tradnl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ingratitud, cierran su corazón a la gracia de Dios. 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el brezo del desierto, no saben cuándo viene el bien, y sus almas habitan en los lugares yermos. </a:t>
            </a:r>
            <a:r>
              <a:rPr lang="es-ES_tradn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DTG 313</a:t>
            </a:r>
            <a:endParaRPr lang="es-CO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1" y="4591050"/>
            <a:ext cx="184749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20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DF4DC-A4EC-1F47-A0D6-947503065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324100"/>
            <a:ext cx="8763000" cy="2290763"/>
          </a:xfrm>
        </p:spPr>
        <p:txBody>
          <a:bodyPr>
            <a:normAutofit/>
          </a:bodyPr>
          <a:lstStyle/>
          <a:p>
            <a:pPr marL="2324100" indent="-2324100" algn="l">
              <a:buSzPct val="200000"/>
              <a:buFont typeface="+mj-lt"/>
              <a:buAutoNum type="romanUcPeriod" startAt="3"/>
            </a:pPr>
            <a:r>
              <a:rPr lang="es-ES_tradnl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DAR GRACIAS?</a:t>
            </a:r>
            <a:endParaRPr lang="es-CO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20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52951"/>
            <a:ext cx="3457573" cy="23050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0B1554-B2C4-C949-AE7E-A2960885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1203326"/>
            <a:ext cx="10306050" cy="1074738"/>
          </a:xfrm>
        </p:spPr>
        <p:txBody>
          <a:bodyPr/>
          <a:lstStyle/>
          <a:p>
            <a:r>
              <a:rPr lang="es-ES_tradnl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gracias es  volverse </a:t>
            </a:r>
            <a:endParaRPr lang="es-CO" sz="72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43FEC-D687-4F48-8817-055CC34D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49513"/>
            <a:ext cx="8420100" cy="2827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“Entonces uno de ellos viendo que había sido sanado, </a:t>
            </a:r>
            <a:r>
              <a:rPr lang="es-ES_tradnl" sz="8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volvió</a:t>
            </a:r>
            <a:r>
              <a:rPr lang="es-ES_tradnl" sz="6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ES_trad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glorificando a Dios a gran voz </a:t>
            </a:r>
            <a:r>
              <a:rPr lang="es-ES_tradnl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(Lucas 17:15)</a:t>
            </a:r>
            <a:endParaRPr lang="es-CO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247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52951"/>
            <a:ext cx="3457573" cy="230504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7EA4F-AF10-8044-9198-CF2195700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244725"/>
            <a:ext cx="8991600" cy="2460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Bendice, alma mía a Jehová, y bendiga todo mi ser su santo nombre. </a:t>
            </a:r>
            <a:r>
              <a:rPr lang="es-ES_tradnl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Sal. 103:1 </a:t>
            </a:r>
            <a:endParaRPr lang="es-CO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014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1491-B11C-F04E-8807-AB2331A0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089025"/>
            <a:ext cx="8629650" cy="1003300"/>
          </a:xfrm>
        </p:spPr>
        <p:txBody>
          <a:bodyPr/>
          <a:lstStyle/>
          <a:p>
            <a:r>
              <a:rPr lang="es-CO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 para agradecer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908ECD-F356-954A-8DF4-42C696313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2092325"/>
            <a:ext cx="8058150" cy="3775075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don de la vida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salvación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gracia y misericordia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protección y cuidado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guía y dirección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consuelo cuando llega la desgracia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05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D3CC2-52AD-2D4A-8632-ADAA0429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5" y="1035050"/>
            <a:ext cx="7924800" cy="1004888"/>
          </a:xfrm>
        </p:spPr>
        <p:txBody>
          <a:bodyPr/>
          <a:lstStyle/>
          <a:p>
            <a:r>
              <a:rPr lang="es-CO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Agradecer con hechos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78F6B-36DF-034C-A9D1-253A92C61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675" y="2054225"/>
            <a:ext cx="8248650" cy="3317875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Consagración de nuestras vidas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Poner nuestros recursos y talentos a su disposición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18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04C4C-9A49-BC41-84E5-7B4ADC2AA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409700"/>
            <a:ext cx="8705850" cy="3681413"/>
          </a:xfrm>
        </p:spPr>
        <p:txBody>
          <a:bodyPr>
            <a:normAutofit/>
          </a:bodyPr>
          <a:lstStyle/>
          <a:p>
            <a:pPr marL="1981200" indent="-1981200" algn="l">
              <a:buSzPct val="200000"/>
              <a:buFont typeface="+mj-lt"/>
              <a:buAutoNum type="romanUcPeriod" startAt="4"/>
            </a:pPr>
            <a:r>
              <a:rPr lang="es-ES_tradnl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ESPERA NUESTRA GRATITUD</a:t>
            </a:r>
            <a:endParaRPr lang="es-CO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32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52951"/>
            <a:ext cx="3457573" cy="23050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320735-9125-1E47-85AE-C83FA4C4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1027906"/>
            <a:ext cx="9658350" cy="1325563"/>
          </a:xfrm>
        </p:spPr>
        <p:txBody>
          <a:bodyPr/>
          <a:lstStyle/>
          <a:p>
            <a:r>
              <a:rPr lang="es-CO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Ingratitud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08CAB8-1E68-F947-8829-3CE30FC7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2359025"/>
            <a:ext cx="8801100" cy="3108325"/>
          </a:xfrm>
        </p:spPr>
        <p:txBody>
          <a:bodyPr>
            <a:normAutofit lnSpcReduction="10000"/>
          </a:bodyPr>
          <a:lstStyle/>
          <a:p>
            <a:r>
              <a:rPr lang="es-ES_trad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Respondiendo Jesús, dijo: ¿No son diez los que fueron limpiados? </a:t>
            </a:r>
            <a:r>
              <a:rPr lang="es-ES_tradnl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los nueve, ¿dónde están?</a:t>
            </a:r>
            <a:endParaRPr lang="es-CO" sz="4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¿No hubo quien volviese y diese gloria a Dios sino este extranjero?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771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B3CA4-F19F-9A4F-B50C-A9733DB2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5" y="1055686"/>
            <a:ext cx="8601075" cy="1325563"/>
          </a:xfrm>
        </p:spPr>
        <p:txBody>
          <a:bodyPr/>
          <a:lstStyle/>
          <a:p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pluma inspirada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E8557A-B69D-3A4E-A31B-F50620E80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4" y="2381249"/>
            <a:ext cx="9991725" cy="3567113"/>
          </a:xfrm>
        </p:spPr>
        <p:txBody>
          <a:bodyPr>
            <a:normAutofit/>
          </a:bodyPr>
          <a:lstStyle/>
          <a:p>
            <a:r>
              <a:rPr lang="es-ES_trad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de sanar a la mujer, Jesús deseó que ella reconociese la bendición recibida. </a:t>
            </a:r>
            <a:r>
              <a:rPr lang="es-ES_tradnl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dones del Evangelio no se obtienen a hurtadillas ni se disfrutan en secreto. Así también el Señor nos invita a confesar su bondad.</a:t>
            </a:r>
            <a:r>
              <a:rPr lang="es-ES_trad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“Vosotros pues sois mis testigos, dice Jehová, que yo soy Dios.” </a:t>
            </a:r>
            <a:r>
              <a:rPr lang="es-ES_tradnl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DTG 313.</a:t>
            </a:r>
            <a:endParaRPr lang="es-CO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1" y="4591050"/>
            <a:ext cx="184749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0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87DB0-9756-0543-B1B5-65AD74396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466850"/>
            <a:ext cx="9639300" cy="3148013"/>
          </a:xfrm>
        </p:spPr>
        <p:txBody>
          <a:bodyPr>
            <a:noAutofit/>
          </a:bodyPr>
          <a:lstStyle/>
          <a:p>
            <a:pPr marL="1143000" indent="-1143000" algn="l">
              <a:buSzPct val="200000"/>
              <a:buFont typeface="+mj-lt"/>
              <a:buAutoNum type="romanUcPeriod"/>
            </a:pPr>
            <a:r>
              <a:rPr lang="es-ES_tradnl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RETRATO DE LA INGRATITUD DE LA HUMANIDAD </a:t>
            </a:r>
            <a:endParaRPr lang="es-CO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24F758-1153-1746-BB87-EE1D72F48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150" y="4772819"/>
            <a:ext cx="3086100" cy="465931"/>
          </a:xfrm>
          <a:solidFill>
            <a:srgbClr val="C00000"/>
          </a:solidFill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17:11-19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051367"/>
            <a:ext cx="2709947" cy="18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73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52951"/>
            <a:ext cx="3457573" cy="23050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08B6017-383F-3243-8468-7654B669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1009650"/>
            <a:ext cx="10515600" cy="952499"/>
          </a:xfrm>
        </p:spPr>
        <p:txBody>
          <a:bodyPr/>
          <a:lstStyle/>
          <a:p>
            <a:r>
              <a:rPr lang="es-ES_tradnl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51</a:t>
            </a:r>
            <a:endParaRPr lang="es-CO" sz="72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96345-237B-2C44-94C9-4873AC12F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2187575"/>
            <a:ext cx="9639300" cy="3641725"/>
          </a:xfrm>
        </p:spPr>
        <p:txBody>
          <a:bodyPr/>
          <a:lstStyle/>
          <a:p>
            <a:r>
              <a:rPr lang="es-CO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12 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Vuélveme el gozo de tu salvación,</a:t>
            </a:r>
            <a:b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espíritu noble me sustente. </a:t>
            </a:r>
          </a:p>
          <a:p>
            <a:r>
              <a:rPr lang="es-CO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Entonces enseñaré a los transgresores tus caminos,</a:t>
            </a:r>
            <a:b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los pecadores se convertirán a ti. </a:t>
            </a:r>
          </a:p>
          <a:p>
            <a:r>
              <a:rPr lang="es-CO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Líbrame de homicidios, oh Dios, Dios de mi salvación;</a:t>
            </a:r>
            <a:b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Cantará mi lengua tu justicia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r>
              <a:rPr lang="es-CO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Señor, abre mis labios,</a:t>
            </a:r>
            <a:b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CO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publicará mi boca tu alabanza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21425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785C3-611C-C745-9C4B-C191F5BA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5175"/>
            <a:ext cx="10515600" cy="1325563"/>
          </a:xfrm>
        </p:spPr>
        <p:txBody>
          <a:bodyPr/>
          <a:lstStyle/>
          <a:p>
            <a:r>
              <a:rPr lang="es-CO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pluma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6F7939-2546-7E45-9D08-23611891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225675"/>
            <a:ext cx="10515600" cy="3279775"/>
          </a:xfrm>
        </p:spPr>
        <p:txBody>
          <a:bodyPr>
            <a:normAutofit/>
          </a:bodyPr>
          <a:lstStyle/>
          <a:p>
            <a:r>
              <a:rPr lang="es-ES_trad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confesión de su fidelidad es el factor escogido por el Cielo para revelar a Cristo al mundo. Debemos reconocer su gracia como fue dada a conocer por los santos de antaño; pero lo que será más eficaz es el testimonio de nuestra propia experiencia. Somos testigos de Dios mientras revelamos en nosotros mismos la obra de un poder divino. </a:t>
            </a:r>
            <a:r>
              <a:rPr lang="es-ES_tradnl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DTG 313</a:t>
            </a:r>
            <a:endParaRPr lang="es-CO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1" y="4591050"/>
            <a:ext cx="184749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0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1" y="4591050"/>
            <a:ext cx="1847490" cy="22669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F785C3-611C-C745-9C4B-C191F5BA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612"/>
            <a:ext cx="10515600" cy="1325563"/>
          </a:xfrm>
        </p:spPr>
        <p:txBody>
          <a:bodyPr/>
          <a:lstStyle/>
          <a:p>
            <a:r>
              <a:rPr lang="es-CO" sz="8000" b="1" dirty="0">
                <a:ln w="31750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pluma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6F7939-2546-7E45-9D08-23611891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5175"/>
            <a:ext cx="10515600" cy="3717925"/>
          </a:xfrm>
        </p:spPr>
        <p:txBody>
          <a:bodyPr>
            <a:normAutofit/>
          </a:bodyPr>
          <a:lstStyle/>
          <a:p>
            <a:r>
              <a:rPr lang="es-ES_trad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persona tiene una vida distinta de todas las demás y una experiencia que difiere esencialmente de la suya. Dios desea que nuestra alabanza ascienda a él señalada por nuestra propia individualidad. Estos preciosos reconocimientos para alabanza de la gloria de su gracia, cuando son apoyados por una vida semejante a la de Cristo, tienen un poder irresistible que obra para la salvación de las almas. </a:t>
            </a:r>
            <a:r>
              <a:rPr lang="es-ES_tradnl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DTG 313</a:t>
            </a:r>
            <a:endParaRPr lang="es-CO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73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E3835-1C59-CE48-A033-C2E3F26F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0" y="2952749"/>
            <a:ext cx="9144000" cy="1795463"/>
          </a:xfrm>
        </p:spPr>
        <p:txBody>
          <a:bodyPr/>
          <a:lstStyle/>
          <a:p>
            <a:pPr marL="1143000" indent="-1143000">
              <a:buFont typeface="+mj-lt"/>
              <a:buAutoNum type="arabicPeriod"/>
            </a:pPr>
            <a:r>
              <a:rPr lang="de-DE" sz="8000" b="1" dirty="0">
                <a:ln w="31750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condición desesperante</a:t>
            </a:r>
            <a:endParaRPr lang="es-CO" sz="8000" dirty="0">
              <a:ln w="31750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76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0623C-90DA-854F-BEA6-916C6B3A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841375"/>
            <a:ext cx="8439150" cy="1325563"/>
          </a:xfrm>
        </p:spPr>
        <p:txBody>
          <a:bodyPr/>
          <a:lstStyle/>
          <a:p>
            <a:r>
              <a:rPr lang="es-CO" sz="66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de leprosos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D8EE58-10C5-EA4B-A369-A662F90C5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1911352"/>
            <a:ext cx="7505700" cy="4351338"/>
          </a:xfrm>
        </p:spPr>
        <p:txBody>
          <a:bodyPr>
            <a:normAutofit/>
          </a:bodyPr>
          <a:lstStyle/>
          <a:p>
            <a:pPr lvl="0" fontAlgn="base"/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miserable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base"/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Abandonados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base"/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100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metros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gente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base"/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Ellos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mismos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golpeaban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tenían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gritar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condición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Inmundo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base"/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negro</a:t>
            </a: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base"/>
            <a:r>
              <a:rPr lang="es-ES_trad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soledad infinita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88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CFB1A-A2CF-5446-BEAA-20C413731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157413"/>
            <a:ext cx="6305550" cy="2387600"/>
          </a:xfrm>
        </p:spPr>
        <p:txBody>
          <a:bodyPr/>
          <a:lstStyle/>
          <a:p>
            <a:pPr marL="1143000" indent="-1143000" algn="l">
              <a:buFont typeface="+mj-lt"/>
              <a:buAutoNum type="arabicPeriod" startAt="2"/>
            </a:pPr>
            <a:r>
              <a:rPr lang="de-DE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favor divino</a:t>
            </a:r>
            <a:endParaRPr lang="es-CO" sz="80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86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051367"/>
            <a:ext cx="2709947" cy="180663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86F321-1E4B-2A49-9A97-1C64EBCC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803275"/>
            <a:ext cx="6305550" cy="1325563"/>
          </a:xfrm>
        </p:spPr>
        <p:txBody>
          <a:bodyPr/>
          <a:lstStyle/>
          <a:p>
            <a:r>
              <a:rPr lang="es-CO" sz="8000" b="1" dirty="0">
                <a:ln w="31750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palabra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ACE62-D8DA-1B44-8EE2-E0EC4F1F6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841500"/>
            <a:ext cx="9220200" cy="4022725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Entonces </a:t>
            </a:r>
            <a:r>
              <a:rPr lang="es-ES_tradnl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</a:t>
            </a:r>
            <a:r>
              <a:rPr lang="es-ES_tradn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ellos, viendo que había sido sanado, volvió, glorificando a Dios a gran voz,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 postró rostro en tierra a sus pies, dándole gracias; y éste era samaritano.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Respondiendo Jesús, dijo: ¿No son diez los que fueron limpiados? Y los nueve, ¿dónde están?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¿No hubo quien volviese y diese gloria a Dios sino este extranjero?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3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0851A-A3EC-AA44-8C89-E55B88D0F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0" y="3548061"/>
            <a:ext cx="8039100" cy="1033463"/>
          </a:xfrm>
        </p:spPr>
        <p:txBody>
          <a:bodyPr/>
          <a:lstStyle/>
          <a:p>
            <a:pPr marL="1143000" indent="-1143000" algn="l">
              <a:buFont typeface="+mj-lt"/>
              <a:buAutoNum type="arabicPeriod" startAt="3"/>
            </a:pPr>
            <a:r>
              <a:rPr lang="de-DE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rgbClr val="C00000"/>
                    </a:gs>
                    <a:gs pos="34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bendito detalle</a:t>
            </a:r>
            <a:endParaRPr lang="es-CO" sz="8000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rgbClr val="C00000"/>
                  </a:gs>
                  <a:gs pos="34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48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F80392-1399-2047-B600-01426501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825625"/>
            <a:ext cx="7639050" cy="3546475"/>
          </a:xfrm>
        </p:spPr>
        <p:txBody>
          <a:bodyPr>
            <a:normAutofit/>
          </a:bodyPr>
          <a:lstStyle/>
          <a:p>
            <a:r>
              <a:rPr lang="es-ES_tradn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y se postró rostro en tierra a sus pies, dándole gracias; </a:t>
            </a:r>
            <a:r>
              <a:rPr lang="es-ES_tradnl" sz="6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éste era </a:t>
            </a:r>
            <a:r>
              <a:rPr lang="es-ES_tradnl" sz="6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samaritano</a:t>
            </a:r>
            <a:r>
              <a:rPr lang="es-ES_tradnl" sz="6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6000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52951"/>
            <a:ext cx="3457573" cy="23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40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977</Words>
  <Application>Microsoft Macintosh PowerPoint</Application>
  <PresentationFormat>Panorámica</PresentationFormat>
  <Paragraphs>79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Book Antiqua</vt:lpstr>
      <vt:lpstr>Calibri</vt:lpstr>
      <vt:lpstr>Tema de Office</vt:lpstr>
      <vt:lpstr>Presentación de PowerPoint</vt:lpstr>
      <vt:lpstr>GRATITUD</vt:lpstr>
      <vt:lpstr>UN RETRATO DE LA INGRATITUD DE LA HUMANIDAD </vt:lpstr>
      <vt:lpstr>La condición desesperante</vt:lpstr>
      <vt:lpstr>Vida de leprosos</vt:lpstr>
      <vt:lpstr>El favor divino</vt:lpstr>
      <vt:lpstr>La palabra</vt:lpstr>
      <vt:lpstr>El bendito detalle</vt:lpstr>
      <vt:lpstr>Presentación de PowerPoint</vt:lpstr>
      <vt:lpstr>LO QUE PERDEMOS CUANDO NO AGRADECEMOS</vt:lpstr>
      <vt:lpstr>Bendiciones integrales</vt:lpstr>
      <vt:lpstr>Ciclo natural </vt:lpstr>
      <vt:lpstr>Presentación de PowerPoint</vt:lpstr>
      <vt:lpstr>Presentación de PowerPoint</vt:lpstr>
      <vt:lpstr>PIDIERON</vt:lpstr>
      <vt:lpstr>RECIBIERON</vt:lpstr>
      <vt:lpstr>AGRADECE</vt:lpstr>
      <vt:lpstr>RECIBE LA MAS GRANDE BENDICIÓN</vt:lpstr>
      <vt:lpstr>Ciclo completo</vt:lpstr>
      <vt:lpstr>Pluma inspirada</vt:lpstr>
      <vt:lpstr>Presentación de PowerPoint</vt:lpstr>
      <vt:lpstr>¿QUÉ ES EL DAR GRACIAS?</vt:lpstr>
      <vt:lpstr>Dar gracias es  volverse </vt:lpstr>
      <vt:lpstr>Presentación de PowerPoint</vt:lpstr>
      <vt:lpstr>Razones para agradecer</vt:lpstr>
      <vt:lpstr>Agradecer con hechos</vt:lpstr>
      <vt:lpstr>DIOS ESPERA NUESTRA GRATITUD</vt:lpstr>
      <vt:lpstr>Ingratitud</vt:lpstr>
      <vt:lpstr>La pluma inspirada</vt:lpstr>
      <vt:lpstr>Salmo 51</vt:lpstr>
      <vt:lpstr>La pluma</vt:lpstr>
      <vt:lpstr>La pluma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!GRACIAS SEÑOR!</dc:title>
  <dc:creator>edgar redondo</dc:creator>
  <cp:lastModifiedBy>edgar redondo</cp:lastModifiedBy>
  <cp:revision>26</cp:revision>
  <dcterms:created xsi:type="dcterms:W3CDTF">2020-07-02T14:56:27Z</dcterms:created>
  <dcterms:modified xsi:type="dcterms:W3CDTF">2020-07-03T16:26:52Z</dcterms:modified>
</cp:coreProperties>
</file>