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48.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Lst>
  <p:sldSz cy="13716000" cx="24384000"/>
  <p:notesSz cx="6858000" cy="9144000"/>
  <p:embeddedFontLst>
    <p:embeddedFont>
      <p:font typeface="Roboto Thin"/>
      <p:regular r:id="rId53"/>
      <p:bold r:id="rId54"/>
      <p:italic r:id="rId55"/>
      <p:boldItalic r:id="rId56"/>
    </p:embeddedFont>
    <p:embeddedFont>
      <p:font typeface="Roboto"/>
      <p:bold r:id="rId57"/>
      <p:boldItalic r:id="rId58"/>
    </p:embeddedFont>
    <p:embeddedFont>
      <p:font typeface="Roboto Medium"/>
      <p:regular r:id="rId59"/>
      <p:bold r:id="rId60"/>
      <p:italic r:id="rId61"/>
      <p:boldItalic r:id="rId62"/>
    </p:embeddedFont>
    <p:embeddedFont>
      <p:font typeface="Permanent Marker"/>
      <p:regular r:id="rId63"/>
    </p:embeddedFont>
    <p:embeddedFont>
      <p:font typeface="Roboto Condensed"/>
      <p:regular r:id="rId64"/>
      <p:bold r:id="rId65"/>
      <p:italic r:id="rId66"/>
      <p:boldItalic r:id="rId67"/>
    </p:embeddedFont>
    <p:embeddedFont>
      <p:font typeface="Helvetica Neue"/>
      <p:regular r:id="rId68"/>
      <p:bold r:id="rId69"/>
      <p:italic r:id="rId70"/>
      <p:boldItalic r:id="rId71"/>
    </p:embeddedFont>
    <p:embeddedFont>
      <p:font typeface="Roboto Light"/>
      <p:regular r:id="rId72"/>
      <p:bold r:id="rId73"/>
      <p:italic r:id="rId74"/>
      <p:boldItalic r:id="rId75"/>
    </p:embeddedFont>
    <p:embeddedFont>
      <p:font typeface="Arial Black"/>
      <p:regular r:id="rId76"/>
    </p:embeddedFont>
    <p:embeddedFont>
      <p:font typeface="Helvetica Neue Light"/>
      <p:regular r:id="rId77"/>
      <p:bold r:id="rId78"/>
      <p:italic r:id="rId79"/>
      <p:boldItalic r:id="rId8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81" roundtripDataSignature="AMtx7mj2XGq1kLrPz74PhVnMOQngUunfq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80" Type="http://schemas.openxmlformats.org/officeDocument/2006/relationships/font" Target="fonts/HelveticaNeueLight-boldItalic.fntdata"/><Relationship Id="rId81" Type="http://customschemas.google.com/relationships/presentationmetadata" Target="meta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font" Target="fonts/RobotoLight-bold.fntdata"/><Relationship Id="rId72" Type="http://schemas.openxmlformats.org/officeDocument/2006/relationships/font" Target="fonts/RobotoLight-regular.fntdata"/><Relationship Id="rId31" Type="http://schemas.openxmlformats.org/officeDocument/2006/relationships/slide" Target="slides/slide27.xml"/><Relationship Id="rId75" Type="http://schemas.openxmlformats.org/officeDocument/2006/relationships/font" Target="fonts/RobotoLight-boldItalic.fntdata"/><Relationship Id="rId30" Type="http://schemas.openxmlformats.org/officeDocument/2006/relationships/slide" Target="slides/slide26.xml"/><Relationship Id="rId74" Type="http://schemas.openxmlformats.org/officeDocument/2006/relationships/font" Target="fonts/RobotoLight-italic.fntdata"/><Relationship Id="rId33" Type="http://schemas.openxmlformats.org/officeDocument/2006/relationships/slide" Target="slides/slide29.xml"/><Relationship Id="rId77" Type="http://schemas.openxmlformats.org/officeDocument/2006/relationships/font" Target="fonts/HelveticaNeueLight-regular.fntdata"/><Relationship Id="rId32" Type="http://schemas.openxmlformats.org/officeDocument/2006/relationships/slide" Target="slides/slide28.xml"/><Relationship Id="rId76" Type="http://schemas.openxmlformats.org/officeDocument/2006/relationships/font" Target="fonts/ArialBlack-regular.fntdata"/><Relationship Id="rId35" Type="http://schemas.openxmlformats.org/officeDocument/2006/relationships/slide" Target="slides/slide31.xml"/><Relationship Id="rId79" Type="http://schemas.openxmlformats.org/officeDocument/2006/relationships/font" Target="fonts/HelveticaNeueLight-italic.fntdata"/><Relationship Id="rId34" Type="http://schemas.openxmlformats.org/officeDocument/2006/relationships/slide" Target="slides/slide30.xml"/><Relationship Id="rId78" Type="http://schemas.openxmlformats.org/officeDocument/2006/relationships/font" Target="fonts/HelveticaNeueLight-bold.fntdata"/><Relationship Id="rId71" Type="http://schemas.openxmlformats.org/officeDocument/2006/relationships/font" Target="fonts/HelveticaNeue-boldItalic.fntdata"/><Relationship Id="rId70" Type="http://schemas.openxmlformats.org/officeDocument/2006/relationships/font" Target="fonts/HelveticaNeue-italic.fntdata"/><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font" Target="fonts/RobotoMedium-boldItalic.fntdata"/><Relationship Id="rId61" Type="http://schemas.openxmlformats.org/officeDocument/2006/relationships/font" Target="fonts/RobotoMedium-italic.fntdata"/><Relationship Id="rId20" Type="http://schemas.openxmlformats.org/officeDocument/2006/relationships/slide" Target="slides/slide16.xml"/><Relationship Id="rId64" Type="http://schemas.openxmlformats.org/officeDocument/2006/relationships/font" Target="fonts/RobotoCondensed-regular.fntdata"/><Relationship Id="rId63" Type="http://schemas.openxmlformats.org/officeDocument/2006/relationships/font" Target="fonts/PermanentMarker-regular.fntdata"/><Relationship Id="rId22" Type="http://schemas.openxmlformats.org/officeDocument/2006/relationships/slide" Target="slides/slide18.xml"/><Relationship Id="rId66" Type="http://schemas.openxmlformats.org/officeDocument/2006/relationships/font" Target="fonts/RobotoCondensed-italic.fntdata"/><Relationship Id="rId21" Type="http://schemas.openxmlformats.org/officeDocument/2006/relationships/slide" Target="slides/slide17.xml"/><Relationship Id="rId65" Type="http://schemas.openxmlformats.org/officeDocument/2006/relationships/font" Target="fonts/RobotoCondensed-bold.fntdata"/><Relationship Id="rId24" Type="http://schemas.openxmlformats.org/officeDocument/2006/relationships/slide" Target="slides/slide20.xml"/><Relationship Id="rId68" Type="http://schemas.openxmlformats.org/officeDocument/2006/relationships/font" Target="fonts/HelveticaNeue-regular.fntdata"/><Relationship Id="rId23" Type="http://schemas.openxmlformats.org/officeDocument/2006/relationships/slide" Target="slides/slide19.xml"/><Relationship Id="rId67" Type="http://schemas.openxmlformats.org/officeDocument/2006/relationships/font" Target="fonts/RobotoCondensed-boldItalic.fntdata"/><Relationship Id="rId60" Type="http://schemas.openxmlformats.org/officeDocument/2006/relationships/font" Target="fonts/RobotoMedium-bold.fntdata"/><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font" Target="fonts/HelveticaNeue-bold.fntdata"/><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font" Target="fonts/RobotoThin-regular.fntdata"/><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font" Target="fonts/RobotoThin-italic.fntdata"/><Relationship Id="rId10" Type="http://schemas.openxmlformats.org/officeDocument/2006/relationships/slide" Target="slides/slide6.xml"/><Relationship Id="rId54" Type="http://schemas.openxmlformats.org/officeDocument/2006/relationships/font" Target="fonts/RobotoThin-bold.fntdata"/><Relationship Id="rId13" Type="http://schemas.openxmlformats.org/officeDocument/2006/relationships/slide" Target="slides/slide9.xml"/><Relationship Id="rId57" Type="http://schemas.openxmlformats.org/officeDocument/2006/relationships/font" Target="fonts/Roboto-bold.fntdata"/><Relationship Id="rId12" Type="http://schemas.openxmlformats.org/officeDocument/2006/relationships/slide" Target="slides/slide8.xml"/><Relationship Id="rId56" Type="http://schemas.openxmlformats.org/officeDocument/2006/relationships/font" Target="fonts/RobotoThin-boldItalic.fntdata"/><Relationship Id="rId15" Type="http://schemas.openxmlformats.org/officeDocument/2006/relationships/slide" Target="slides/slide11.xml"/><Relationship Id="rId59" Type="http://schemas.openxmlformats.org/officeDocument/2006/relationships/font" Target="fonts/RobotoMedium-regular.fntdata"/><Relationship Id="rId14" Type="http://schemas.openxmlformats.org/officeDocument/2006/relationships/slide" Target="slides/slide10.xml"/><Relationship Id="rId58" Type="http://schemas.openxmlformats.org/officeDocument/2006/relationships/font" Target="fonts/Roboto-bold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 name="Google Shape;13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 name="Google Shape;228;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 name="Google Shape;239;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0" name="Google Shape;250;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4" name="Google Shape;264;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 name="Google Shape;277;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 name="Google Shape;290;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5" name="Google Shape;305;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3" name="Google Shape;313;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1" name="Google Shape;321;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1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0" name="Google Shape;330;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 name="Google Shape;139;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2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9" name="Google Shape;339;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2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0" name="Google Shape;350;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2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0" name="Google Shape;360;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2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9" name="Google Shape;369;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2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6" name="Google Shape;376;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2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8" name="Google Shape;388;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2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5" name="Google Shape;395;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2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8" name="Google Shape;408;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2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9" name="Google Shape;419;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2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7" name="Google Shape;427;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3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6" name="Google Shape;436;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3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5" name="Google Shape;445;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3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4" name="Google Shape;454;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3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3" name="Google Shape;463;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3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2" name="Google Shape;472;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3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0" name="Google Shape;480;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3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9" name="Google Shape;489;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3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7" name="Google Shape;497;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3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6" name="Google Shape;506;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p3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5" name="Google Shape;515;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 name="Google Shape;169;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4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4" name="Google Shape;524;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4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2" name="Google Shape;532;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4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0" name="Google Shape;540;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p4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0" name="Google Shape;550;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p4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0" name="Google Shape;560;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4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9" name="Google Shape;569;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4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9" name="Google Shape;579;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4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7" name="Google Shape;587;p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4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5" name="Google Shape;595;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 name="Google Shape;182;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 name="Google Shape;191;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 name="Google Shape;201;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 name="Google Shape;210;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8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8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8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8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8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7.png"/><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subtítulo" showMasterSp="0" type="title">
  <p:cSld name="TITLE">
    <p:bg>
      <p:bgPr>
        <a:solidFill>
          <a:srgbClr val="C0443A"/>
        </a:solidFill>
      </p:bgPr>
    </p:bg>
    <p:spTree>
      <p:nvGrpSpPr>
        <p:cNvPr id="19" name="Shape 19"/>
        <p:cNvGrpSpPr/>
        <p:nvPr/>
      </p:nvGrpSpPr>
      <p:grpSpPr>
        <a:xfrm>
          <a:off x="0" y="0"/>
          <a:ext cx="0" cy="0"/>
          <a:chOff x="0" y="0"/>
          <a:chExt cx="0" cy="0"/>
        </a:xfrm>
      </p:grpSpPr>
      <p:sp>
        <p:nvSpPr>
          <p:cNvPr id="20" name="Google Shape;20;p50"/>
          <p:cNvSpPr txBox="1"/>
          <p:nvPr>
            <p:ph type="title"/>
          </p:nvPr>
        </p:nvSpPr>
        <p:spPr>
          <a:xfrm>
            <a:off x="3096369" y="3994150"/>
            <a:ext cx="19621500" cy="3213100"/>
          </a:xfrm>
          <a:prstGeom prst="rect">
            <a:avLst/>
          </a:prstGeom>
          <a:noFill/>
          <a:ln>
            <a:noFill/>
          </a:ln>
        </p:spPr>
        <p:txBody>
          <a:bodyPr anchorCtr="0" anchor="b" bIns="50800" lIns="50800" spcFirstLastPara="1" rIns="50800" wrap="square" tIns="50800">
            <a:normAutofit/>
          </a:bodyPr>
          <a:lstStyle>
            <a:lvl1pPr lvl="0" algn="ctr">
              <a:lnSpc>
                <a:spcPct val="100000"/>
              </a:lnSpc>
              <a:spcBef>
                <a:spcPts val="0"/>
              </a:spcBef>
              <a:spcAft>
                <a:spcPts val="0"/>
              </a:spcAft>
              <a:buClr>
                <a:srgbClr val="292929"/>
              </a:buClr>
              <a:buSzPts val="9400"/>
              <a:buFont typeface="Georgia"/>
              <a:buNone/>
              <a:defRPr i="1">
                <a:solidFill>
                  <a:srgbClr val="292929"/>
                </a:solidFill>
                <a:latin typeface="Georgia"/>
                <a:ea typeface="Georgia"/>
                <a:cs typeface="Georgia"/>
                <a:sym typeface="Georgia"/>
              </a:defRPr>
            </a:lvl1pPr>
            <a:lvl2pPr lvl="1" algn="ctr">
              <a:lnSpc>
                <a:spcPct val="100000"/>
              </a:lnSpc>
              <a:spcBef>
                <a:spcPts val="0"/>
              </a:spcBef>
              <a:spcAft>
                <a:spcPts val="0"/>
              </a:spcAft>
              <a:buClr>
                <a:srgbClr val="528D4D"/>
              </a:buClr>
              <a:buSzPts val="1800"/>
              <a:buNone/>
              <a:defRPr/>
            </a:lvl2pPr>
            <a:lvl3pPr lvl="2" algn="ctr">
              <a:lnSpc>
                <a:spcPct val="100000"/>
              </a:lnSpc>
              <a:spcBef>
                <a:spcPts val="0"/>
              </a:spcBef>
              <a:spcAft>
                <a:spcPts val="0"/>
              </a:spcAft>
              <a:buClr>
                <a:srgbClr val="528D4D"/>
              </a:buClr>
              <a:buSzPts val="1800"/>
              <a:buNone/>
              <a:defRPr/>
            </a:lvl3pPr>
            <a:lvl4pPr lvl="3" algn="ctr">
              <a:lnSpc>
                <a:spcPct val="100000"/>
              </a:lnSpc>
              <a:spcBef>
                <a:spcPts val="0"/>
              </a:spcBef>
              <a:spcAft>
                <a:spcPts val="0"/>
              </a:spcAft>
              <a:buClr>
                <a:srgbClr val="528D4D"/>
              </a:buClr>
              <a:buSzPts val="1800"/>
              <a:buNone/>
              <a:defRPr/>
            </a:lvl4pPr>
            <a:lvl5pPr lvl="4" algn="ctr">
              <a:lnSpc>
                <a:spcPct val="100000"/>
              </a:lnSpc>
              <a:spcBef>
                <a:spcPts val="0"/>
              </a:spcBef>
              <a:spcAft>
                <a:spcPts val="0"/>
              </a:spcAft>
              <a:buClr>
                <a:srgbClr val="528D4D"/>
              </a:buClr>
              <a:buSzPts val="1800"/>
              <a:buNone/>
              <a:defRPr/>
            </a:lvl5pPr>
            <a:lvl6pPr lvl="5" algn="ctr">
              <a:lnSpc>
                <a:spcPct val="100000"/>
              </a:lnSpc>
              <a:spcBef>
                <a:spcPts val="0"/>
              </a:spcBef>
              <a:spcAft>
                <a:spcPts val="0"/>
              </a:spcAft>
              <a:buClr>
                <a:srgbClr val="528D4D"/>
              </a:buClr>
              <a:buSzPts val="1800"/>
              <a:buNone/>
              <a:defRPr/>
            </a:lvl6pPr>
            <a:lvl7pPr lvl="6" algn="ctr">
              <a:lnSpc>
                <a:spcPct val="100000"/>
              </a:lnSpc>
              <a:spcBef>
                <a:spcPts val="0"/>
              </a:spcBef>
              <a:spcAft>
                <a:spcPts val="0"/>
              </a:spcAft>
              <a:buClr>
                <a:srgbClr val="528D4D"/>
              </a:buClr>
              <a:buSzPts val="1800"/>
              <a:buNone/>
              <a:defRPr/>
            </a:lvl7pPr>
            <a:lvl8pPr lvl="7" algn="ctr">
              <a:lnSpc>
                <a:spcPct val="100000"/>
              </a:lnSpc>
              <a:spcBef>
                <a:spcPts val="0"/>
              </a:spcBef>
              <a:spcAft>
                <a:spcPts val="0"/>
              </a:spcAft>
              <a:buClr>
                <a:srgbClr val="528D4D"/>
              </a:buClr>
              <a:buSzPts val="1800"/>
              <a:buNone/>
              <a:defRPr/>
            </a:lvl8pPr>
            <a:lvl9pPr lvl="8" algn="ctr">
              <a:lnSpc>
                <a:spcPct val="100000"/>
              </a:lnSpc>
              <a:spcBef>
                <a:spcPts val="0"/>
              </a:spcBef>
              <a:spcAft>
                <a:spcPts val="0"/>
              </a:spcAft>
              <a:buClr>
                <a:srgbClr val="528D4D"/>
              </a:buClr>
              <a:buSzPts val="1800"/>
              <a:buNone/>
              <a:defRPr/>
            </a:lvl9pPr>
          </a:lstStyle>
          <a:p/>
        </p:txBody>
      </p:sp>
      <p:sp>
        <p:nvSpPr>
          <p:cNvPr id="21" name="Google Shape;21;p50"/>
          <p:cNvSpPr txBox="1"/>
          <p:nvPr>
            <p:ph idx="1" type="body"/>
          </p:nvPr>
        </p:nvSpPr>
        <p:spPr>
          <a:xfrm>
            <a:off x="2387600" y="7200900"/>
            <a:ext cx="19621500" cy="1841500"/>
          </a:xfrm>
          <a:prstGeom prst="rect">
            <a:avLst/>
          </a:prstGeom>
          <a:noFill/>
          <a:ln>
            <a:noFill/>
          </a:ln>
        </p:spPr>
        <p:txBody>
          <a:bodyPr anchorCtr="0" anchor="t" bIns="50800" lIns="50800" spcFirstLastPara="1" rIns="50800" wrap="square" tIns="50800">
            <a:normAutofit/>
          </a:bodyPr>
          <a:lstStyle>
            <a:lvl1pPr indent="-228600" lvl="0" marL="457200" algn="ctr">
              <a:lnSpc>
                <a:spcPct val="100000"/>
              </a:lnSpc>
              <a:spcBef>
                <a:spcPts val="0"/>
              </a:spcBef>
              <a:spcAft>
                <a:spcPts val="0"/>
              </a:spcAft>
              <a:buClr>
                <a:srgbClr val="C0443A"/>
              </a:buClr>
              <a:buSzPts val="5200"/>
              <a:buFont typeface="Georgia"/>
              <a:buNone/>
              <a:defRPr i="1" sz="5200">
                <a:solidFill>
                  <a:srgbClr val="C0443A"/>
                </a:solidFill>
              </a:defRPr>
            </a:lvl1pPr>
            <a:lvl2pPr indent="-228600" lvl="1" marL="914400" algn="ctr">
              <a:lnSpc>
                <a:spcPct val="100000"/>
              </a:lnSpc>
              <a:spcBef>
                <a:spcPts val="0"/>
              </a:spcBef>
              <a:spcAft>
                <a:spcPts val="0"/>
              </a:spcAft>
              <a:buClr>
                <a:srgbClr val="C0443A"/>
              </a:buClr>
              <a:buSzPts val="5200"/>
              <a:buFont typeface="Georgia"/>
              <a:buNone/>
              <a:defRPr i="1" sz="5200">
                <a:solidFill>
                  <a:srgbClr val="C0443A"/>
                </a:solidFill>
              </a:defRPr>
            </a:lvl2pPr>
            <a:lvl3pPr indent="-228600" lvl="2" marL="1371600" algn="ctr">
              <a:lnSpc>
                <a:spcPct val="100000"/>
              </a:lnSpc>
              <a:spcBef>
                <a:spcPts val="0"/>
              </a:spcBef>
              <a:spcAft>
                <a:spcPts val="0"/>
              </a:spcAft>
              <a:buClr>
                <a:srgbClr val="C0443A"/>
              </a:buClr>
              <a:buSzPts val="5200"/>
              <a:buFont typeface="Georgia"/>
              <a:buNone/>
              <a:defRPr i="1" sz="5200">
                <a:solidFill>
                  <a:srgbClr val="C0443A"/>
                </a:solidFill>
              </a:defRPr>
            </a:lvl3pPr>
            <a:lvl4pPr indent="-228600" lvl="3" marL="1828800" algn="ctr">
              <a:lnSpc>
                <a:spcPct val="100000"/>
              </a:lnSpc>
              <a:spcBef>
                <a:spcPts val="0"/>
              </a:spcBef>
              <a:spcAft>
                <a:spcPts val="0"/>
              </a:spcAft>
              <a:buClr>
                <a:srgbClr val="C0443A"/>
              </a:buClr>
              <a:buSzPts val="5200"/>
              <a:buFont typeface="Georgia"/>
              <a:buNone/>
              <a:defRPr i="1" sz="5200">
                <a:solidFill>
                  <a:srgbClr val="C0443A"/>
                </a:solidFill>
              </a:defRPr>
            </a:lvl4pPr>
            <a:lvl5pPr indent="-228600" lvl="4" marL="2286000" algn="ctr">
              <a:lnSpc>
                <a:spcPct val="100000"/>
              </a:lnSpc>
              <a:spcBef>
                <a:spcPts val="0"/>
              </a:spcBef>
              <a:spcAft>
                <a:spcPts val="0"/>
              </a:spcAft>
              <a:buClr>
                <a:srgbClr val="C0443A"/>
              </a:buClr>
              <a:buSzPts val="5200"/>
              <a:buFont typeface="Georgia"/>
              <a:buNone/>
              <a:defRPr i="1" sz="5200">
                <a:solidFill>
                  <a:srgbClr val="C0443A"/>
                </a:solidFill>
              </a:defRPr>
            </a:lvl5pPr>
            <a:lvl6pPr indent="-285750" lvl="5" marL="2743200" algn="l">
              <a:lnSpc>
                <a:spcPct val="100000"/>
              </a:lnSpc>
              <a:spcBef>
                <a:spcPts val="5600"/>
              </a:spcBef>
              <a:spcAft>
                <a:spcPts val="0"/>
              </a:spcAft>
              <a:buClr>
                <a:srgbClr val="006288"/>
              </a:buClr>
              <a:buSzPts val="900"/>
              <a:buChar char="•"/>
              <a:defRPr/>
            </a:lvl6pPr>
            <a:lvl7pPr indent="-285750" lvl="6" marL="3200400" algn="l">
              <a:lnSpc>
                <a:spcPct val="100000"/>
              </a:lnSpc>
              <a:spcBef>
                <a:spcPts val="5600"/>
              </a:spcBef>
              <a:spcAft>
                <a:spcPts val="0"/>
              </a:spcAft>
              <a:buClr>
                <a:srgbClr val="006288"/>
              </a:buClr>
              <a:buSzPts val="900"/>
              <a:buChar char="•"/>
              <a:defRPr/>
            </a:lvl7pPr>
            <a:lvl8pPr indent="-285750" lvl="7" marL="3657600" algn="l">
              <a:lnSpc>
                <a:spcPct val="100000"/>
              </a:lnSpc>
              <a:spcBef>
                <a:spcPts val="5600"/>
              </a:spcBef>
              <a:spcAft>
                <a:spcPts val="0"/>
              </a:spcAft>
              <a:buClr>
                <a:srgbClr val="006288"/>
              </a:buClr>
              <a:buSzPts val="900"/>
              <a:buChar char="•"/>
              <a:defRPr/>
            </a:lvl8pPr>
            <a:lvl9pPr indent="-285750" lvl="8" marL="4114800" algn="l">
              <a:lnSpc>
                <a:spcPct val="100000"/>
              </a:lnSpc>
              <a:spcBef>
                <a:spcPts val="5600"/>
              </a:spcBef>
              <a:spcAft>
                <a:spcPts val="0"/>
              </a:spcAft>
              <a:buClr>
                <a:srgbClr val="006288"/>
              </a:buClr>
              <a:buSzPts val="900"/>
              <a:buChar char="•"/>
              <a:defRPr/>
            </a:lvl9pPr>
          </a:lstStyle>
          <a:p/>
        </p:txBody>
      </p:sp>
      <p:sp>
        <p:nvSpPr>
          <p:cNvPr id="22" name="Google Shape;22;p50"/>
          <p:cNvSpPr txBox="1"/>
          <p:nvPr>
            <p:ph idx="12" type="sldNum"/>
          </p:nvPr>
        </p:nvSpPr>
        <p:spPr>
          <a:xfrm>
            <a:off x="11918476" y="13068300"/>
            <a:ext cx="548641" cy="520700"/>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1pPr>
            <a:lvl2pPr indent="0" lvl="1"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2pPr>
            <a:lvl3pPr indent="0" lvl="2"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3pPr>
            <a:lvl4pPr indent="0" lvl="3"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4pPr>
            <a:lvl5pPr indent="0" lvl="4"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5pPr>
            <a:lvl6pPr indent="0" lvl="5"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6pPr>
            <a:lvl7pPr indent="0" lvl="6"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7pPr>
            <a:lvl8pPr indent="0" lvl="7"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8pPr>
            <a:lvl9pPr indent="0" lvl="8"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iñetas y foto" showMasterSp="0">
  <p:cSld name="Título, viñetas y foto">
    <p:spTree>
      <p:nvGrpSpPr>
        <p:cNvPr id="105" name="Shape 105"/>
        <p:cNvGrpSpPr/>
        <p:nvPr/>
      </p:nvGrpSpPr>
      <p:grpSpPr>
        <a:xfrm>
          <a:off x="0" y="0"/>
          <a:ext cx="0" cy="0"/>
          <a:chOff x="0" y="0"/>
          <a:chExt cx="0" cy="0"/>
        </a:xfrm>
      </p:grpSpPr>
      <p:pic>
        <p:nvPicPr>
          <p:cNvPr descr="plus-line.png" id="106" name="Google Shape;106;p59"/>
          <p:cNvPicPr preferRelativeResize="0"/>
          <p:nvPr/>
        </p:nvPicPr>
        <p:blipFill rotWithShape="1">
          <a:blip r:embed="rId2">
            <a:alphaModFix/>
          </a:blip>
          <a:srcRect b="28750" l="0" r="13696" t="26249"/>
          <a:stretch/>
        </p:blipFill>
        <p:spPr>
          <a:xfrm>
            <a:off x="1663700" y="2546350"/>
            <a:ext cx="21043901" cy="228600"/>
          </a:xfrm>
          <a:prstGeom prst="rect">
            <a:avLst/>
          </a:prstGeom>
          <a:noFill/>
          <a:ln>
            <a:noFill/>
          </a:ln>
        </p:spPr>
      </p:pic>
      <p:pic>
        <p:nvPicPr>
          <p:cNvPr descr="plus-line.png" id="107" name="Google Shape;107;p59"/>
          <p:cNvPicPr preferRelativeResize="0"/>
          <p:nvPr/>
        </p:nvPicPr>
        <p:blipFill rotWithShape="1">
          <a:blip r:embed="rId2">
            <a:alphaModFix/>
          </a:blip>
          <a:srcRect b="33749" l="75520" r="18384" t="21250"/>
          <a:stretch/>
        </p:blipFill>
        <p:spPr>
          <a:xfrm>
            <a:off x="0" y="12477750"/>
            <a:ext cx="1485900" cy="228600"/>
          </a:xfrm>
          <a:prstGeom prst="rect">
            <a:avLst/>
          </a:prstGeom>
          <a:noFill/>
          <a:ln>
            <a:noFill/>
          </a:ln>
        </p:spPr>
      </p:pic>
      <p:pic>
        <p:nvPicPr>
          <p:cNvPr descr="plus-line.png" id="108" name="Google Shape;108;p59"/>
          <p:cNvPicPr preferRelativeResize="0"/>
          <p:nvPr/>
        </p:nvPicPr>
        <p:blipFill rotWithShape="1">
          <a:blip r:embed="rId2">
            <a:alphaModFix/>
          </a:blip>
          <a:srcRect b="20000" l="29895" r="13854" t="0"/>
          <a:stretch/>
        </p:blipFill>
        <p:spPr>
          <a:xfrm rot="5400000">
            <a:off x="-5257801" y="6692900"/>
            <a:ext cx="13716001" cy="406401"/>
          </a:xfrm>
          <a:custGeom>
            <a:rect b="b" l="l" r="r" t="t"/>
            <a:pathLst>
              <a:path extrusionOk="0" h="21600" w="21600">
                <a:moveTo>
                  <a:pt x="0" y="21600"/>
                </a:moveTo>
                <a:lnTo>
                  <a:pt x="21600" y="21600"/>
                </a:lnTo>
                <a:lnTo>
                  <a:pt x="21600" y="0"/>
                </a:lnTo>
                <a:lnTo>
                  <a:pt x="0" y="0"/>
                </a:lnTo>
                <a:lnTo>
                  <a:pt x="0" y="21600"/>
                </a:lnTo>
                <a:close/>
              </a:path>
            </a:pathLst>
          </a:custGeom>
          <a:noFill/>
          <a:ln>
            <a:noFill/>
          </a:ln>
        </p:spPr>
      </p:pic>
      <p:pic>
        <p:nvPicPr>
          <p:cNvPr descr="plus-line.png" id="109" name="Google Shape;109;p59"/>
          <p:cNvPicPr preferRelativeResize="0"/>
          <p:nvPr/>
        </p:nvPicPr>
        <p:blipFill rotWithShape="1">
          <a:blip r:embed="rId2">
            <a:alphaModFix/>
          </a:blip>
          <a:srcRect b="34998" l="10755" r="48462" t="20000"/>
          <a:stretch/>
        </p:blipFill>
        <p:spPr>
          <a:xfrm rot="5400000">
            <a:off x="17811748" y="7416800"/>
            <a:ext cx="9944101" cy="228600"/>
          </a:xfrm>
          <a:prstGeom prst="rect">
            <a:avLst/>
          </a:prstGeom>
          <a:noFill/>
          <a:ln>
            <a:noFill/>
          </a:ln>
        </p:spPr>
      </p:pic>
      <p:pic>
        <p:nvPicPr>
          <p:cNvPr descr="plus-line.png" id="110" name="Google Shape;110;p59"/>
          <p:cNvPicPr preferRelativeResize="0"/>
          <p:nvPr/>
        </p:nvPicPr>
        <p:blipFill rotWithShape="1">
          <a:blip r:embed="rId2">
            <a:alphaModFix/>
          </a:blip>
          <a:srcRect b="33749" l="0" r="6874" t="21250"/>
          <a:stretch/>
        </p:blipFill>
        <p:spPr>
          <a:xfrm>
            <a:off x="1676400" y="12490450"/>
            <a:ext cx="22707599" cy="228600"/>
          </a:xfrm>
          <a:prstGeom prst="rect">
            <a:avLst/>
          </a:prstGeom>
          <a:noFill/>
          <a:ln>
            <a:noFill/>
          </a:ln>
        </p:spPr>
      </p:pic>
      <p:pic>
        <p:nvPicPr>
          <p:cNvPr descr="scrapbook_title_hi.png" id="111" name="Google Shape;111;p59"/>
          <p:cNvPicPr preferRelativeResize="0"/>
          <p:nvPr/>
        </p:nvPicPr>
        <p:blipFill rotWithShape="1">
          <a:blip r:embed="rId3">
            <a:alphaModFix/>
          </a:blip>
          <a:srcRect b="0" l="0" r="0" t="0"/>
          <a:stretch/>
        </p:blipFill>
        <p:spPr>
          <a:xfrm>
            <a:off x="2260600" y="368300"/>
            <a:ext cx="20066000" cy="3365500"/>
          </a:xfrm>
          <a:prstGeom prst="rect">
            <a:avLst/>
          </a:prstGeom>
          <a:noFill/>
          <a:ln>
            <a:noFill/>
          </a:ln>
        </p:spPr>
      </p:pic>
      <p:sp>
        <p:nvSpPr>
          <p:cNvPr id="112" name="Google Shape;112;p59"/>
          <p:cNvSpPr/>
          <p:nvPr>
            <p:ph idx="2" type="pic"/>
          </p:nvPr>
        </p:nvSpPr>
        <p:spPr>
          <a:xfrm rot="-240000">
            <a:off x="14124646" y="3580839"/>
            <a:ext cx="6848204" cy="8877301"/>
          </a:xfrm>
          <a:prstGeom prst="rect">
            <a:avLst/>
          </a:prstGeom>
          <a:noFill/>
          <a:ln cap="flat" cmpd="sng" w="101600">
            <a:solidFill>
              <a:srgbClr val="FFFFFF"/>
            </a:solidFill>
            <a:prstDash val="solid"/>
            <a:round/>
            <a:headEnd len="sm" w="sm" type="none"/>
            <a:tailEnd len="sm" w="sm" type="none"/>
          </a:ln>
          <a:effectLst>
            <a:outerShdw blurRad="38100" rotWithShape="0" dir="5400000" dist="50800">
              <a:srgbClr val="292929">
                <a:alpha val="69411"/>
              </a:srgbClr>
            </a:outerShdw>
          </a:effectLst>
        </p:spPr>
        <p:txBody>
          <a:bodyPr anchorCtr="0" anchor="t" bIns="45700" lIns="91425" spcFirstLastPara="1" rIns="91425" wrap="square" tIns="45700">
            <a:noAutofit/>
          </a:bodyPr>
          <a:lstStyle>
            <a:lvl1pPr lvl="0" marR="0" rtl="0" algn="l">
              <a:lnSpc>
                <a:spcPct val="100000"/>
              </a:lnSpc>
              <a:spcBef>
                <a:spcPts val="5600"/>
              </a:spcBef>
              <a:spcAft>
                <a:spcPts val="0"/>
              </a:spcAft>
              <a:buClr>
                <a:srgbClr val="006288"/>
              </a:buClr>
              <a:buSzPts val="2500"/>
              <a:buFont typeface="Georgia"/>
              <a:buChar char="•"/>
              <a:defRPr b="0" i="0" sz="5000" u="none" cap="none" strike="noStrike">
                <a:solidFill>
                  <a:srgbClr val="006288"/>
                </a:solidFill>
                <a:latin typeface="Georgia"/>
                <a:ea typeface="Georgia"/>
                <a:cs typeface="Georgia"/>
                <a:sym typeface="Georgia"/>
              </a:defRPr>
            </a:lvl1pPr>
            <a:lvl2pPr lvl="1" marR="0" rtl="0" algn="l">
              <a:lnSpc>
                <a:spcPct val="100000"/>
              </a:lnSpc>
              <a:spcBef>
                <a:spcPts val="5600"/>
              </a:spcBef>
              <a:spcAft>
                <a:spcPts val="0"/>
              </a:spcAft>
              <a:buClr>
                <a:srgbClr val="006288"/>
              </a:buClr>
              <a:buSzPts val="2500"/>
              <a:buFont typeface="Georgia"/>
              <a:buChar char="•"/>
              <a:defRPr b="0" i="0" sz="5000" u="none" cap="none" strike="noStrike">
                <a:solidFill>
                  <a:srgbClr val="006288"/>
                </a:solidFill>
                <a:latin typeface="Georgia"/>
                <a:ea typeface="Georgia"/>
                <a:cs typeface="Georgia"/>
                <a:sym typeface="Georgia"/>
              </a:defRPr>
            </a:lvl2pPr>
            <a:lvl3pPr lvl="2" marR="0" rtl="0" algn="l">
              <a:lnSpc>
                <a:spcPct val="100000"/>
              </a:lnSpc>
              <a:spcBef>
                <a:spcPts val="5600"/>
              </a:spcBef>
              <a:spcAft>
                <a:spcPts val="0"/>
              </a:spcAft>
              <a:buClr>
                <a:srgbClr val="006288"/>
              </a:buClr>
              <a:buSzPts val="2500"/>
              <a:buFont typeface="Georgia"/>
              <a:buChar char="•"/>
              <a:defRPr b="0" i="0" sz="5000" u="none" cap="none" strike="noStrike">
                <a:solidFill>
                  <a:srgbClr val="006288"/>
                </a:solidFill>
                <a:latin typeface="Georgia"/>
                <a:ea typeface="Georgia"/>
                <a:cs typeface="Georgia"/>
                <a:sym typeface="Georgia"/>
              </a:defRPr>
            </a:lvl3pPr>
            <a:lvl4pPr lvl="3" marR="0" rtl="0" algn="l">
              <a:lnSpc>
                <a:spcPct val="100000"/>
              </a:lnSpc>
              <a:spcBef>
                <a:spcPts val="5600"/>
              </a:spcBef>
              <a:spcAft>
                <a:spcPts val="0"/>
              </a:spcAft>
              <a:buClr>
                <a:srgbClr val="006288"/>
              </a:buClr>
              <a:buSzPts val="2500"/>
              <a:buFont typeface="Georgia"/>
              <a:buChar char="•"/>
              <a:defRPr b="0" i="0" sz="5000" u="none" cap="none" strike="noStrike">
                <a:solidFill>
                  <a:srgbClr val="006288"/>
                </a:solidFill>
                <a:latin typeface="Georgia"/>
                <a:ea typeface="Georgia"/>
                <a:cs typeface="Georgia"/>
                <a:sym typeface="Georgia"/>
              </a:defRPr>
            </a:lvl4pPr>
            <a:lvl5pPr lvl="4" marR="0" rtl="0" algn="l">
              <a:lnSpc>
                <a:spcPct val="100000"/>
              </a:lnSpc>
              <a:spcBef>
                <a:spcPts val="5600"/>
              </a:spcBef>
              <a:spcAft>
                <a:spcPts val="0"/>
              </a:spcAft>
              <a:buClr>
                <a:srgbClr val="006288"/>
              </a:buClr>
              <a:buSzPts val="2500"/>
              <a:buFont typeface="Georgia"/>
              <a:buChar char="•"/>
              <a:defRPr b="0" i="0" sz="5000" u="none" cap="none" strike="noStrike">
                <a:solidFill>
                  <a:srgbClr val="006288"/>
                </a:solidFill>
                <a:latin typeface="Georgia"/>
                <a:ea typeface="Georgia"/>
                <a:cs typeface="Georgia"/>
                <a:sym typeface="Georgia"/>
              </a:defRPr>
            </a:lvl5pPr>
            <a:lvl6pPr lvl="5" marR="0" rtl="0" algn="l">
              <a:lnSpc>
                <a:spcPct val="100000"/>
              </a:lnSpc>
              <a:spcBef>
                <a:spcPts val="5600"/>
              </a:spcBef>
              <a:spcAft>
                <a:spcPts val="0"/>
              </a:spcAft>
              <a:buClr>
                <a:srgbClr val="006288"/>
              </a:buClr>
              <a:buSzPts val="2500"/>
              <a:buFont typeface="Georgia"/>
              <a:buChar char="•"/>
              <a:defRPr b="0" i="0" sz="5000" u="none" cap="none" strike="noStrike">
                <a:solidFill>
                  <a:srgbClr val="006288"/>
                </a:solidFill>
                <a:latin typeface="Georgia"/>
                <a:ea typeface="Georgia"/>
                <a:cs typeface="Georgia"/>
                <a:sym typeface="Georgia"/>
              </a:defRPr>
            </a:lvl6pPr>
            <a:lvl7pPr lvl="6" marR="0" rtl="0" algn="l">
              <a:lnSpc>
                <a:spcPct val="100000"/>
              </a:lnSpc>
              <a:spcBef>
                <a:spcPts val="5600"/>
              </a:spcBef>
              <a:spcAft>
                <a:spcPts val="0"/>
              </a:spcAft>
              <a:buClr>
                <a:srgbClr val="006288"/>
              </a:buClr>
              <a:buSzPts val="2500"/>
              <a:buFont typeface="Georgia"/>
              <a:buChar char="•"/>
              <a:defRPr b="0" i="0" sz="5000" u="none" cap="none" strike="noStrike">
                <a:solidFill>
                  <a:srgbClr val="006288"/>
                </a:solidFill>
                <a:latin typeface="Georgia"/>
                <a:ea typeface="Georgia"/>
                <a:cs typeface="Georgia"/>
                <a:sym typeface="Georgia"/>
              </a:defRPr>
            </a:lvl7pPr>
            <a:lvl8pPr lvl="7" marR="0" rtl="0" algn="l">
              <a:lnSpc>
                <a:spcPct val="100000"/>
              </a:lnSpc>
              <a:spcBef>
                <a:spcPts val="5600"/>
              </a:spcBef>
              <a:spcAft>
                <a:spcPts val="0"/>
              </a:spcAft>
              <a:buClr>
                <a:srgbClr val="006288"/>
              </a:buClr>
              <a:buSzPts val="2500"/>
              <a:buFont typeface="Georgia"/>
              <a:buChar char="•"/>
              <a:defRPr b="0" i="0" sz="5000" u="none" cap="none" strike="noStrike">
                <a:solidFill>
                  <a:srgbClr val="006288"/>
                </a:solidFill>
                <a:latin typeface="Georgia"/>
                <a:ea typeface="Georgia"/>
                <a:cs typeface="Georgia"/>
                <a:sym typeface="Georgia"/>
              </a:defRPr>
            </a:lvl8pPr>
            <a:lvl9pPr lvl="8" marR="0" rtl="0" algn="l">
              <a:lnSpc>
                <a:spcPct val="100000"/>
              </a:lnSpc>
              <a:spcBef>
                <a:spcPts val="5600"/>
              </a:spcBef>
              <a:spcAft>
                <a:spcPts val="0"/>
              </a:spcAft>
              <a:buClr>
                <a:srgbClr val="006288"/>
              </a:buClr>
              <a:buSzPts val="2500"/>
              <a:buFont typeface="Georgia"/>
              <a:buChar char="•"/>
              <a:defRPr b="0" i="0" sz="5000" u="none" cap="none" strike="noStrike">
                <a:solidFill>
                  <a:srgbClr val="006288"/>
                </a:solidFill>
                <a:latin typeface="Georgia"/>
                <a:ea typeface="Georgia"/>
                <a:cs typeface="Georgia"/>
                <a:sym typeface="Georgia"/>
              </a:defRPr>
            </a:lvl9pPr>
          </a:lstStyle>
          <a:p/>
        </p:txBody>
      </p:sp>
      <p:sp>
        <p:nvSpPr>
          <p:cNvPr id="113" name="Google Shape;113;p59"/>
          <p:cNvSpPr txBox="1"/>
          <p:nvPr>
            <p:ph type="title"/>
          </p:nvPr>
        </p:nvSpPr>
        <p:spPr>
          <a:xfrm>
            <a:off x="2387600" y="355600"/>
            <a:ext cx="19621500" cy="3302000"/>
          </a:xfrm>
          <a:prstGeom prst="rect">
            <a:avLst/>
          </a:prstGeom>
          <a:noFill/>
          <a:ln>
            <a:noFill/>
          </a:ln>
        </p:spPr>
        <p:txBody>
          <a:bodyPr anchorCtr="0" anchor="ctr" bIns="50800" lIns="50800" spcFirstLastPara="1" rIns="50800" wrap="square" tIns="50800">
            <a:normAutofit/>
          </a:bodyPr>
          <a:lstStyle>
            <a:lvl1pPr lvl="0" algn="ctr">
              <a:lnSpc>
                <a:spcPct val="100000"/>
              </a:lnSpc>
              <a:spcBef>
                <a:spcPts val="0"/>
              </a:spcBef>
              <a:spcAft>
                <a:spcPts val="0"/>
              </a:spcAft>
              <a:buClr>
                <a:srgbClr val="528D4D"/>
              </a:buClr>
              <a:buSzPts val="1800"/>
              <a:buNone/>
              <a:defRPr/>
            </a:lvl1pPr>
            <a:lvl2pPr lvl="1" algn="ctr">
              <a:lnSpc>
                <a:spcPct val="100000"/>
              </a:lnSpc>
              <a:spcBef>
                <a:spcPts val="0"/>
              </a:spcBef>
              <a:spcAft>
                <a:spcPts val="0"/>
              </a:spcAft>
              <a:buClr>
                <a:srgbClr val="528D4D"/>
              </a:buClr>
              <a:buSzPts val="1800"/>
              <a:buNone/>
              <a:defRPr/>
            </a:lvl2pPr>
            <a:lvl3pPr lvl="2" algn="ctr">
              <a:lnSpc>
                <a:spcPct val="100000"/>
              </a:lnSpc>
              <a:spcBef>
                <a:spcPts val="0"/>
              </a:spcBef>
              <a:spcAft>
                <a:spcPts val="0"/>
              </a:spcAft>
              <a:buClr>
                <a:srgbClr val="528D4D"/>
              </a:buClr>
              <a:buSzPts val="1800"/>
              <a:buNone/>
              <a:defRPr/>
            </a:lvl3pPr>
            <a:lvl4pPr lvl="3" algn="ctr">
              <a:lnSpc>
                <a:spcPct val="100000"/>
              </a:lnSpc>
              <a:spcBef>
                <a:spcPts val="0"/>
              </a:spcBef>
              <a:spcAft>
                <a:spcPts val="0"/>
              </a:spcAft>
              <a:buClr>
                <a:srgbClr val="528D4D"/>
              </a:buClr>
              <a:buSzPts val="1800"/>
              <a:buNone/>
              <a:defRPr/>
            </a:lvl4pPr>
            <a:lvl5pPr lvl="4" algn="ctr">
              <a:lnSpc>
                <a:spcPct val="100000"/>
              </a:lnSpc>
              <a:spcBef>
                <a:spcPts val="0"/>
              </a:spcBef>
              <a:spcAft>
                <a:spcPts val="0"/>
              </a:spcAft>
              <a:buClr>
                <a:srgbClr val="528D4D"/>
              </a:buClr>
              <a:buSzPts val="1800"/>
              <a:buNone/>
              <a:defRPr/>
            </a:lvl5pPr>
            <a:lvl6pPr lvl="5" algn="ctr">
              <a:lnSpc>
                <a:spcPct val="100000"/>
              </a:lnSpc>
              <a:spcBef>
                <a:spcPts val="0"/>
              </a:spcBef>
              <a:spcAft>
                <a:spcPts val="0"/>
              </a:spcAft>
              <a:buClr>
                <a:srgbClr val="528D4D"/>
              </a:buClr>
              <a:buSzPts val="1800"/>
              <a:buNone/>
              <a:defRPr/>
            </a:lvl6pPr>
            <a:lvl7pPr lvl="6" algn="ctr">
              <a:lnSpc>
                <a:spcPct val="100000"/>
              </a:lnSpc>
              <a:spcBef>
                <a:spcPts val="0"/>
              </a:spcBef>
              <a:spcAft>
                <a:spcPts val="0"/>
              </a:spcAft>
              <a:buClr>
                <a:srgbClr val="528D4D"/>
              </a:buClr>
              <a:buSzPts val="1800"/>
              <a:buNone/>
              <a:defRPr/>
            </a:lvl7pPr>
            <a:lvl8pPr lvl="7" algn="ctr">
              <a:lnSpc>
                <a:spcPct val="100000"/>
              </a:lnSpc>
              <a:spcBef>
                <a:spcPts val="0"/>
              </a:spcBef>
              <a:spcAft>
                <a:spcPts val="0"/>
              </a:spcAft>
              <a:buClr>
                <a:srgbClr val="528D4D"/>
              </a:buClr>
              <a:buSzPts val="1800"/>
              <a:buNone/>
              <a:defRPr/>
            </a:lvl8pPr>
            <a:lvl9pPr lvl="8" algn="ctr">
              <a:lnSpc>
                <a:spcPct val="100000"/>
              </a:lnSpc>
              <a:spcBef>
                <a:spcPts val="0"/>
              </a:spcBef>
              <a:spcAft>
                <a:spcPts val="0"/>
              </a:spcAft>
              <a:buClr>
                <a:srgbClr val="528D4D"/>
              </a:buClr>
              <a:buSzPts val="1800"/>
              <a:buNone/>
              <a:defRPr/>
            </a:lvl9pPr>
          </a:lstStyle>
          <a:p/>
        </p:txBody>
      </p:sp>
      <p:sp>
        <p:nvSpPr>
          <p:cNvPr id="114" name="Google Shape;114;p59"/>
          <p:cNvSpPr txBox="1"/>
          <p:nvPr>
            <p:ph idx="1" type="body"/>
          </p:nvPr>
        </p:nvSpPr>
        <p:spPr>
          <a:xfrm>
            <a:off x="2387600" y="4178300"/>
            <a:ext cx="9283700" cy="8216900"/>
          </a:xfrm>
          <a:prstGeom prst="rect">
            <a:avLst/>
          </a:prstGeom>
          <a:noFill/>
          <a:ln>
            <a:noFill/>
          </a:ln>
        </p:spPr>
        <p:txBody>
          <a:bodyPr anchorCtr="0" anchor="ctr" bIns="50800" lIns="50800" spcFirstLastPara="1" rIns="50800" wrap="square" tIns="50800">
            <a:normAutofit/>
          </a:bodyPr>
          <a:lstStyle>
            <a:lvl1pPr indent="-349250" lvl="0" marL="457200" algn="l">
              <a:lnSpc>
                <a:spcPct val="100000"/>
              </a:lnSpc>
              <a:spcBef>
                <a:spcPts val="4200"/>
              </a:spcBef>
              <a:spcAft>
                <a:spcPts val="0"/>
              </a:spcAft>
              <a:buClr>
                <a:srgbClr val="006288"/>
              </a:buClr>
              <a:buSzPts val="1900"/>
              <a:buFont typeface="Georgia"/>
              <a:buChar char="•"/>
              <a:defRPr sz="3800"/>
            </a:lvl1pPr>
            <a:lvl2pPr indent="-349250" lvl="1" marL="914400" algn="l">
              <a:lnSpc>
                <a:spcPct val="100000"/>
              </a:lnSpc>
              <a:spcBef>
                <a:spcPts val="4200"/>
              </a:spcBef>
              <a:spcAft>
                <a:spcPts val="0"/>
              </a:spcAft>
              <a:buClr>
                <a:srgbClr val="006288"/>
              </a:buClr>
              <a:buSzPts val="1900"/>
              <a:buFont typeface="Georgia"/>
              <a:buChar char="•"/>
              <a:defRPr sz="3800"/>
            </a:lvl2pPr>
            <a:lvl3pPr indent="-349250" lvl="2" marL="1371600" algn="l">
              <a:lnSpc>
                <a:spcPct val="100000"/>
              </a:lnSpc>
              <a:spcBef>
                <a:spcPts val="4200"/>
              </a:spcBef>
              <a:spcAft>
                <a:spcPts val="0"/>
              </a:spcAft>
              <a:buClr>
                <a:srgbClr val="006288"/>
              </a:buClr>
              <a:buSzPts val="1900"/>
              <a:buFont typeface="Georgia"/>
              <a:buChar char="•"/>
              <a:defRPr sz="3800"/>
            </a:lvl3pPr>
            <a:lvl4pPr indent="-349250" lvl="3" marL="1828800" algn="l">
              <a:lnSpc>
                <a:spcPct val="100000"/>
              </a:lnSpc>
              <a:spcBef>
                <a:spcPts val="4200"/>
              </a:spcBef>
              <a:spcAft>
                <a:spcPts val="0"/>
              </a:spcAft>
              <a:buClr>
                <a:srgbClr val="006288"/>
              </a:buClr>
              <a:buSzPts val="1900"/>
              <a:buFont typeface="Georgia"/>
              <a:buChar char="•"/>
              <a:defRPr sz="3800"/>
            </a:lvl4pPr>
            <a:lvl5pPr indent="-349250" lvl="4" marL="2286000" algn="l">
              <a:lnSpc>
                <a:spcPct val="100000"/>
              </a:lnSpc>
              <a:spcBef>
                <a:spcPts val="4200"/>
              </a:spcBef>
              <a:spcAft>
                <a:spcPts val="0"/>
              </a:spcAft>
              <a:buClr>
                <a:srgbClr val="006288"/>
              </a:buClr>
              <a:buSzPts val="1900"/>
              <a:buFont typeface="Georgia"/>
              <a:buChar char="•"/>
              <a:defRPr sz="3800"/>
            </a:lvl5pPr>
            <a:lvl6pPr indent="-285750" lvl="5" marL="2743200" algn="l">
              <a:lnSpc>
                <a:spcPct val="100000"/>
              </a:lnSpc>
              <a:spcBef>
                <a:spcPts val="5600"/>
              </a:spcBef>
              <a:spcAft>
                <a:spcPts val="0"/>
              </a:spcAft>
              <a:buClr>
                <a:srgbClr val="006288"/>
              </a:buClr>
              <a:buSzPts val="900"/>
              <a:buChar char="•"/>
              <a:defRPr/>
            </a:lvl6pPr>
            <a:lvl7pPr indent="-285750" lvl="6" marL="3200400" algn="l">
              <a:lnSpc>
                <a:spcPct val="100000"/>
              </a:lnSpc>
              <a:spcBef>
                <a:spcPts val="5600"/>
              </a:spcBef>
              <a:spcAft>
                <a:spcPts val="0"/>
              </a:spcAft>
              <a:buClr>
                <a:srgbClr val="006288"/>
              </a:buClr>
              <a:buSzPts val="900"/>
              <a:buChar char="•"/>
              <a:defRPr/>
            </a:lvl7pPr>
            <a:lvl8pPr indent="-285750" lvl="7" marL="3657600" algn="l">
              <a:lnSpc>
                <a:spcPct val="100000"/>
              </a:lnSpc>
              <a:spcBef>
                <a:spcPts val="5600"/>
              </a:spcBef>
              <a:spcAft>
                <a:spcPts val="0"/>
              </a:spcAft>
              <a:buClr>
                <a:srgbClr val="006288"/>
              </a:buClr>
              <a:buSzPts val="900"/>
              <a:buChar char="•"/>
              <a:defRPr/>
            </a:lvl8pPr>
            <a:lvl9pPr indent="-285750" lvl="8" marL="4114800" algn="l">
              <a:lnSpc>
                <a:spcPct val="100000"/>
              </a:lnSpc>
              <a:spcBef>
                <a:spcPts val="5600"/>
              </a:spcBef>
              <a:spcAft>
                <a:spcPts val="0"/>
              </a:spcAft>
              <a:buClr>
                <a:srgbClr val="006288"/>
              </a:buClr>
              <a:buSzPts val="900"/>
              <a:buChar char="•"/>
              <a:defRPr/>
            </a:lvl9pPr>
          </a:lstStyle>
          <a:p/>
        </p:txBody>
      </p:sp>
      <p:sp>
        <p:nvSpPr>
          <p:cNvPr id="115" name="Google Shape;115;p59"/>
          <p:cNvSpPr txBox="1"/>
          <p:nvPr>
            <p:ph idx="12" type="sldNum"/>
          </p:nvPr>
        </p:nvSpPr>
        <p:spPr>
          <a:xfrm>
            <a:off x="11912599" y="13068300"/>
            <a:ext cx="548641" cy="520700"/>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1pPr>
            <a:lvl2pPr indent="0" lvl="1"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2pPr>
            <a:lvl3pPr indent="0" lvl="2"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3pPr>
            <a:lvl4pPr indent="0" lvl="3"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4pPr>
            <a:lvl5pPr indent="0" lvl="4"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5pPr>
            <a:lvl6pPr indent="0" lvl="5"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6pPr>
            <a:lvl7pPr indent="0" lvl="6"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7pPr>
            <a:lvl8pPr indent="0" lvl="7"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8pPr>
            <a:lvl9pPr indent="0" lvl="8"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ñetas">
  <p:cSld name="Viñetas">
    <p:spTree>
      <p:nvGrpSpPr>
        <p:cNvPr id="116" name="Shape 116"/>
        <p:cNvGrpSpPr/>
        <p:nvPr/>
      </p:nvGrpSpPr>
      <p:grpSpPr>
        <a:xfrm>
          <a:off x="0" y="0"/>
          <a:ext cx="0" cy="0"/>
          <a:chOff x="0" y="0"/>
          <a:chExt cx="0" cy="0"/>
        </a:xfrm>
      </p:grpSpPr>
      <p:sp>
        <p:nvSpPr>
          <p:cNvPr id="117" name="Google Shape;117;p60"/>
          <p:cNvSpPr txBox="1"/>
          <p:nvPr>
            <p:ph idx="1" type="body"/>
          </p:nvPr>
        </p:nvSpPr>
        <p:spPr>
          <a:xfrm>
            <a:off x="2387600" y="2120900"/>
            <a:ext cx="19621500" cy="9461500"/>
          </a:xfrm>
          <a:prstGeom prst="rect">
            <a:avLst/>
          </a:prstGeom>
          <a:noFill/>
          <a:ln>
            <a:noFill/>
          </a:ln>
        </p:spPr>
        <p:txBody>
          <a:bodyPr anchorCtr="0" anchor="ctr" bIns="50800" lIns="50800" spcFirstLastPara="1" rIns="50800" wrap="square" tIns="50800">
            <a:normAutofit/>
          </a:bodyPr>
          <a:lstStyle>
            <a:lvl1pPr indent="-285750" lvl="0" marL="457200" algn="l">
              <a:lnSpc>
                <a:spcPct val="100000"/>
              </a:lnSpc>
              <a:spcBef>
                <a:spcPts val="5600"/>
              </a:spcBef>
              <a:spcAft>
                <a:spcPts val="0"/>
              </a:spcAft>
              <a:buClr>
                <a:srgbClr val="006288"/>
              </a:buClr>
              <a:buSzPts val="900"/>
              <a:buChar char="•"/>
              <a:defRPr/>
            </a:lvl1pPr>
            <a:lvl2pPr indent="-285750" lvl="1" marL="914400" algn="l">
              <a:lnSpc>
                <a:spcPct val="100000"/>
              </a:lnSpc>
              <a:spcBef>
                <a:spcPts val="5600"/>
              </a:spcBef>
              <a:spcAft>
                <a:spcPts val="0"/>
              </a:spcAft>
              <a:buClr>
                <a:srgbClr val="006288"/>
              </a:buClr>
              <a:buSzPts val="900"/>
              <a:buChar char="•"/>
              <a:defRPr/>
            </a:lvl2pPr>
            <a:lvl3pPr indent="-285750" lvl="2" marL="1371600" algn="l">
              <a:lnSpc>
                <a:spcPct val="100000"/>
              </a:lnSpc>
              <a:spcBef>
                <a:spcPts val="5600"/>
              </a:spcBef>
              <a:spcAft>
                <a:spcPts val="0"/>
              </a:spcAft>
              <a:buClr>
                <a:srgbClr val="006288"/>
              </a:buClr>
              <a:buSzPts val="900"/>
              <a:buChar char="•"/>
              <a:defRPr/>
            </a:lvl3pPr>
            <a:lvl4pPr indent="-285750" lvl="3" marL="1828800" algn="l">
              <a:lnSpc>
                <a:spcPct val="100000"/>
              </a:lnSpc>
              <a:spcBef>
                <a:spcPts val="5600"/>
              </a:spcBef>
              <a:spcAft>
                <a:spcPts val="0"/>
              </a:spcAft>
              <a:buClr>
                <a:srgbClr val="006288"/>
              </a:buClr>
              <a:buSzPts val="900"/>
              <a:buChar char="•"/>
              <a:defRPr/>
            </a:lvl4pPr>
            <a:lvl5pPr indent="-285750" lvl="4" marL="2286000" algn="l">
              <a:lnSpc>
                <a:spcPct val="100000"/>
              </a:lnSpc>
              <a:spcBef>
                <a:spcPts val="5600"/>
              </a:spcBef>
              <a:spcAft>
                <a:spcPts val="0"/>
              </a:spcAft>
              <a:buClr>
                <a:srgbClr val="006288"/>
              </a:buClr>
              <a:buSzPts val="900"/>
              <a:buChar char="•"/>
              <a:defRPr/>
            </a:lvl5pPr>
            <a:lvl6pPr indent="-285750" lvl="5" marL="2743200" algn="l">
              <a:lnSpc>
                <a:spcPct val="100000"/>
              </a:lnSpc>
              <a:spcBef>
                <a:spcPts val="5600"/>
              </a:spcBef>
              <a:spcAft>
                <a:spcPts val="0"/>
              </a:spcAft>
              <a:buClr>
                <a:srgbClr val="006288"/>
              </a:buClr>
              <a:buSzPts val="900"/>
              <a:buChar char="•"/>
              <a:defRPr/>
            </a:lvl6pPr>
            <a:lvl7pPr indent="-285750" lvl="6" marL="3200400" algn="l">
              <a:lnSpc>
                <a:spcPct val="100000"/>
              </a:lnSpc>
              <a:spcBef>
                <a:spcPts val="5600"/>
              </a:spcBef>
              <a:spcAft>
                <a:spcPts val="0"/>
              </a:spcAft>
              <a:buClr>
                <a:srgbClr val="006288"/>
              </a:buClr>
              <a:buSzPts val="900"/>
              <a:buChar char="•"/>
              <a:defRPr/>
            </a:lvl7pPr>
            <a:lvl8pPr indent="-285750" lvl="7" marL="3657600" algn="l">
              <a:lnSpc>
                <a:spcPct val="100000"/>
              </a:lnSpc>
              <a:spcBef>
                <a:spcPts val="5600"/>
              </a:spcBef>
              <a:spcAft>
                <a:spcPts val="0"/>
              </a:spcAft>
              <a:buClr>
                <a:srgbClr val="006288"/>
              </a:buClr>
              <a:buSzPts val="900"/>
              <a:buChar char="•"/>
              <a:defRPr/>
            </a:lvl8pPr>
            <a:lvl9pPr indent="-285750" lvl="8" marL="4114800" algn="l">
              <a:lnSpc>
                <a:spcPct val="100000"/>
              </a:lnSpc>
              <a:spcBef>
                <a:spcPts val="5600"/>
              </a:spcBef>
              <a:spcAft>
                <a:spcPts val="0"/>
              </a:spcAft>
              <a:buClr>
                <a:srgbClr val="006288"/>
              </a:buClr>
              <a:buSzPts val="900"/>
              <a:buChar char="•"/>
              <a:defRPr/>
            </a:lvl9pPr>
          </a:lstStyle>
          <a:p/>
        </p:txBody>
      </p:sp>
      <p:sp>
        <p:nvSpPr>
          <p:cNvPr id="118" name="Google Shape;118;p60"/>
          <p:cNvSpPr txBox="1"/>
          <p:nvPr>
            <p:ph idx="12" type="sldNum"/>
          </p:nvPr>
        </p:nvSpPr>
        <p:spPr>
          <a:xfrm>
            <a:off x="11912599" y="13068300"/>
            <a:ext cx="548641" cy="520700"/>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1pPr>
            <a:lvl2pPr indent="0" lvl="1"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2pPr>
            <a:lvl3pPr indent="0" lvl="2"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3pPr>
            <a:lvl4pPr indent="0" lvl="3"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4pPr>
            <a:lvl5pPr indent="0" lvl="4"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5pPr>
            <a:lvl6pPr indent="0" lvl="5"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6pPr>
            <a:lvl7pPr indent="0" lvl="6"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7pPr>
            <a:lvl8pPr indent="0" lvl="7"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8pPr>
            <a:lvl9pPr indent="0" lvl="8"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ta" showMasterSp="0">
  <p:cSld name="Cita">
    <p:spTree>
      <p:nvGrpSpPr>
        <p:cNvPr id="119" name="Shape 119"/>
        <p:cNvGrpSpPr/>
        <p:nvPr/>
      </p:nvGrpSpPr>
      <p:grpSpPr>
        <a:xfrm>
          <a:off x="0" y="0"/>
          <a:ext cx="0" cy="0"/>
          <a:chOff x="0" y="0"/>
          <a:chExt cx="0" cy="0"/>
        </a:xfrm>
      </p:grpSpPr>
      <p:pic>
        <p:nvPicPr>
          <p:cNvPr descr="lines-hrz-line.png" id="120" name="Google Shape;120;p61"/>
          <p:cNvPicPr preferRelativeResize="0"/>
          <p:nvPr/>
        </p:nvPicPr>
        <p:blipFill rotWithShape="1">
          <a:blip r:embed="rId2">
            <a:alphaModFix/>
          </a:blip>
          <a:srcRect b="0" l="0" r="0" t="0"/>
          <a:stretch/>
        </p:blipFill>
        <p:spPr>
          <a:xfrm>
            <a:off x="1917700" y="12611100"/>
            <a:ext cx="21221700" cy="286942"/>
          </a:xfrm>
          <a:prstGeom prst="rect">
            <a:avLst/>
          </a:prstGeom>
          <a:noFill/>
          <a:ln>
            <a:noFill/>
          </a:ln>
        </p:spPr>
      </p:pic>
      <p:pic>
        <p:nvPicPr>
          <p:cNvPr descr="lines-vert-line.png" id="121" name="Google Shape;121;p61"/>
          <p:cNvPicPr preferRelativeResize="0"/>
          <p:nvPr/>
        </p:nvPicPr>
        <p:blipFill rotWithShape="1">
          <a:blip r:embed="rId3">
            <a:alphaModFix/>
          </a:blip>
          <a:srcRect b="0" l="0" r="0" t="0"/>
          <a:stretch/>
        </p:blipFill>
        <p:spPr>
          <a:xfrm>
            <a:off x="22856992" y="1422400"/>
            <a:ext cx="317501" cy="11404600"/>
          </a:xfrm>
          <a:prstGeom prst="rect">
            <a:avLst/>
          </a:prstGeom>
          <a:noFill/>
          <a:ln>
            <a:noFill/>
          </a:ln>
        </p:spPr>
      </p:pic>
      <p:pic>
        <p:nvPicPr>
          <p:cNvPr descr="dots-line-cropped.png" id="122" name="Google Shape;122;p61"/>
          <p:cNvPicPr preferRelativeResize="0"/>
          <p:nvPr/>
        </p:nvPicPr>
        <p:blipFill rotWithShape="1">
          <a:blip r:embed="rId4">
            <a:alphaModFix/>
          </a:blip>
          <a:srcRect b="5882" l="0" r="110" t="11764"/>
          <a:stretch/>
        </p:blipFill>
        <p:spPr>
          <a:xfrm>
            <a:off x="1917700" y="1397000"/>
            <a:ext cx="11455400" cy="177800"/>
          </a:xfrm>
          <a:prstGeom prst="rect">
            <a:avLst/>
          </a:prstGeom>
          <a:noFill/>
          <a:ln>
            <a:noFill/>
          </a:ln>
        </p:spPr>
      </p:pic>
      <p:pic>
        <p:nvPicPr>
          <p:cNvPr descr="dots-line-cropped.png" id="123" name="Google Shape;123;p61"/>
          <p:cNvPicPr preferRelativeResize="0"/>
          <p:nvPr/>
        </p:nvPicPr>
        <p:blipFill rotWithShape="1">
          <a:blip r:embed="rId4">
            <a:alphaModFix/>
          </a:blip>
          <a:srcRect b="5882" l="17497" r="0" t="11764"/>
          <a:stretch/>
        </p:blipFill>
        <p:spPr>
          <a:xfrm>
            <a:off x="13385800" y="1397000"/>
            <a:ext cx="9461500" cy="177800"/>
          </a:xfrm>
          <a:prstGeom prst="rect">
            <a:avLst/>
          </a:prstGeom>
          <a:noFill/>
          <a:ln>
            <a:noFill/>
          </a:ln>
        </p:spPr>
      </p:pic>
      <p:pic>
        <p:nvPicPr>
          <p:cNvPr descr="dots-line-cropped.png" id="124" name="Google Shape;124;p61"/>
          <p:cNvPicPr preferRelativeResize="0"/>
          <p:nvPr/>
        </p:nvPicPr>
        <p:blipFill rotWithShape="1">
          <a:blip r:embed="rId4">
            <a:alphaModFix/>
          </a:blip>
          <a:srcRect b="0" l="2435" r="331" t="0"/>
          <a:stretch/>
        </p:blipFill>
        <p:spPr>
          <a:xfrm rot="-5400002">
            <a:off x="-3702048" y="8083550"/>
            <a:ext cx="11150601" cy="215901"/>
          </a:xfrm>
          <a:custGeom>
            <a:rect b="b" l="l" r="r" t="t"/>
            <a:pathLst>
              <a:path extrusionOk="0" h="21600" w="21600">
                <a:moveTo>
                  <a:pt x="21600" y="1"/>
                </a:moveTo>
                <a:lnTo>
                  <a:pt x="0" y="0"/>
                </a:lnTo>
                <a:lnTo>
                  <a:pt x="0" y="21599"/>
                </a:lnTo>
                <a:lnTo>
                  <a:pt x="21600" y="21600"/>
                </a:lnTo>
                <a:lnTo>
                  <a:pt x="21600" y="1"/>
                </a:lnTo>
                <a:close/>
              </a:path>
            </a:pathLst>
          </a:custGeom>
          <a:noFill/>
          <a:ln>
            <a:noFill/>
          </a:ln>
        </p:spPr>
      </p:pic>
      <p:pic>
        <p:nvPicPr>
          <p:cNvPr descr="dots-line-cropped.png" id="125" name="Google Shape;125;p61"/>
          <p:cNvPicPr preferRelativeResize="0"/>
          <p:nvPr/>
        </p:nvPicPr>
        <p:blipFill rotWithShape="1">
          <a:blip r:embed="rId4">
            <a:alphaModFix/>
          </a:blip>
          <a:srcRect b="0" l="45957" r="30896" t="2934"/>
          <a:stretch/>
        </p:blipFill>
        <p:spPr>
          <a:xfrm rot="-5400009">
            <a:off x="549281" y="1196968"/>
            <a:ext cx="2654301" cy="209564"/>
          </a:xfrm>
          <a:prstGeom prst="rect">
            <a:avLst/>
          </a:prstGeom>
          <a:noFill/>
          <a:ln>
            <a:noFill/>
          </a:ln>
        </p:spPr>
      </p:pic>
      <p:pic>
        <p:nvPicPr>
          <p:cNvPr descr="dots-line-cropped.png" id="126" name="Google Shape;126;p61"/>
          <p:cNvPicPr preferRelativeResize="0"/>
          <p:nvPr/>
        </p:nvPicPr>
        <p:blipFill rotWithShape="1">
          <a:blip r:embed="rId4">
            <a:alphaModFix/>
          </a:blip>
          <a:srcRect b="2944" l="52823" r="30675" t="2937"/>
          <a:stretch/>
        </p:blipFill>
        <p:spPr>
          <a:xfrm rot="-11">
            <a:off x="-38101" y="12744451"/>
            <a:ext cx="1892301" cy="203201"/>
          </a:xfrm>
          <a:prstGeom prst="rect">
            <a:avLst/>
          </a:prstGeom>
          <a:noFill/>
          <a:ln>
            <a:noFill/>
          </a:ln>
        </p:spPr>
      </p:pic>
      <p:pic>
        <p:nvPicPr>
          <p:cNvPr descr="wave-line.png" id="127" name="Google Shape;127;p61"/>
          <p:cNvPicPr preferRelativeResize="0"/>
          <p:nvPr/>
        </p:nvPicPr>
        <p:blipFill rotWithShape="1">
          <a:blip r:embed="rId5">
            <a:alphaModFix/>
          </a:blip>
          <a:srcRect b="0" l="15840" r="0" t="0"/>
          <a:stretch/>
        </p:blipFill>
        <p:spPr>
          <a:xfrm>
            <a:off x="1968500" y="1536700"/>
            <a:ext cx="20916902" cy="140022"/>
          </a:xfrm>
          <a:prstGeom prst="rect">
            <a:avLst/>
          </a:prstGeom>
          <a:noFill/>
          <a:ln>
            <a:noFill/>
          </a:ln>
        </p:spPr>
      </p:pic>
      <p:pic>
        <p:nvPicPr>
          <p:cNvPr descr="wave-line.png" id="128" name="Google Shape;128;p61"/>
          <p:cNvPicPr preferRelativeResize="0"/>
          <p:nvPr/>
        </p:nvPicPr>
        <p:blipFill rotWithShape="1">
          <a:blip r:embed="rId5">
            <a:alphaModFix/>
          </a:blip>
          <a:srcRect b="0" l="5664" r="49485" t="0"/>
          <a:stretch/>
        </p:blipFill>
        <p:spPr>
          <a:xfrm rot="5400000">
            <a:off x="-3518856" y="7036175"/>
            <a:ext cx="11061701" cy="138949"/>
          </a:xfrm>
          <a:prstGeom prst="rect">
            <a:avLst/>
          </a:prstGeom>
          <a:noFill/>
          <a:ln>
            <a:noFill/>
          </a:ln>
        </p:spPr>
      </p:pic>
      <p:pic>
        <p:nvPicPr>
          <p:cNvPr descr="dots-line-cropped.png" id="129" name="Google Shape;129;p61"/>
          <p:cNvPicPr preferRelativeResize="0"/>
          <p:nvPr/>
        </p:nvPicPr>
        <p:blipFill rotWithShape="1">
          <a:blip r:embed="rId4">
            <a:alphaModFix/>
          </a:blip>
          <a:srcRect b="2944" l="56589" r="32446" t="2937"/>
          <a:stretch/>
        </p:blipFill>
        <p:spPr>
          <a:xfrm rot="-11">
            <a:off x="23139399" y="12744451"/>
            <a:ext cx="1257301" cy="203201"/>
          </a:xfrm>
          <a:prstGeom prst="rect">
            <a:avLst/>
          </a:prstGeom>
          <a:noFill/>
          <a:ln>
            <a:noFill/>
          </a:ln>
        </p:spPr>
      </p:pic>
      <p:sp>
        <p:nvSpPr>
          <p:cNvPr id="130" name="Google Shape;130;p61"/>
          <p:cNvSpPr txBox="1"/>
          <p:nvPr>
            <p:ph idx="1" type="body"/>
          </p:nvPr>
        </p:nvSpPr>
        <p:spPr>
          <a:xfrm>
            <a:off x="2387600" y="6438900"/>
            <a:ext cx="19621500" cy="825500"/>
          </a:xfrm>
          <a:prstGeom prst="rect">
            <a:avLst/>
          </a:prstGeom>
          <a:noFill/>
          <a:ln>
            <a:noFill/>
          </a:ln>
        </p:spPr>
        <p:txBody>
          <a:bodyPr anchorCtr="0" anchor="ctr" bIns="50800" lIns="50800" spcFirstLastPara="1" rIns="50800" wrap="square" tIns="50800">
            <a:spAutoFit/>
          </a:bodyPr>
          <a:lstStyle>
            <a:lvl1pPr indent="-228600" lvl="0" marL="457200" algn="ctr">
              <a:lnSpc>
                <a:spcPct val="100000"/>
              </a:lnSpc>
              <a:spcBef>
                <a:spcPts val="0"/>
              </a:spcBef>
              <a:spcAft>
                <a:spcPts val="0"/>
              </a:spcAft>
              <a:buClr>
                <a:srgbClr val="006288"/>
              </a:buClr>
              <a:buSzPts val="5000"/>
              <a:buFont typeface="Georgia"/>
              <a:buNone/>
              <a:defRPr i="1"/>
            </a:lvl1pPr>
            <a:lvl2pPr indent="-285750" lvl="1" marL="914400" algn="l">
              <a:lnSpc>
                <a:spcPct val="100000"/>
              </a:lnSpc>
              <a:spcBef>
                <a:spcPts val="5600"/>
              </a:spcBef>
              <a:spcAft>
                <a:spcPts val="0"/>
              </a:spcAft>
              <a:buClr>
                <a:srgbClr val="006288"/>
              </a:buClr>
              <a:buSzPts val="900"/>
              <a:buChar char="•"/>
              <a:defRPr/>
            </a:lvl2pPr>
            <a:lvl3pPr indent="-285750" lvl="2" marL="1371600" algn="l">
              <a:lnSpc>
                <a:spcPct val="100000"/>
              </a:lnSpc>
              <a:spcBef>
                <a:spcPts val="5600"/>
              </a:spcBef>
              <a:spcAft>
                <a:spcPts val="0"/>
              </a:spcAft>
              <a:buClr>
                <a:srgbClr val="006288"/>
              </a:buClr>
              <a:buSzPts val="900"/>
              <a:buChar char="•"/>
              <a:defRPr/>
            </a:lvl3pPr>
            <a:lvl4pPr indent="-285750" lvl="3" marL="1828800" algn="l">
              <a:lnSpc>
                <a:spcPct val="100000"/>
              </a:lnSpc>
              <a:spcBef>
                <a:spcPts val="5600"/>
              </a:spcBef>
              <a:spcAft>
                <a:spcPts val="0"/>
              </a:spcAft>
              <a:buClr>
                <a:srgbClr val="006288"/>
              </a:buClr>
              <a:buSzPts val="900"/>
              <a:buChar char="•"/>
              <a:defRPr/>
            </a:lvl4pPr>
            <a:lvl5pPr indent="-285750" lvl="4" marL="2286000" algn="l">
              <a:lnSpc>
                <a:spcPct val="100000"/>
              </a:lnSpc>
              <a:spcBef>
                <a:spcPts val="5600"/>
              </a:spcBef>
              <a:spcAft>
                <a:spcPts val="0"/>
              </a:spcAft>
              <a:buClr>
                <a:srgbClr val="006288"/>
              </a:buClr>
              <a:buSzPts val="900"/>
              <a:buChar char="•"/>
              <a:defRPr/>
            </a:lvl5pPr>
            <a:lvl6pPr indent="-285750" lvl="5" marL="2743200" algn="l">
              <a:lnSpc>
                <a:spcPct val="100000"/>
              </a:lnSpc>
              <a:spcBef>
                <a:spcPts val="5600"/>
              </a:spcBef>
              <a:spcAft>
                <a:spcPts val="0"/>
              </a:spcAft>
              <a:buClr>
                <a:srgbClr val="006288"/>
              </a:buClr>
              <a:buSzPts val="900"/>
              <a:buChar char="•"/>
              <a:defRPr/>
            </a:lvl6pPr>
            <a:lvl7pPr indent="-285750" lvl="6" marL="3200400" algn="l">
              <a:lnSpc>
                <a:spcPct val="100000"/>
              </a:lnSpc>
              <a:spcBef>
                <a:spcPts val="5600"/>
              </a:spcBef>
              <a:spcAft>
                <a:spcPts val="0"/>
              </a:spcAft>
              <a:buClr>
                <a:srgbClr val="006288"/>
              </a:buClr>
              <a:buSzPts val="900"/>
              <a:buChar char="•"/>
              <a:defRPr/>
            </a:lvl7pPr>
            <a:lvl8pPr indent="-285750" lvl="7" marL="3657600" algn="l">
              <a:lnSpc>
                <a:spcPct val="100000"/>
              </a:lnSpc>
              <a:spcBef>
                <a:spcPts val="5600"/>
              </a:spcBef>
              <a:spcAft>
                <a:spcPts val="0"/>
              </a:spcAft>
              <a:buClr>
                <a:srgbClr val="006288"/>
              </a:buClr>
              <a:buSzPts val="900"/>
              <a:buChar char="•"/>
              <a:defRPr/>
            </a:lvl8pPr>
            <a:lvl9pPr indent="-285750" lvl="8" marL="4114800" algn="l">
              <a:lnSpc>
                <a:spcPct val="100000"/>
              </a:lnSpc>
              <a:spcBef>
                <a:spcPts val="5600"/>
              </a:spcBef>
              <a:spcAft>
                <a:spcPts val="0"/>
              </a:spcAft>
              <a:buClr>
                <a:srgbClr val="006288"/>
              </a:buClr>
              <a:buSzPts val="900"/>
              <a:buChar char="•"/>
              <a:defRPr/>
            </a:lvl9pPr>
          </a:lstStyle>
          <a:p/>
        </p:txBody>
      </p:sp>
      <p:sp>
        <p:nvSpPr>
          <p:cNvPr id="131" name="Google Shape;131;p61"/>
          <p:cNvSpPr txBox="1"/>
          <p:nvPr>
            <p:ph idx="2" type="body"/>
          </p:nvPr>
        </p:nvSpPr>
        <p:spPr>
          <a:xfrm>
            <a:off x="2387600" y="8953500"/>
            <a:ext cx="19621500" cy="558800"/>
          </a:xfrm>
          <a:prstGeom prst="rect">
            <a:avLst/>
          </a:prstGeom>
          <a:noFill/>
          <a:ln>
            <a:noFill/>
          </a:ln>
        </p:spPr>
        <p:txBody>
          <a:bodyPr anchorCtr="0" anchor="t" bIns="50800" lIns="50800" spcFirstLastPara="1" rIns="50800" wrap="square" tIns="50800">
            <a:spAutoFit/>
          </a:bodyPr>
          <a:lstStyle>
            <a:lvl1pPr indent="-228600" lvl="0" marL="457200" algn="ctr">
              <a:lnSpc>
                <a:spcPct val="100000"/>
              </a:lnSpc>
              <a:spcBef>
                <a:spcPts val="0"/>
              </a:spcBef>
              <a:spcAft>
                <a:spcPts val="0"/>
              </a:spcAft>
              <a:buClr>
                <a:srgbClr val="006288"/>
              </a:buClr>
              <a:buSzPts val="3200"/>
              <a:buFont typeface="Georgia"/>
              <a:buNone/>
              <a:defRPr sz="3200"/>
            </a:lvl1pPr>
            <a:lvl2pPr indent="-285750" lvl="1" marL="914400" algn="l">
              <a:lnSpc>
                <a:spcPct val="100000"/>
              </a:lnSpc>
              <a:spcBef>
                <a:spcPts val="5600"/>
              </a:spcBef>
              <a:spcAft>
                <a:spcPts val="0"/>
              </a:spcAft>
              <a:buClr>
                <a:srgbClr val="006288"/>
              </a:buClr>
              <a:buSzPts val="900"/>
              <a:buChar char="•"/>
              <a:defRPr/>
            </a:lvl2pPr>
            <a:lvl3pPr indent="-285750" lvl="2" marL="1371600" algn="l">
              <a:lnSpc>
                <a:spcPct val="100000"/>
              </a:lnSpc>
              <a:spcBef>
                <a:spcPts val="5600"/>
              </a:spcBef>
              <a:spcAft>
                <a:spcPts val="0"/>
              </a:spcAft>
              <a:buClr>
                <a:srgbClr val="006288"/>
              </a:buClr>
              <a:buSzPts val="900"/>
              <a:buChar char="•"/>
              <a:defRPr/>
            </a:lvl3pPr>
            <a:lvl4pPr indent="-285750" lvl="3" marL="1828800" algn="l">
              <a:lnSpc>
                <a:spcPct val="100000"/>
              </a:lnSpc>
              <a:spcBef>
                <a:spcPts val="5600"/>
              </a:spcBef>
              <a:spcAft>
                <a:spcPts val="0"/>
              </a:spcAft>
              <a:buClr>
                <a:srgbClr val="006288"/>
              </a:buClr>
              <a:buSzPts val="900"/>
              <a:buChar char="•"/>
              <a:defRPr/>
            </a:lvl4pPr>
            <a:lvl5pPr indent="-285750" lvl="4" marL="2286000" algn="l">
              <a:lnSpc>
                <a:spcPct val="100000"/>
              </a:lnSpc>
              <a:spcBef>
                <a:spcPts val="5600"/>
              </a:spcBef>
              <a:spcAft>
                <a:spcPts val="0"/>
              </a:spcAft>
              <a:buClr>
                <a:srgbClr val="006288"/>
              </a:buClr>
              <a:buSzPts val="900"/>
              <a:buChar char="•"/>
              <a:defRPr/>
            </a:lvl5pPr>
            <a:lvl6pPr indent="-285750" lvl="5" marL="2743200" algn="l">
              <a:lnSpc>
                <a:spcPct val="100000"/>
              </a:lnSpc>
              <a:spcBef>
                <a:spcPts val="5600"/>
              </a:spcBef>
              <a:spcAft>
                <a:spcPts val="0"/>
              </a:spcAft>
              <a:buClr>
                <a:srgbClr val="006288"/>
              </a:buClr>
              <a:buSzPts val="900"/>
              <a:buChar char="•"/>
              <a:defRPr/>
            </a:lvl6pPr>
            <a:lvl7pPr indent="-285750" lvl="6" marL="3200400" algn="l">
              <a:lnSpc>
                <a:spcPct val="100000"/>
              </a:lnSpc>
              <a:spcBef>
                <a:spcPts val="5600"/>
              </a:spcBef>
              <a:spcAft>
                <a:spcPts val="0"/>
              </a:spcAft>
              <a:buClr>
                <a:srgbClr val="006288"/>
              </a:buClr>
              <a:buSzPts val="900"/>
              <a:buChar char="•"/>
              <a:defRPr/>
            </a:lvl7pPr>
            <a:lvl8pPr indent="-285750" lvl="7" marL="3657600" algn="l">
              <a:lnSpc>
                <a:spcPct val="100000"/>
              </a:lnSpc>
              <a:spcBef>
                <a:spcPts val="5600"/>
              </a:spcBef>
              <a:spcAft>
                <a:spcPts val="0"/>
              </a:spcAft>
              <a:buClr>
                <a:srgbClr val="006288"/>
              </a:buClr>
              <a:buSzPts val="900"/>
              <a:buChar char="•"/>
              <a:defRPr/>
            </a:lvl8pPr>
            <a:lvl9pPr indent="-285750" lvl="8" marL="4114800" algn="l">
              <a:lnSpc>
                <a:spcPct val="100000"/>
              </a:lnSpc>
              <a:spcBef>
                <a:spcPts val="5600"/>
              </a:spcBef>
              <a:spcAft>
                <a:spcPts val="0"/>
              </a:spcAft>
              <a:buClr>
                <a:srgbClr val="006288"/>
              </a:buClr>
              <a:buSzPts val="900"/>
              <a:buChar char="•"/>
              <a:defRPr/>
            </a:lvl9pPr>
          </a:lstStyle>
          <a:p/>
        </p:txBody>
      </p:sp>
      <p:sp>
        <p:nvSpPr>
          <p:cNvPr id="132" name="Google Shape;132;p61"/>
          <p:cNvSpPr txBox="1"/>
          <p:nvPr>
            <p:ph idx="12" type="sldNum"/>
          </p:nvPr>
        </p:nvSpPr>
        <p:spPr>
          <a:xfrm>
            <a:off x="11912599" y="13068300"/>
            <a:ext cx="548641" cy="520700"/>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1pPr>
            <a:lvl2pPr indent="0" lvl="1"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2pPr>
            <a:lvl3pPr indent="0" lvl="2"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3pPr>
            <a:lvl4pPr indent="0" lvl="3"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4pPr>
            <a:lvl5pPr indent="0" lvl="4"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5pPr>
            <a:lvl6pPr indent="0" lvl="5"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6pPr>
            <a:lvl7pPr indent="0" lvl="6"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7pPr>
            <a:lvl8pPr indent="0" lvl="7"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8pPr>
            <a:lvl9pPr indent="0" lvl="8"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to (horizontal)" showMasterSp="0" type="tx">
  <p:cSld name="TITLE_AND_BODY">
    <p:bg>
      <p:bgPr>
        <a:blipFill>
          <a:blip r:embed="rId2">
            <a:alphaModFix/>
          </a:blip>
          <a:stretch>
            <a:fillRect/>
          </a:stretch>
        </a:blipFill>
      </p:bgPr>
    </p:bg>
    <p:spTree>
      <p:nvGrpSpPr>
        <p:cNvPr id="23" name="Shape 23"/>
        <p:cNvGrpSpPr/>
        <p:nvPr/>
      </p:nvGrpSpPr>
      <p:grpSpPr>
        <a:xfrm>
          <a:off x="0" y="0"/>
          <a:ext cx="0" cy="0"/>
          <a:chOff x="0" y="0"/>
          <a:chExt cx="0" cy="0"/>
        </a:xfrm>
      </p:grpSpPr>
      <p:sp>
        <p:nvSpPr>
          <p:cNvPr id="24" name="Google Shape;24;p51"/>
          <p:cNvSpPr/>
          <p:nvPr>
            <p:ph idx="2" type="pic"/>
          </p:nvPr>
        </p:nvSpPr>
        <p:spPr>
          <a:xfrm>
            <a:off x="2752725" y="-2489200"/>
            <a:ext cx="18840450" cy="125603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600"/>
              </a:spcBef>
              <a:spcAft>
                <a:spcPts val="0"/>
              </a:spcAft>
              <a:buClr>
                <a:srgbClr val="006288"/>
              </a:buClr>
              <a:buSzPts val="2500"/>
              <a:buFont typeface="Georgia"/>
              <a:buChar char="•"/>
              <a:defRPr b="0" i="0" sz="5000" u="none" cap="none" strike="noStrike">
                <a:solidFill>
                  <a:srgbClr val="006288"/>
                </a:solidFill>
                <a:latin typeface="Georgia"/>
                <a:ea typeface="Georgia"/>
                <a:cs typeface="Georgia"/>
                <a:sym typeface="Georgia"/>
              </a:defRPr>
            </a:lvl1pPr>
            <a:lvl2pPr lvl="1" marR="0" rtl="0" algn="l">
              <a:lnSpc>
                <a:spcPct val="100000"/>
              </a:lnSpc>
              <a:spcBef>
                <a:spcPts val="5600"/>
              </a:spcBef>
              <a:spcAft>
                <a:spcPts val="0"/>
              </a:spcAft>
              <a:buClr>
                <a:srgbClr val="006288"/>
              </a:buClr>
              <a:buSzPts val="2500"/>
              <a:buFont typeface="Georgia"/>
              <a:buChar char="•"/>
              <a:defRPr b="0" i="0" sz="5000" u="none" cap="none" strike="noStrike">
                <a:solidFill>
                  <a:srgbClr val="006288"/>
                </a:solidFill>
                <a:latin typeface="Georgia"/>
                <a:ea typeface="Georgia"/>
                <a:cs typeface="Georgia"/>
                <a:sym typeface="Georgia"/>
              </a:defRPr>
            </a:lvl2pPr>
            <a:lvl3pPr lvl="2" marR="0" rtl="0" algn="l">
              <a:lnSpc>
                <a:spcPct val="100000"/>
              </a:lnSpc>
              <a:spcBef>
                <a:spcPts val="5600"/>
              </a:spcBef>
              <a:spcAft>
                <a:spcPts val="0"/>
              </a:spcAft>
              <a:buClr>
                <a:srgbClr val="006288"/>
              </a:buClr>
              <a:buSzPts val="2500"/>
              <a:buFont typeface="Georgia"/>
              <a:buChar char="•"/>
              <a:defRPr b="0" i="0" sz="5000" u="none" cap="none" strike="noStrike">
                <a:solidFill>
                  <a:srgbClr val="006288"/>
                </a:solidFill>
                <a:latin typeface="Georgia"/>
                <a:ea typeface="Georgia"/>
                <a:cs typeface="Georgia"/>
                <a:sym typeface="Georgia"/>
              </a:defRPr>
            </a:lvl3pPr>
            <a:lvl4pPr lvl="3" marR="0" rtl="0" algn="l">
              <a:lnSpc>
                <a:spcPct val="100000"/>
              </a:lnSpc>
              <a:spcBef>
                <a:spcPts val="5600"/>
              </a:spcBef>
              <a:spcAft>
                <a:spcPts val="0"/>
              </a:spcAft>
              <a:buClr>
                <a:srgbClr val="006288"/>
              </a:buClr>
              <a:buSzPts val="2500"/>
              <a:buFont typeface="Georgia"/>
              <a:buChar char="•"/>
              <a:defRPr b="0" i="0" sz="5000" u="none" cap="none" strike="noStrike">
                <a:solidFill>
                  <a:srgbClr val="006288"/>
                </a:solidFill>
                <a:latin typeface="Georgia"/>
                <a:ea typeface="Georgia"/>
                <a:cs typeface="Georgia"/>
                <a:sym typeface="Georgia"/>
              </a:defRPr>
            </a:lvl4pPr>
            <a:lvl5pPr lvl="4" marR="0" rtl="0" algn="l">
              <a:lnSpc>
                <a:spcPct val="100000"/>
              </a:lnSpc>
              <a:spcBef>
                <a:spcPts val="5600"/>
              </a:spcBef>
              <a:spcAft>
                <a:spcPts val="0"/>
              </a:spcAft>
              <a:buClr>
                <a:srgbClr val="006288"/>
              </a:buClr>
              <a:buSzPts val="2500"/>
              <a:buFont typeface="Georgia"/>
              <a:buChar char="•"/>
              <a:defRPr b="0" i="0" sz="5000" u="none" cap="none" strike="noStrike">
                <a:solidFill>
                  <a:srgbClr val="006288"/>
                </a:solidFill>
                <a:latin typeface="Georgia"/>
                <a:ea typeface="Georgia"/>
                <a:cs typeface="Georgia"/>
                <a:sym typeface="Georgia"/>
              </a:defRPr>
            </a:lvl5pPr>
            <a:lvl6pPr lvl="5" marR="0" rtl="0" algn="l">
              <a:lnSpc>
                <a:spcPct val="100000"/>
              </a:lnSpc>
              <a:spcBef>
                <a:spcPts val="5600"/>
              </a:spcBef>
              <a:spcAft>
                <a:spcPts val="0"/>
              </a:spcAft>
              <a:buClr>
                <a:srgbClr val="006288"/>
              </a:buClr>
              <a:buSzPts val="2500"/>
              <a:buFont typeface="Georgia"/>
              <a:buChar char="•"/>
              <a:defRPr b="0" i="0" sz="5000" u="none" cap="none" strike="noStrike">
                <a:solidFill>
                  <a:srgbClr val="006288"/>
                </a:solidFill>
                <a:latin typeface="Georgia"/>
                <a:ea typeface="Georgia"/>
                <a:cs typeface="Georgia"/>
                <a:sym typeface="Georgia"/>
              </a:defRPr>
            </a:lvl6pPr>
            <a:lvl7pPr lvl="6" marR="0" rtl="0" algn="l">
              <a:lnSpc>
                <a:spcPct val="100000"/>
              </a:lnSpc>
              <a:spcBef>
                <a:spcPts val="5600"/>
              </a:spcBef>
              <a:spcAft>
                <a:spcPts val="0"/>
              </a:spcAft>
              <a:buClr>
                <a:srgbClr val="006288"/>
              </a:buClr>
              <a:buSzPts val="2500"/>
              <a:buFont typeface="Georgia"/>
              <a:buChar char="•"/>
              <a:defRPr b="0" i="0" sz="5000" u="none" cap="none" strike="noStrike">
                <a:solidFill>
                  <a:srgbClr val="006288"/>
                </a:solidFill>
                <a:latin typeface="Georgia"/>
                <a:ea typeface="Georgia"/>
                <a:cs typeface="Georgia"/>
                <a:sym typeface="Georgia"/>
              </a:defRPr>
            </a:lvl7pPr>
            <a:lvl8pPr lvl="7" marR="0" rtl="0" algn="l">
              <a:lnSpc>
                <a:spcPct val="100000"/>
              </a:lnSpc>
              <a:spcBef>
                <a:spcPts val="5600"/>
              </a:spcBef>
              <a:spcAft>
                <a:spcPts val="0"/>
              </a:spcAft>
              <a:buClr>
                <a:srgbClr val="006288"/>
              </a:buClr>
              <a:buSzPts val="2500"/>
              <a:buFont typeface="Georgia"/>
              <a:buChar char="•"/>
              <a:defRPr b="0" i="0" sz="5000" u="none" cap="none" strike="noStrike">
                <a:solidFill>
                  <a:srgbClr val="006288"/>
                </a:solidFill>
                <a:latin typeface="Georgia"/>
                <a:ea typeface="Georgia"/>
                <a:cs typeface="Georgia"/>
                <a:sym typeface="Georgia"/>
              </a:defRPr>
            </a:lvl8pPr>
            <a:lvl9pPr lvl="8" marR="0" rtl="0" algn="l">
              <a:lnSpc>
                <a:spcPct val="100000"/>
              </a:lnSpc>
              <a:spcBef>
                <a:spcPts val="5600"/>
              </a:spcBef>
              <a:spcAft>
                <a:spcPts val="0"/>
              </a:spcAft>
              <a:buClr>
                <a:srgbClr val="006288"/>
              </a:buClr>
              <a:buSzPts val="2500"/>
              <a:buFont typeface="Georgia"/>
              <a:buChar char="•"/>
              <a:defRPr b="0" i="0" sz="5000" u="none" cap="none" strike="noStrike">
                <a:solidFill>
                  <a:srgbClr val="006288"/>
                </a:solidFill>
                <a:latin typeface="Georgia"/>
                <a:ea typeface="Georgia"/>
                <a:cs typeface="Georgia"/>
                <a:sym typeface="Georgia"/>
              </a:defRPr>
            </a:lvl9pPr>
          </a:lstStyle>
          <a:p/>
        </p:txBody>
      </p:sp>
      <p:sp>
        <p:nvSpPr>
          <p:cNvPr id="25" name="Google Shape;25;p51"/>
          <p:cNvSpPr txBox="1"/>
          <p:nvPr>
            <p:ph type="title"/>
          </p:nvPr>
        </p:nvSpPr>
        <p:spPr>
          <a:xfrm>
            <a:off x="2387600" y="9448800"/>
            <a:ext cx="19621500" cy="2006600"/>
          </a:xfrm>
          <a:prstGeom prst="rect">
            <a:avLst/>
          </a:prstGeom>
          <a:noFill/>
          <a:ln>
            <a:noFill/>
          </a:ln>
        </p:spPr>
        <p:txBody>
          <a:bodyPr anchorCtr="0" anchor="b" bIns="45700" lIns="45700" spcFirstLastPara="1" rIns="45700" wrap="square" tIns="45700">
            <a:normAutofit/>
          </a:bodyPr>
          <a:lstStyle>
            <a:lvl1pPr lvl="0" algn="l">
              <a:lnSpc>
                <a:spcPct val="100000"/>
              </a:lnSpc>
              <a:spcBef>
                <a:spcPts val="0"/>
              </a:spcBef>
              <a:spcAft>
                <a:spcPts val="0"/>
              </a:spcAft>
              <a:buClr>
                <a:srgbClr val="A9E023"/>
              </a:buClr>
              <a:buSzPts val="6400"/>
              <a:buFont typeface="Arial"/>
              <a:buNone/>
              <a:defRPr sz="6400" cap="none">
                <a:solidFill>
                  <a:srgbClr val="A9E023"/>
                </a:solidFill>
                <a:latin typeface="Arial"/>
                <a:ea typeface="Arial"/>
                <a:cs typeface="Arial"/>
                <a:sym typeface="Arial"/>
              </a:defRPr>
            </a:lvl1pPr>
            <a:lvl2pPr lvl="1" algn="ctr">
              <a:lnSpc>
                <a:spcPct val="100000"/>
              </a:lnSpc>
              <a:spcBef>
                <a:spcPts val="0"/>
              </a:spcBef>
              <a:spcAft>
                <a:spcPts val="0"/>
              </a:spcAft>
              <a:buClr>
                <a:srgbClr val="528D4D"/>
              </a:buClr>
              <a:buSzPts val="1800"/>
              <a:buNone/>
              <a:defRPr/>
            </a:lvl2pPr>
            <a:lvl3pPr lvl="2" algn="ctr">
              <a:lnSpc>
                <a:spcPct val="100000"/>
              </a:lnSpc>
              <a:spcBef>
                <a:spcPts val="0"/>
              </a:spcBef>
              <a:spcAft>
                <a:spcPts val="0"/>
              </a:spcAft>
              <a:buClr>
                <a:srgbClr val="528D4D"/>
              </a:buClr>
              <a:buSzPts val="1800"/>
              <a:buNone/>
              <a:defRPr/>
            </a:lvl3pPr>
            <a:lvl4pPr lvl="3" algn="ctr">
              <a:lnSpc>
                <a:spcPct val="100000"/>
              </a:lnSpc>
              <a:spcBef>
                <a:spcPts val="0"/>
              </a:spcBef>
              <a:spcAft>
                <a:spcPts val="0"/>
              </a:spcAft>
              <a:buClr>
                <a:srgbClr val="528D4D"/>
              </a:buClr>
              <a:buSzPts val="1800"/>
              <a:buNone/>
              <a:defRPr/>
            </a:lvl4pPr>
            <a:lvl5pPr lvl="4" algn="ctr">
              <a:lnSpc>
                <a:spcPct val="100000"/>
              </a:lnSpc>
              <a:spcBef>
                <a:spcPts val="0"/>
              </a:spcBef>
              <a:spcAft>
                <a:spcPts val="0"/>
              </a:spcAft>
              <a:buClr>
                <a:srgbClr val="528D4D"/>
              </a:buClr>
              <a:buSzPts val="1800"/>
              <a:buNone/>
              <a:defRPr/>
            </a:lvl5pPr>
            <a:lvl6pPr lvl="5" algn="ctr">
              <a:lnSpc>
                <a:spcPct val="100000"/>
              </a:lnSpc>
              <a:spcBef>
                <a:spcPts val="0"/>
              </a:spcBef>
              <a:spcAft>
                <a:spcPts val="0"/>
              </a:spcAft>
              <a:buClr>
                <a:srgbClr val="528D4D"/>
              </a:buClr>
              <a:buSzPts val="1800"/>
              <a:buNone/>
              <a:defRPr/>
            </a:lvl6pPr>
            <a:lvl7pPr lvl="6" algn="ctr">
              <a:lnSpc>
                <a:spcPct val="100000"/>
              </a:lnSpc>
              <a:spcBef>
                <a:spcPts val="0"/>
              </a:spcBef>
              <a:spcAft>
                <a:spcPts val="0"/>
              </a:spcAft>
              <a:buClr>
                <a:srgbClr val="528D4D"/>
              </a:buClr>
              <a:buSzPts val="1800"/>
              <a:buNone/>
              <a:defRPr/>
            </a:lvl7pPr>
            <a:lvl8pPr lvl="7" algn="ctr">
              <a:lnSpc>
                <a:spcPct val="100000"/>
              </a:lnSpc>
              <a:spcBef>
                <a:spcPts val="0"/>
              </a:spcBef>
              <a:spcAft>
                <a:spcPts val="0"/>
              </a:spcAft>
              <a:buClr>
                <a:srgbClr val="528D4D"/>
              </a:buClr>
              <a:buSzPts val="1800"/>
              <a:buNone/>
              <a:defRPr/>
            </a:lvl8pPr>
            <a:lvl9pPr lvl="8" algn="ctr">
              <a:lnSpc>
                <a:spcPct val="100000"/>
              </a:lnSpc>
              <a:spcBef>
                <a:spcPts val="0"/>
              </a:spcBef>
              <a:spcAft>
                <a:spcPts val="0"/>
              </a:spcAft>
              <a:buClr>
                <a:srgbClr val="528D4D"/>
              </a:buClr>
              <a:buSzPts val="1800"/>
              <a:buNone/>
              <a:defRPr/>
            </a:lvl9pPr>
          </a:lstStyle>
          <a:p/>
        </p:txBody>
      </p:sp>
      <p:sp>
        <p:nvSpPr>
          <p:cNvPr id="26" name="Google Shape;26;p51"/>
          <p:cNvSpPr txBox="1"/>
          <p:nvPr>
            <p:ph idx="1" type="body"/>
          </p:nvPr>
        </p:nvSpPr>
        <p:spPr>
          <a:xfrm>
            <a:off x="2387600" y="11518900"/>
            <a:ext cx="19621500" cy="1714500"/>
          </a:xfrm>
          <a:prstGeom prst="rect">
            <a:avLst/>
          </a:prstGeom>
          <a:noFill/>
          <a:ln>
            <a:noFill/>
          </a:ln>
        </p:spPr>
        <p:txBody>
          <a:bodyPr anchorCtr="0" anchor="t" bIns="45700" lIns="45700" spcFirstLastPara="1" rIns="45700" wrap="square" tIns="45700">
            <a:normAutofit/>
          </a:bodyPr>
          <a:lstStyle>
            <a:lvl1pPr indent="-228600" lvl="0" marL="457200" algn="ctr">
              <a:lnSpc>
                <a:spcPct val="100000"/>
              </a:lnSpc>
              <a:spcBef>
                <a:spcPts val="1200"/>
              </a:spcBef>
              <a:spcAft>
                <a:spcPts val="0"/>
              </a:spcAft>
              <a:buClr>
                <a:srgbClr val="FFFFFF"/>
              </a:buClr>
              <a:buSzPts val="4400"/>
              <a:buFont typeface="Times New Roman"/>
              <a:buNone/>
              <a:defRPr sz="4400" cap="small">
                <a:solidFill>
                  <a:srgbClr val="FFFFFF"/>
                </a:solidFill>
                <a:latin typeface="Times New Roman"/>
                <a:ea typeface="Times New Roman"/>
                <a:cs typeface="Times New Roman"/>
                <a:sym typeface="Times New Roman"/>
              </a:defRPr>
            </a:lvl1pPr>
            <a:lvl2pPr indent="-228600" lvl="1" marL="914400" algn="ctr">
              <a:lnSpc>
                <a:spcPct val="100000"/>
              </a:lnSpc>
              <a:spcBef>
                <a:spcPts val="1200"/>
              </a:spcBef>
              <a:spcAft>
                <a:spcPts val="0"/>
              </a:spcAft>
              <a:buClr>
                <a:srgbClr val="FFFFFF"/>
              </a:buClr>
              <a:buSzPts val="4400"/>
              <a:buFont typeface="Times New Roman"/>
              <a:buNone/>
              <a:defRPr sz="4400" cap="small">
                <a:solidFill>
                  <a:srgbClr val="FFFFFF"/>
                </a:solidFill>
                <a:latin typeface="Times New Roman"/>
                <a:ea typeface="Times New Roman"/>
                <a:cs typeface="Times New Roman"/>
                <a:sym typeface="Times New Roman"/>
              </a:defRPr>
            </a:lvl2pPr>
            <a:lvl3pPr indent="-228600" lvl="2" marL="1371600" algn="ctr">
              <a:lnSpc>
                <a:spcPct val="100000"/>
              </a:lnSpc>
              <a:spcBef>
                <a:spcPts val="1200"/>
              </a:spcBef>
              <a:spcAft>
                <a:spcPts val="0"/>
              </a:spcAft>
              <a:buClr>
                <a:srgbClr val="FFFFFF"/>
              </a:buClr>
              <a:buSzPts val="4400"/>
              <a:buFont typeface="Times New Roman"/>
              <a:buNone/>
              <a:defRPr sz="4400" cap="small">
                <a:solidFill>
                  <a:srgbClr val="FFFFFF"/>
                </a:solidFill>
                <a:latin typeface="Times New Roman"/>
                <a:ea typeface="Times New Roman"/>
                <a:cs typeface="Times New Roman"/>
                <a:sym typeface="Times New Roman"/>
              </a:defRPr>
            </a:lvl3pPr>
            <a:lvl4pPr indent="-228600" lvl="3" marL="1828800" algn="ctr">
              <a:lnSpc>
                <a:spcPct val="100000"/>
              </a:lnSpc>
              <a:spcBef>
                <a:spcPts val="1200"/>
              </a:spcBef>
              <a:spcAft>
                <a:spcPts val="0"/>
              </a:spcAft>
              <a:buClr>
                <a:srgbClr val="FFFFFF"/>
              </a:buClr>
              <a:buSzPts val="4400"/>
              <a:buFont typeface="Times New Roman"/>
              <a:buNone/>
              <a:defRPr sz="4400" cap="small">
                <a:solidFill>
                  <a:srgbClr val="FFFFFF"/>
                </a:solidFill>
                <a:latin typeface="Times New Roman"/>
                <a:ea typeface="Times New Roman"/>
                <a:cs typeface="Times New Roman"/>
                <a:sym typeface="Times New Roman"/>
              </a:defRPr>
            </a:lvl4pPr>
            <a:lvl5pPr indent="-228600" lvl="4" marL="2286000" algn="ctr">
              <a:lnSpc>
                <a:spcPct val="100000"/>
              </a:lnSpc>
              <a:spcBef>
                <a:spcPts val="1200"/>
              </a:spcBef>
              <a:spcAft>
                <a:spcPts val="0"/>
              </a:spcAft>
              <a:buClr>
                <a:srgbClr val="FFFFFF"/>
              </a:buClr>
              <a:buSzPts val="4400"/>
              <a:buFont typeface="Times New Roman"/>
              <a:buNone/>
              <a:defRPr sz="4400" cap="small">
                <a:solidFill>
                  <a:srgbClr val="FFFFFF"/>
                </a:solidFill>
                <a:latin typeface="Times New Roman"/>
                <a:ea typeface="Times New Roman"/>
                <a:cs typeface="Times New Roman"/>
                <a:sym typeface="Times New Roman"/>
              </a:defRPr>
            </a:lvl5pPr>
            <a:lvl6pPr indent="-285750" lvl="5" marL="2743200" algn="l">
              <a:lnSpc>
                <a:spcPct val="100000"/>
              </a:lnSpc>
              <a:spcBef>
                <a:spcPts val="5600"/>
              </a:spcBef>
              <a:spcAft>
                <a:spcPts val="0"/>
              </a:spcAft>
              <a:buClr>
                <a:srgbClr val="006288"/>
              </a:buClr>
              <a:buSzPts val="900"/>
              <a:buChar char="•"/>
              <a:defRPr/>
            </a:lvl6pPr>
            <a:lvl7pPr indent="-285750" lvl="6" marL="3200400" algn="l">
              <a:lnSpc>
                <a:spcPct val="100000"/>
              </a:lnSpc>
              <a:spcBef>
                <a:spcPts val="5600"/>
              </a:spcBef>
              <a:spcAft>
                <a:spcPts val="0"/>
              </a:spcAft>
              <a:buClr>
                <a:srgbClr val="006288"/>
              </a:buClr>
              <a:buSzPts val="900"/>
              <a:buChar char="•"/>
              <a:defRPr/>
            </a:lvl7pPr>
            <a:lvl8pPr indent="-285750" lvl="7" marL="3657600" algn="l">
              <a:lnSpc>
                <a:spcPct val="100000"/>
              </a:lnSpc>
              <a:spcBef>
                <a:spcPts val="5600"/>
              </a:spcBef>
              <a:spcAft>
                <a:spcPts val="0"/>
              </a:spcAft>
              <a:buClr>
                <a:srgbClr val="006288"/>
              </a:buClr>
              <a:buSzPts val="900"/>
              <a:buChar char="•"/>
              <a:defRPr/>
            </a:lvl8pPr>
            <a:lvl9pPr indent="-285750" lvl="8" marL="4114800" algn="l">
              <a:lnSpc>
                <a:spcPct val="100000"/>
              </a:lnSpc>
              <a:spcBef>
                <a:spcPts val="5600"/>
              </a:spcBef>
              <a:spcAft>
                <a:spcPts val="0"/>
              </a:spcAft>
              <a:buClr>
                <a:srgbClr val="006288"/>
              </a:buClr>
              <a:buSzPts val="900"/>
              <a:buChar char="•"/>
              <a:defRPr/>
            </a:lvl9pPr>
          </a:lstStyle>
          <a:p/>
        </p:txBody>
      </p:sp>
      <p:sp>
        <p:nvSpPr>
          <p:cNvPr id="27" name="Google Shape;27;p51"/>
          <p:cNvSpPr txBox="1"/>
          <p:nvPr>
            <p:ph idx="12" type="sldNum"/>
          </p:nvPr>
        </p:nvSpPr>
        <p:spPr>
          <a:xfrm>
            <a:off x="21797619" y="11766550"/>
            <a:ext cx="332741" cy="348430"/>
          </a:xfrm>
          <a:prstGeom prst="rect">
            <a:avLst/>
          </a:prstGeom>
          <a:noFill/>
          <a:ln>
            <a:noFill/>
          </a:ln>
        </p:spPr>
        <p:txBody>
          <a:bodyPr anchorCtr="0" anchor="t" bIns="45700" lIns="45700" spcFirstLastPara="1" rIns="45700" wrap="square" tIns="45700">
            <a:spAutoFit/>
          </a:bodyPr>
          <a:lstStyle>
            <a:lvl1pPr indent="0" lvl="0" marL="0" marR="0" algn="r">
              <a:lnSpc>
                <a:spcPct val="100000"/>
              </a:lnSpc>
              <a:spcBef>
                <a:spcPts val="0"/>
              </a:spcBef>
              <a:spcAft>
                <a:spcPts val="0"/>
              </a:spcAft>
              <a:buClr>
                <a:srgbClr val="BFBFBF"/>
              </a:buClr>
              <a:buSzPts val="1800"/>
              <a:buFont typeface="Times New Roman"/>
              <a:buNone/>
              <a:defRPr b="1" sz="1800">
                <a:solidFill>
                  <a:srgbClr val="BFBFBF"/>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BFBFBF"/>
              </a:buClr>
              <a:buSzPts val="1800"/>
              <a:buFont typeface="Times New Roman"/>
              <a:buNone/>
              <a:defRPr b="1" sz="1800">
                <a:solidFill>
                  <a:srgbClr val="BFBFBF"/>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BFBFBF"/>
              </a:buClr>
              <a:buSzPts val="1800"/>
              <a:buFont typeface="Times New Roman"/>
              <a:buNone/>
              <a:defRPr b="1" sz="1800">
                <a:solidFill>
                  <a:srgbClr val="BFBFBF"/>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BFBFBF"/>
              </a:buClr>
              <a:buSzPts val="1800"/>
              <a:buFont typeface="Times New Roman"/>
              <a:buNone/>
              <a:defRPr b="1" sz="1800">
                <a:solidFill>
                  <a:srgbClr val="BFBFBF"/>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BFBFBF"/>
              </a:buClr>
              <a:buSzPts val="1800"/>
              <a:buFont typeface="Times New Roman"/>
              <a:buNone/>
              <a:defRPr b="1" sz="1800">
                <a:solidFill>
                  <a:srgbClr val="BFBFBF"/>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BFBFBF"/>
              </a:buClr>
              <a:buSzPts val="1800"/>
              <a:buFont typeface="Times New Roman"/>
              <a:buNone/>
              <a:defRPr b="1" sz="1800">
                <a:solidFill>
                  <a:srgbClr val="BFBFBF"/>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BFBFBF"/>
              </a:buClr>
              <a:buSzPts val="1800"/>
              <a:buFont typeface="Times New Roman"/>
              <a:buNone/>
              <a:defRPr b="1" sz="1800">
                <a:solidFill>
                  <a:srgbClr val="BFBFBF"/>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BFBFBF"/>
              </a:buClr>
              <a:buSzPts val="1800"/>
              <a:buFont typeface="Times New Roman"/>
              <a:buNone/>
              <a:defRPr b="1" sz="1800">
                <a:solidFill>
                  <a:srgbClr val="BFBFBF"/>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BFBFBF"/>
              </a:buClr>
              <a:buSzPts val="1800"/>
              <a:buFont typeface="Times New Roman"/>
              <a:buNone/>
              <a:defRPr b="1" sz="1800">
                <a:solidFill>
                  <a:srgbClr val="BFBFBF"/>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b="0" sz="3000">
              <a:solidFill>
                <a:srgbClr val="006288"/>
              </a:solidFill>
              <a:latin typeface="Permanent Marker"/>
              <a:ea typeface="Permanent Marker"/>
              <a:cs typeface="Permanent Marker"/>
              <a:sym typeface="Permanent Marke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fotos" showMasterSp="0">
  <p:cSld name="3 fotos">
    <p:spTree>
      <p:nvGrpSpPr>
        <p:cNvPr id="28" name="Shape 28"/>
        <p:cNvGrpSpPr/>
        <p:nvPr/>
      </p:nvGrpSpPr>
      <p:grpSpPr>
        <a:xfrm>
          <a:off x="0" y="0"/>
          <a:ext cx="0" cy="0"/>
          <a:chOff x="0" y="0"/>
          <a:chExt cx="0" cy="0"/>
        </a:xfrm>
      </p:grpSpPr>
      <p:pic>
        <p:nvPicPr>
          <p:cNvPr descr="lines-hrz-line.png" id="29" name="Google Shape;29;p52"/>
          <p:cNvPicPr preferRelativeResize="0"/>
          <p:nvPr/>
        </p:nvPicPr>
        <p:blipFill rotWithShape="1">
          <a:blip r:embed="rId2">
            <a:alphaModFix/>
          </a:blip>
          <a:srcRect b="0" l="0" r="0" t="0"/>
          <a:stretch/>
        </p:blipFill>
        <p:spPr>
          <a:xfrm>
            <a:off x="1917700" y="12611100"/>
            <a:ext cx="21221700" cy="286942"/>
          </a:xfrm>
          <a:prstGeom prst="rect">
            <a:avLst/>
          </a:prstGeom>
          <a:noFill/>
          <a:ln>
            <a:noFill/>
          </a:ln>
        </p:spPr>
      </p:pic>
      <p:pic>
        <p:nvPicPr>
          <p:cNvPr descr="lines-vert-line.png" id="30" name="Google Shape;30;p52"/>
          <p:cNvPicPr preferRelativeResize="0"/>
          <p:nvPr/>
        </p:nvPicPr>
        <p:blipFill rotWithShape="1">
          <a:blip r:embed="rId3">
            <a:alphaModFix/>
          </a:blip>
          <a:srcRect b="0" l="0" r="0" t="0"/>
          <a:stretch/>
        </p:blipFill>
        <p:spPr>
          <a:xfrm>
            <a:off x="22856992" y="1422400"/>
            <a:ext cx="317501" cy="11404600"/>
          </a:xfrm>
          <a:prstGeom prst="rect">
            <a:avLst/>
          </a:prstGeom>
          <a:noFill/>
          <a:ln>
            <a:noFill/>
          </a:ln>
        </p:spPr>
      </p:pic>
      <p:pic>
        <p:nvPicPr>
          <p:cNvPr descr="dots-line-cropped.png" id="31" name="Google Shape;31;p52"/>
          <p:cNvPicPr preferRelativeResize="0"/>
          <p:nvPr/>
        </p:nvPicPr>
        <p:blipFill rotWithShape="1">
          <a:blip r:embed="rId4">
            <a:alphaModFix/>
          </a:blip>
          <a:srcRect b="5882" l="0" r="110" t="11764"/>
          <a:stretch/>
        </p:blipFill>
        <p:spPr>
          <a:xfrm>
            <a:off x="1917700" y="1397000"/>
            <a:ext cx="11455400" cy="177800"/>
          </a:xfrm>
          <a:prstGeom prst="rect">
            <a:avLst/>
          </a:prstGeom>
          <a:noFill/>
          <a:ln>
            <a:noFill/>
          </a:ln>
        </p:spPr>
      </p:pic>
      <p:pic>
        <p:nvPicPr>
          <p:cNvPr descr="dots-line-cropped.png" id="32" name="Google Shape;32;p52"/>
          <p:cNvPicPr preferRelativeResize="0"/>
          <p:nvPr/>
        </p:nvPicPr>
        <p:blipFill rotWithShape="1">
          <a:blip r:embed="rId4">
            <a:alphaModFix/>
          </a:blip>
          <a:srcRect b="5882" l="17497" r="0" t="11764"/>
          <a:stretch/>
        </p:blipFill>
        <p:spPr>
          <a:xfrm>
            <a:off x="13385800" y="1397000"/>
            <a:ext cx="9461500" cy="177800"/>
          </a:xfrm>
          <a:prstGeom prst="rect">
            <a:avLst/>
          </a:prstGeom>
          <a:noFill/>
          <a:ln>
            <a:noFill/>
          </a:ln>
        </p:spPr>
      </p:pic>
      <p:pic>
        <p:nvPicPr>
          <p:cNvPr descr="dots-line-cropped.png" id="33" name="Google Shape;33;p52"/>
          <p:cNvPicPr preferRelativeResize="0"/>
          <p:nvPr/>
        </p:nvPicPr>
        <p:blipFill rotWithShape="1">
          <a:blip r:embed="rId4">
            <a:alphaModFix/>
          </a:blip>
          <a:srcRect b="0" l="2435" r="331" t="0"/>
          <a:stretch/>
        </p:blipFill>
        <p:spPr>
          <a:xfrm rot="-5400002">
            <a:off x="-3702048" y="8083550"/>
            <a:ext cx="11150601" cy="215901"/>
          </a:xfrm>
          <a:custGeom>
            <a:rect b="b" l="l" r="r" t="t"/>
            <a:pathLst>
              <a:path extrusionOk="0" h="21600" w="21600">
                <a:moveTo>
                  <a:pt x="21600" y="1"/>
                </a:moveTo>
                <a:lnTo>
                  <a:pt x="0" y="0"/>
                </a:lnTo>
                <a:lnTo>
                  <a:pt x="0" y="21599"/>
                </a:lnTo>
                <a:lnTo>
                  <a:pt x="21600" y="21600"/>
                </a:lnTo>
                <a:lnTo>
                  <a:pt x="21600" y="1"/>
                </a:lnTo>
                <a:close/>
              </a:path>
            </a:pathLst>
          </a:custGeom>
          <a:noFill/>
          <a:ln>
            <a:noFill/>
          </a:ln>
        </p:spPr>
      </p:pic>
      <p:pic>
        <p:nvPicPr>
          <p:cNvPr descr="dots-line-cropped.png" id="34" name="Google Shape;34;p52"/>
          <p:cNvPicPr preferRelativeResize="0"/>
          <p:nvPr/>
        </p:nvPicPr>
        <p:blipFill rotWithShape="1">
          <a:blip r:embed="rId4">
            <a:alphaModFix/>
          </a:blip>
          <a:srcRect b="0" l="45957" r="30896" t="2934"/>
          <a:stretch/>
        </p:blipFill>
        <p:spPr>
          <a:xfrm rot="-5400009">
            <a:off x="549281" y="1196968"/>
            <a:ext cx="2654301" cy="209564"/>
          </a:xfrm>
          <a:prstGeom prst="rect">
            <a:avLst/>
          </a:prstGeom>
          <a:noFill/>
          <a:ln>
            <a:noFill/>
          </a:ln>
        </p:spPr>
      </p:pic>
      <p:pic>
        <p:nvPicPr>
          <p:cNvPr descr="dots-line-cropped.png" id="35" name="Google Shape;35;p52"/>
          <p:cNvPicPr preferRelativeResize="0"/>
          <p:nvPr/>
        </p:nvPicPr>
        <p:blipFill rotWithShape="1">
          <a:blip r:embed="rId4">
            <a:alphaModFix/>
          </a:blip>
          <a:srcRect b="2944" l="52823" r="30675" t="2937"/>
          <a:stretch/>
        </p:blipFill>
        <p:spPr>
          <a:xfrm rot="-11">
            <a:off x="-38101" y="12744451"/>
            <a:ext cx="1892301" cy="203201"/>
          </a:xfrm>
          <a:prstGeom prst="rect">
            <a:avLst/>
          </a:prstGeom>
          <a:noFill/>
          <a:ln>
            <a:noFill/>
          </a:ln>
        </p:spPr>
      </p:pic>
      <p:pic>
        <p:nvPicPr>
          <p:cNvPr descr="wave-line.png" id="36" name="Google Shape;36;p52"/>
          <p:cNvPicPr preferRelativeResize="0"/>
          <p:nvPr/>
        </p:nvPicPr>
        <p:blipFill rotWithShape="1">
          <a:blip r:embed="rId5">
            <a:alphaModFix/>
          </a:blip>
          <a:srcRect b="0" l="15840" r="0" t="0"/>
          <a:stretch/>
        </p:blipFill>
        <p:spPr>
          <a:xfrm>
            <a:off x="1968500" y="1536700"/>
            <a:ext cx="20916902" cy="140022"/>
          </a:xfrm>
          <a:prstGeom prst="rect">
            <a:avLst/>
          </a:prstGeom>
          <a:noFill/>
          <a:ln>
            <a:noFill/>
          </a:ln>
        </p:spPr>
      </p:pic>
      <p:pic>
        <p:nvPicPr>
          <p:cNvPr descr="wave-line.png" id="37" name="Google Shape;37;p52"/>
          <p:cNvPicPr preferRelativeResize="0"/>
          <p:nvPr/>
        </p:nvPicPr>
        <p:blipFill rotWithShape="1">
          <a:blip r:embed="rId5">
            <a:alphaModFix/>
          </a:blip>
          <a:srcRect b="0" l="5664" r="49485" t="0"/>
          <a:stretch/>
        </p:blipFill>
        <p:spPr>
          <a:xfrm rot="5400000">
            <a:off x="-3518856" y="7036175"/>
            <a:ext cx="11061701" cy="138949"/>
          </a:xfrm>
          <a:prstGeom prst="rect">
            <a:avLst/>
          </a:prstGeom>
          <a:noFill/>
          <a:ln>
            <a:noFill/>
          </a:ln>
        </p:spPr>
      </p:pic>
      <p:pic>
        <p:nvPicPr>
          <p:cNvPr descr="dots-line-cropped.png" id="38" name="Google Shape;38;p52"/>
          <p:cNvPicPr preferRelativeResize="0"/>
          <p:nvPr/>
        </p:nvPicPr>
        <p:blipFill rotWithShape="1">
          <a:blip r:embed="rId4">
            <a:alphaModFix/>
          </a:blip>
          <a:srcRect b="2944" l="56589" r="32446" t="2937"/>
          <a:stretch/>
        </p:blipFill>
        <p:spPr>
          <a:xfrm rot="-11">
            <a:off x="23139399" y="12744451"/>
            <a:ext cx="1257301" cy="203201"/>
          </a:xfrm>
          <a:prstGeom prst="rect">
            <a:avLst/>
          </a:prstGeom>
          <a:noFill/>
          <a:ln>
            <a:noFill/>
          </a:ln>
        </p:spPr>
      </p:pic>
      <p:sp>
        <p:nvSpPr>
          <p:cNvPr id="39" name="Google Shape;39;p52"/>
          <p:cNvSpPr txBox="1"/>
          <p:nvPr>
            <p:ph idx="12" type="sldNum"/>
          </p:nvPr>
        </p:nvSpPr>
        <p:spPr>
          <a:xfrm>
            <a:off x="11912599" y="13068300"/>
            <a:ext cx="548641" cy="520700"/>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1pPr>
            <a:lvl2pPr indent="0" lvl="1"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2pPr>
            <a:lvl3pPr indent="0" lvl="2"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3pPr>
            <a:lvl4pPr indent="0" lvl="3"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4pPr>
            <a:lvl5pPr indent="0" lvl="4"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5pPr>
            <a:lvl6pPr indent="0" lvl="5"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6pPr>
            <a:lvl7pPr indent="0" lvl="6"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7pPr>
            <a:lvl8pPr indent="0" lvl="7"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8pPr>
            <a:lvl9pPr indent="0" lvl="8"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to" showMasterSp="0">
  <p:cSld name="Foto">
    <p:spTree>
      <p:nvGrpSpPr>
        <p:cNvPr id="40" name="Shape 40"/>
        <p:cNvGrpSpPr/>
        <p:nvPr/>
      </p:nvGrpSpPr>
      <p:grpSpPr>
        <a:xfrm>
          <a:off x="0" y="0"/>
          <a:ext cx="0" cy="0"/>
          <a:chOff x="0" y="0"/>
          <a:chExt cx="0" cy="0"/>
        </a:xfrm>
      </p:grpSpPr>
      <p:pic>
        <p:nvPicPr>
          <p:cNvPr descr="lines-hrz-line.png" id="41" name="Google Shape;41;p53"/>
          <p:cNvPicPr preferRelativeResize="0"/>
          <p:nvPr/>
        </p:nvPicPr>
        <p:blipFill rotWithShape="1">
          <a:blip r:embed="rId2">
            <a:alphaModFix/>
          </a:blip>
          <a:srcRect b="0" l="0" r="0" t="0"/>
          <a:stretch/>
        </p:blipFill>
        <p:spPr>
          <a:xfrm>
            <a:off x="1917700" y="12611100"/>
            <a:ext cx="21221700" cy="286942"/>
          </a:xfrm>
          <a:prstGeom prst="rect">
            <a:avLst/>
          </a:prstGeom>
          <a:noFill/>
          <a:ln>
            <a:noFill/>
          </a:ln>
        </p:spPr>
      </p:pic>
      <p:pic>
        <p:nvPicPr>
          <p:cNvPr descr="lines-vert-line.png" id="42" name="Google Shape;42;p53"/>
          <p:cNvPicPr preferRelativeResize="0"/>
          <p:nvPr/>
        </p:nvPicPr>
        <p:blipFill rotWithShape="1">
          <a:blip r:embed="rId3">
            <a:alphaModFix/>
          </a:blip>
          <a:srcRect b="0" l="0" r="0" t="0"/>
          <a:stretch/>
        </p:blipFill>
        <p:spPr>
          <a:xfrm>
            <a:off x="22856992" y="1422400"/>
            <a:ext cx="317501" cy="11404600"/>
          </a:xfrm>
          <a:prstGeom prst="rect">
            <a:avLst/>
          </a:prstGeom>
          <a:noFill/>
          <a:ln>
            <a:noFill/>
          </a:ln>
        </p:spPr>
      </p:pic>
      <p:pic>
        <p:nvPicPr>
          <p:cNvPr descr="dots-line-cropped.png" id="43" name="Google Shape;43;p53"/>
          <p:cNvPicPr preferRelativeResize="0"/>
          <p:nvPr/>
        </p:nvPicPr>
        <p:blipFill rotWithShape="1">
          <a:blip r:embed="rId4">
            <a:alphaModFix/>
          </a:blip>
          <a:srcRect b="5882" l="0" r="110" t="11764"/>
          <a:stretch/>
        </p:blipFill>
        <p:spPr>
          <a:xfrm>
            <a:off x="1917700" y="1397000"/>
            <a:ext cx="11455400" cy="177800"/>
          </a:xfrm>
          <a:prstGeom prst="rect">
            <a:avLst/>
          </a:prstGeom>
          <a:noFill/>
          <a:ln>
            <a:noFill/>
          </a:ln>
        </p:spPr>
      </p:pic>
      <p:pic>
        <p:nvPicPr>
          <p:cNvPr descr="dots-line-cropped.png" id="44" name="Google Shape;44;p53"/>
          <p:cNvPicPr preferRelativeResize="0"/>
          <p:nvPr/>
        </p:nvPicPr>
        <p:blipFill rotWithShape="1">
          <a:blip r:embed="rId4">
            <a:alphaModFix/>
          </a:blip>
          <a:srcRect b="5882" l="17497" r="0" t="11764"/>
          <a:stretch/>
        </p:blipFill>
        <p:spPr>
          <a:xfrm>
            <a:off x="13385800" y="1397000"/>
            <a:ext cx="9461500" cy="177800"/>
          </a:xfrm>
          <a:prstGeom prst="rect">
            <a:avLst/>
          </a:prstGeom>
          <a:noFill/>
          <a:ln>
            <a:noFill/>
          </a:ln>
        </p:spPr>
      </p:pic>
      <p:pic>
        <p:nvPicPr>
          <p:cNvPr descr="dots-line-cropped.png" id="45" name="Google Shape;45;p53"/>
          <p:cNvPicPr preferRelativeResize="0"/>
          <p:nvPr/>
        </p:nvPicPr>
        <p:blipFill rotWithShape="1">
          <a:blip r:embed="rId4">
            <a:alphaModFix/>
          </a:blip>
          <a:srcRect b="0" l="2435" r="331" t="0"/>
          <a:stretch/>
        </p:blipFill>
        <p:spPr>
          <a:xfrm rot="-5400002">
            <a:off x="-3702048" y="8083550"/>
            <a:ext cx="11150601" cy="215901"/>
          </a:xfrm>
          <a:custGeom>
            <a:rect b="b" l="l" r="r" t="t"/>
            <a:pathLst>
              <a:path extrusionOk="0" h="21600" w="21600">
                <a:moveTo>
                  <a:pt x="21600" y="1"/>
                </a:moveTo>
                <a:lnTo>
                  <a:pt x="0" y="0"/>
                </a:lnTo>
                <a:lnTo>
                  <a:pt x="0" y="21599"/>
                </a:lnTo>
                <a:lnTo>
                  <a:pt x="21600" y="21600"/>
                </a:lnTo>
                <a:lnTo>
                  <a:pt x="21600" y="1"/>
                </a:lnTo>
                <a:close/>
              </a:path>
            </a:pathLst>
          </a:custGeom>
          <a:noFill/>
          <a:ln>
            <a:noFill/>
          </a:ln>
        </p:spPr>
      </p:pic>
      <p:pic>
        <p:nvPicPr>
          <p:cNvPr descr="dots-line-cropped.png" id="46" name="Google Shape;46;p53"/>
          <p:cNvPicPr preferRelativeResize="0"/>
          <p:nvPr/>
        </p:nvPicPr>
        <p:blipFill rotWithShape="1">
          <a:blip r:embed="rId4">
            <a:alphaModFix/>
          </a:blip>
          <a:srcRect b="0" l="45957" r="30896" t="2934"/>
          <a:stretch/>
        </p:blipFill>
        <p:spPr>
          <a:xfrm rot="-5400009">
            <a:off x="549281" y="1196968"/>
            <a:ext cx="2654301" cy="209564"/>
          </a:xfrm>
          <a:prstGeom prst="rect">
            <a:avLst/>
          </a:prstGeom>
          <a:noFill/>
          <a:ln>
            <a:noFill/>
          </a:ln>
        </p:spPr>
      </p:pic>
      <p:pic>
        <p:nvPicPr>
          <p:cNvPr descr="dots-line-cropped.png" id="47" name="Google Shape;47;p53"/>
          <p:cNvPicPr preferRelativeResize="0"/>
          <p:nvPr/>
        </p:nvPicPr>
        <p:blipFill rotWithShape="1">
          <a:blip r:embed="rId4">
            <a:alphaModFix/>
          </a:blip>
          <a:srcRect b="2944" l="52823" r="30675" t="2937"/>
          <a:stretch/>
        </p:blipFill>
        <p:spPr>
          <a:xfrm rot="-11">
            <a:off x="-38101" y="12744451"/>
            <a:ext cx="1892301" cy="203201"/>
          </a:xfrm>
          <a:prstGeom prst="rect">
            <a:avLst/>
          </a:prstGeom>
          <a:noFill/>
          <a:ln>
            <a:noFill/>
          </a:ln>
        </p:spPr>
      </p:pic>
      <p:pic>
        <p:nvPicPr>
          <p:cNvPr descr="wave-line.png" id="48" name="Google Shape;48;p53"/>
          <p:cNvPicPr preferRelativeResize="0"/>
          <p:nvPr/>
        </p:nvPicPr>
        <p:blipFill rotWithShape="1">
          <a:blip r:embed="rId5">
            <a:alphaModFix/>
          </a:blip>
          <a:srcRect b="0" l="15840" r="0" t="0"/>
          <a:stretch/>
        </p:blipFill>
        <p:spPr>
          <a:xfrm>
            <a:off x="1968500" y="1536700"/>
            <a:ext cx="20916902" cy="140022"/>
          </a:xfrm>
          <a:prstGeom prst="rect">
            <a:avLst/>
          </a:prstGeom>
          <a:noFill/>
          <a:ln>
            <a:noFill/>
          </a:ln>
        </p:spPr>
      </p:pic>
      <p:pic>
        <p:nvPicPr>
          <p:cNvPr descr="wave-line.png" id="49" name="Google Shape;49;p53"/>
          <p:cNvPicPr preferRelativeResize="0"/>
          <p:nvPr/>
        </p:nvPicPr>
        <p:blipFill rotWithShape="1">
          <a:blip r:embed="rId5">
            <a:alphaModFix/>
          </a:blip>
          <a:srcRect b="0" l="5664" r="49485" t="0"/>
          <a:stretch/>
        </p:blipFill>
        <p:spPr>
          <a:xfrm rot="5400000">
            <a:off x="-3518856" y="7036175"/>
            <a:ext cx="11061701" cy="138949"/>
          </a:xfrm>
          <a:prstGeom prst="rect">
            <a:avLst/>
          </a:prstGeom>
          <a:noFill/>
          <a:ln>
            <a:noFill/>
          </a:ln>
        </p:spPr>
      </p:pic>
      <p:pic>
        <p:nvPicPr>
          <p:cNvPr descr="dots-line-cropped.png" id="50" name="Google Shape;50;p53"/>
          <p:cNvPicPr preferRelativeResize="0"/>
          <p:nvPr/>
        </p:nvPicPr>
        <p:blipFill rotWithShape="1">
          <a:blip r:embed="rId4">
            <a:alphaModFix/>
          </a:blip>
          <a:srcRect b="2944" l="56589" r="32446" t="2937"/>
          <a:stretch/>
        </p:blipFill>
        <p:spPr>
          <a:xfrm rot="-11">
            <a:off x="23139399" y="12744451"/>
            <a:ext cx="1257301" cy="203201"/>
          </a:xfrm>
          <a:prstGeom prst="rect">
            <a:avLst/>
          </a:prstGeom>
          <a:noFill/>
          <a:ln>
            <a:noFill/>
          </a:ln>
        </p:spPr>
      </p:pic>
      <p:sp>
        <p:nvSpPr>
          <p:cNvPr id="51" name="Google Shape;51;p53"/>
          <p:cNvSpPr txBox="1"/>
          <p:nvPr>
            <p:ph idx="12" type="sldNum"/>
          </p:nvPr>
        </p:nvSpPr>
        <p:spPr>
          <a:xfrm>
            <a:off x="11912599" y="13068300"/>
            <a:ext cx="548641" cy="520700"/>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1pPr>
            <a:lvl2pPr indent="0" lvl="1"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2pPr>
            <a:lvl3pPr indent="0" lvl="2"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3pPr>
            <a:lvl4pPr indent="0" lvl="3"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4pPr>
            <a:lvl5pPr indent="0" lvl="4"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5pPr>
            <a:lvl6pPr indent="0" lvl="5"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6pPr>
            <a:lvl7pPr indent="0" lvl="6"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7pPr>
            <a:lvl8pPr indent="0" lvl="7"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8pPr>
            <a:lvl9pPr indent="0" lvl="8"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to (horizontal)" showMasterSp="0">
  <p:cSld name="Foto (horizontal)">
    <p:spTree>
      <p:nvGrpSpPr>
        <p:cNvPr id="52" name="Shape 52"/>
        <p:cNvGrpSpPr/>
        <p:nvPr/>
      </p:nvGrpSpPr>
      <p:grpSpPr>
        <a:xfrm>
          <a:off x="0" y="0"/>
          <a:ext cx="0" cy="0"/>
          <a:chOff x="0" y="0"/>
          <a:chExt cx="0" cy="0"/>
        </a:xfrm>
      </p:grpSpPr>
      <p:pic>
        <p:nvPicPr>
          <p:cNvPr descr="lines-hrz-line.png" id="53" name="Google Shape;53;p54"/>
          <p:cNvPicPr preferRelativeResize="0"/>
          <p:nvPr/>
        </p:nvPicPr>
        <p:blipFill rotWithShape="1">
          <a:blip r:embed="rId2">
            <a:alphaModFix/>
          </a:blip>
          <a:srcRect b="0" l="0" r="0" t="0"/>
          <a:stretch/>
        </p:blipFill>
        <p:spPr>
          <a:xfrm>
            <a:off x="1917700" y="12611100"/>
            <a:ext cx="21221700" cy="286942"/>
          </a:xfrm>
          <a:prstGeom prst="rect">
            <a:avLst/>
          </a:prstGeom>
          <a:noFill/>
          <a:ln>
            <a:noFill/>
          </a:ln>
        </p:spPr>
      </p:pic>
      <p:pic>
        <p:nvPicPr>
          <p:cNvPr descr="lines-vert-line.png" id="54" name="Google Shape;54;p54"/>
          <p:cNvPicPr preferRelativeResize="0"/>
          <p:nvPr/>
        </p:nvPicPr>
        <p:blipFill rotWithShape="1">
          <a:blip r:embed="rId3">
            <a:alphaModFix/>
          </a:blip>
          <a:srcRect b="0" l="0" r="0" t="0"/>
          <a:stretch/>
        </p:blipFill>
        <p:spPr>
          <a:xfrm>
            <a:off x="22856992" y="1422400"/>
            <a:ext cx="317501" cy="11404600"/>
          </a:xfrm>
          <a:prstGeom prst="rect">
            <a:avLst/>
          </a:prstGeom>
          <a:noFill/>
          <a:ln>
            <a:noFill/>
          </a:ln>
        </p:spPr>
      </p:pic>
      <p:pic>
        <p:nvPicPr>
          <p:cNvPr descr="dots-line-cropped.png" id="55" name="Google Shape;55;p54"/>
          <p:cNvPicPr preferRelativeResize="0"/>
          <p:nvPr/>
        </p:nvPicPr>
        <p:blipFill rotWithShape="1">
          <a:blip r:embed="rId4">
            <a:alphaModFix/>
          </a:blip>
          <a:srcRect b="5882" l="0" r="110" t="11764"/>
          <a:stretch/>
        </p:blipFill>
        <p:spPr>
          <a:xfrm>
            <a:off x="1917700" y="1397000"/>
            <a:ext cx="11455400" cy="177800"/>
          </a:xfrm>
          <a:prstGeom prst="rect">
            <a:avLst/>
          </a:prstGeom>
          <a:noFill/>
          <a:ln>
            <a:noFill/>
          </a:ln>
        </p:spPr>
      </p:pic>
      <p:pic>
        <p:nvPicPr>
          <p:cNvPr descr="dots-line-cropped.png" id="56" name="Google Shape;56;p54"/>
          <p:cNvPicPr preferRelativeResize="0"/>
          <p:nvPr/>
        </p:nvPicPr>
        <p:blipFill rotWithShape="1">
          <a:blip r:embed="rId4">
            <a:alphaModFix/>
          </a:blip>
          <a:srcRect b="5882" l="17497" r="0" t="11764"/>
          <a:stretch/>
        </p:blipFill>
        <p:spPr>
          <a:xfrm>
            <a:off x="13385800" y="1397000"/>
            <a:ext cx="9461500" cy="177800"/>
          </a:xfrm>
          <a:prstGeom prst="rect">
            <a:avLst/>
          </a:prstGeom>
          <a:noFill/>
          <a:ln>
            <a:noFill/>
          </a:ln>
        </p:spPr>
      </p:pic>
      <p:pic>
        <p:nvPicPr>
          <p:cNvPr descr="dots-line-cropped.png" id="57" name="Google Shape;57;p54"/>
          <p:cNvPicPr preferRelativeResize="0"/>
          <p:nvPr/>
        </p:nvPicPr>
        <p:blipFill rotWithShape="1">
          <a:blip r:embed="rId4">
            <a:alphaModFix/>
          </a:blip>
          <a:srcRect b="0" l="2435" r="331" t="0"/>
          <a:stretch/>
        </p:blipFill>
        <p:spPr>
          <a:xfrm rot="-5400002">
            <a:off x="-3702048" y="8083550"/>
            <a:ext cx="11150601" cy="215901"/>
          </a:xfrm>
          <a:custGeom>
            <a:rect b="b" l="l" r="r" t="t"/>
            <a:pathLst>
              <a:path extrusionOk="0" h="21600" w="21600">
                <a:moveTo>
                  <a:pt x="21600" y="1"/>
                </a:moveTo>
                <a:lnTo>
                  <a:pt x="0" y="0"/>
                </a:lnTo>
                <a:lnTo>
                  <a:pt x="0" y="21599"/>
                </a:lnTo>
                <a:lnTo>
                  <a:pt x="21600" y="21600"/>
                </a:lnTo>
                <a:lnTo>
                  <a:pt x="21600" y="1"/>
                </a:lnTo>
                <a:close/>
              </a:path>
            </a:pathLst>
          </a:custGeom>
          <a:noFill/>
          <a:ln>
            <a:noFill/>
          </a:ln>
        </p:spPr>
      </p:pic>
      <p:pic>
        <p:nvPicPr>
          <p:cNvPr descr="dots-line-cropped.png" id="58" name="Google Shape;58;p54"/>
          <p:cNvPicPr preferRelativeResize="0"/>
          <p:nvPr/>
        </p:nvPicPr>
        <p:blipFill rotWithShape="1">
          <a:blip r:embed="rId4">
            <a:alphaModFix/>
          </a:blip>
          <a:srcRect b="0" l="45957" r="30896" t="2934"/>
          <a:stretch/>
        </p:blipFill>
        <p:spPr>
          <a:xfrm rot="-5400009">
            <a:off x="549281" y="1196968"/>
            <a:ext cx="2654301" cy="209564"/>
          </a:xfrm>
          <a:prstGeom prst="rect">
            <a:avLst/>
          </a:prstGeom>
          <a:noFill/>
          <a:ln>
            <a:noFill/>
          </a:ln>
        </p:spPr>
      </p:pic>
      <p:pic>
        <p:nvPicPr>
          <p:cNvPr descr="dots-line-cropped.png" id="59" name="Google Shape;59;p54"/>
          <p:cNvPicPr preferRelativeResize="0"/>
          <p:nvPr/>
        </p:nvPicPr>
        <p:blipFill rotWithShape="1">
          <a:blip r:embed="rId4">
            <a:alphaModFix/>
          </a:blip>
          <a:srcRect b="2944" l="52823" r="30675" t="2937"/>
          <a:stretch/>
        </p:blipFill>
        <p:spPr>
          <a:xfrm rot="-11">
            <a:off x="-38101" y="12744451"/>
            <a:ext cx="1892301" cy="203201"/>
          </a:xfrm>
          <a:prstGeom prst="rect">
            <a:avLst/>
          </a:prstGeom>
          <a:noFill/>
          <a:ln>
            <a:noFill/>
          </a:ln>
        </p:spPr>
      </p:pic>
      <p:pic>
        <p:nvPicPr>
          <p:cNvPr descr="wave-line.png" id="60" name="Google Shape;60;p54"/>
          <p:cNvPicPr preferRelativeResize="0"/>
          <p:nvPr/>
        </p:nvPicPr>
        <p:blipFill rotWithShape="1">
          <a:blip r:embed="rId5">
            <a:alphaModFix/>
          </a:blip>
          <a:srcRect b="0" l="15840" r="0" t="0"/>
          <a:stretch/>
        </p:blipFill>
        <p:spPr>
          <a:xfrm>
            <a:off x="1968500" y="1536700"/>
            <a:ext cx="20916902" cy="140022"/>
          </a:xfrm>
          <a:prstGeom prst="rect">
            <a:avLst/>
          </a:prstGeom>
          <a:noFill/>
          <a:ln>
            <a:noFill/>
          </a:ln>
        </p:spPr>
      </p:pic>
      <p:pic>
        <p:nvPicPr>
          <p:cNvPr descr="wave-line.png" id="61" name="Google Shape;61;p54"/>
          <p:cNvPicPr preferRelativeResize="0"/>
          <p:nvPr/>
        </p:nvPicPr>
        <p:blipFill rotWithShape="1">
          <a:blip r:embed="rId5">
            <a:alphaModFix/>
          </a:blip>
          <a:srcRect b="0" l="5664" r="49485" t="0"/>
          <a:stretch/>
        </p:blipFill>
        <p:spPr>
          <a:xfrm rot="5400000">
            <a:off x="-3518856" y="7036175"/>
            <a:ext cx="11061701" cy="138949"/>
          </a:xfrm>
          <a:prstGeom prst="rect">
            <a:avLst/>
          </a:prstGeom>
          <a:noFill/>
          <a:ln>
            <a:noFill/>
          </a:ln>
        </p:spPr>
      </p:pic>
      <p:pic>
        <p:nvPicPr>
          <p:cNvPr descr="dots-line-cropped.png" id="62" name="Google Shape;62;p54"/>
          <p:cNvPicPr preferRelativeResize="0"/>
          <p:nvPr/>
        </p:nvPicPr>
        <p:blipFill rotWithShape="1">
          <a:blip r:embed="rId4">
            <a:alphaModFix/>
          </a:blip>
          <a:srcRect b="2944" l="56589" r="32446" t="2937"/>
          <a:stretch/>
        </p:blipFill>
        <p:spPr>
          <a:xfrm rot="-11">
            <a:off x="23139399" y="12744451"/>
            <a:ext cx="1257301" cy="203201"/>
          </a:xfrm>
          <a:prstGeom prst="rect">
            <a:avLst/>
          </a:prstGeom>
          <a:noFill/>
          <a:ln>
            <a:noFill/>
          </a:ln>
        </p:spPr>
      </p:pic>
      <p:sp>
        <p:nvSpPr>
          <p:cNvPr id="63" name="Google Shape;63;p54"/>
          <p:cNvSpPr/>
          <p:nvPr>
            <p:ph idx="2" type="pic"/>
          </p:nvPr>
        </p:nvSpPr>
        <p:spPr>
          <a:xfrm>
            <a:off x="2336800" y="-3649134"/>
            <a:ext cx="19723100" cy="13148734"/>
          </a:xfrm>
          <a:prstGeom prst="rect">
            <a:avLst/>
          </a:prstGeom>
          <a:noFill/>
          <a:ln cap="flat" cmpd="sng" w="101600">
            <a:solidFill>
              <a:srgbClr val="FFFFFF"/>
            </a:solidFill>
            <a:prstDash val="solid"/>
            <a:round/>
            <a:headEnd len="sm" w="sm" type="none"/>
            <a:tailEnd len="sm" w="sm" type="none"/>
          </a:ln>
          <a:effectLst>
            <a:outerShdw blurRad="38100" rotWithShape="0" dir="5400000" dist="50800">
              <a:srgbClr val="292929">
                <a:alpha val="69411"/>
              </a:srgbClr>
            </a:outerShdw>
          </a:effectLst>
        </p:spPr>
        <p:txBody>
          <a:bodyPr anchorCtr="0" anchor="t" bIns="45700" lIns="91425" spcFirstLastPara="1" rIns="91425" wrap="square" tIns="45700">
            <a:noAutofit/>
          </a:bodyPr>
          <a:lstStyle>
            <a:lvl1pPr lvl="0" marR="0" rtl="0" algn="l">
              <a:lnSpc>
                <a:spcPct val="100000"/>
              </a:lnSpc>
              <a:spcBef>
                <a:spcPts val="5600"/>
              </a:spcBef>
              <a:spcAft>
                <a:spcPts val="0"/>
              </a:spcAft>
              <a:buClr>
                <a:srgbClr val="006288"/>
              </a:buClr>
              <a:buSzPts val="2500"/>
              <a:buFont typeface="Georgia"/>
              <a:buChar char="•"/>
              <a:defRPr b="0" i="0" sz="5000" u="none" cap="none" strike="noStrike">
                <a:solidFill>
                  <a:srgbClr val="006288"/>
                </a:solidFill>
                <a:latin typeface="Georgia"/>
                <a:ea typeface="Georgia"/>
                <a:cs typeface="Georgia"/>
                <a:sym typeface="Georgia"/>
              </a:defRPr>
            </a:lvl1pPr>
            <a:lvl2pPr lvl="1" marR="0" rtl="0" algn="l">
              <a:lnSpc>
                <a:spcPct val="100000"/>
              </a:lnSpc>
              <a:spcBef>
                <a:spcPts val="5600"/>
              </a:spcBef>
              <a:spcAft>
                <a:spcPts val="0"/>
              </a:spcAft>
              <a:buClr>
                <a:srgbClr val="006288"/>
              </a:buClr>
              <a:buSzPts val="2500"/>
              <a:buFont typeface="Georgia"/>
              <a:buChar char="•"/>
              <a:defRPr b="0" i="0" sz="5000" u="none" cap="none" strike="noStrike">
                <a:solidFill>
                  <a:srgbClr val="006288"/>
                </a:solidFill>
                <a:latin typeface="Georgia"/>
                <a:ea typeface="Georgia"/>
                <a:cs typeface="Georgia"/>
                <a:sym typeface="Georgia"/>
              </a:defRPr>
            </a:lvl2pPr>
            <a:lvl3pPr lvl="2" marR="0" rtl="0" algn="l">
              <a:lnSpc>
                <a:spcPct val="100000"/>
              </a:lnSpc>
              <a:spcBef>
                <a:spcPts val="5600"/>
              </a:spcBef>
              <a:spcAft>
                <a:spcPts val="0"/>
              </a:spcAft>
              <a:buClr>
                <a:srgbClr val="006288"/>
              </a:buClr>
              <a:buSzPts val="2500"/>
              <a:buFont typeface="Georgia"/>
              <a:buChar char="•"/>
              <a:defRPr b="0" i="0" sz="5000" u="none" cap="none" strike="noStrike">
                <a:solidFill>
                  <a:srgbClr val="006288"/>
                </a:solidFill>
                <a:latin typeface="Georgia"/>
                <a:ea typeface="Georgia"/>
                <a:cs typeface="Georgia"/>
                <a:sym typeface="Georgia"/>
              </a:defRPr>
            </a:lvl3pPr>
            <a:lvl4pPr lvl="3" marR="0" rtl="0" algn="l">
              <a:lnSpc>
                <a:spcPct val="100000"/>
              </a:lnSpc>
              <a:spcBef>
                <a:spcPts val="5600"/>
              </a:spcBef>
              <a:spcAft>
                <a:spcPts val="0"/>
              </a:spcAft>
              <a:buClr>
                <a:srgbClr val="006288"/>
              </a:buClr>
              <a:buSzPts val="2500"/>
              <a:buFont typeface="Georgia"/>
              <a:buChar char="•"/>
              <a:defRPr b="0" i="0" sz="5000" u="none" cap="none" strike="noStrike">
                <a:solidFill>
                  <a:srgbClr val="006288"/>
                </a:solidFill>
                <a:latin typeface="Georgia"/>
                <a:ea typeface="Georgia"/>
                <a:cs typeface="Georgia"/>
                <a:sym typeface="Georgia"/>
              </a:defRPr>
            </a:lvl4pPr>
            <a:lvl5pPr lvl="4" marR="0" rtl="0" algn="l">
              <a:lnSpc>
                <a:spcPct val="100000"/>
              </a:lnSpc>
              <a:spcBef>
                <a:spcPts val="5600"/>
              </a:spcBef>
              <a:spcAft>
                <a:spcPts val="0"/>
              </a:spcAft>
              <a:buClr>
                <a:srgbClr val="006288"/>
              </a:buClr>
              <a:buSzPts val="2500"/>
              <a:buFont typeface="Georgia"/>
              <a:buChar char="•"/>
              <a:defRPr b="0" i="0" sz="5000" u="none" cap="none" strike="noStrike">
                <a:solidFill>
                  <a:srgbClr val="006288"/>
                </a:solidFill>
                <a:latin typeface="Georgia"/>
                <a:ea typeface="Georgia"/>
                <a:cs typeface="Georgia"/>
                <a:sym typeface="Georgia"/>
              </a:defRPr>
            </a:lvl5pPr>
            <a:lvl6pPr lvl="5" marR="0" rtl="0" algn="l">
              <a:lnSpc>
                <a:spcPct val="100000"/>
              </a:lnSpc>
              <a:spcBef>
                <a:spcPts val="5600"/>
              </a:spcBef>
              <a:spcAft>
                <a:spcPts val="0"/>
              </a:spcAft>
              <a:buClr>
                <a:srgbClr val="006288"/>
              </a:buClr>
              <a:buSzPts val="2500"/>
              <a:buFont typeface="Georgia"/>
              <a:buChar char="•"/>
              <a:defRPr b="0" i="0" sz="5000" u="none" cap="none" strike="noStrike">
                <a:solidFill>
                  <a:srgbClr val="006288"/>
                </a:solidFill>
                <a:latin typeface="Georgia"/>
                <a:ea typeface="Georgia"/>
                <a:cs typeface="Georgia"/>
                <a:sym typeface="Georgia"/>
              </a:defRPr>
            </a:lvl6pPr>
            <a:lvl7pPr lvl="6" marR="0" rtl="0" algn="l">
              <a:lnSpc>
                <a:spcPct val="100000"/>
              </a:lnSpc>
              <a:spcBef>
                <a:spcPts val="5600"/>
              </a:spcBef>
              <a:spcAft>
                <a:spcPts val="0"/>
              </a:spcAft>
              <a:buClr>
                <a:srgbClr val="006288"/>
              </a:buClr>
              <a:buSzPts val="2500"/>
              <a:buFont typeface="Georgia"/>
              <a:buChar char="•"/>
              <a:defRPr b="0" i="0" sz="5000" u="none" cap="none" strike="noStrike">
                <a:solidFill>
                  <a:srgbClr val="006288"/>
                </a:solidFill>
                <a:latin typeface="Georgia"/>
                <a:ea typeface="Georgia"/>
                <a:cs typeface="Georgia"/>
                <a:sym typeface="Georgia"/>
              </a:defRPr>
            </a:lvl7pPr>
            <a:lvl8pPr lvl="7" marR="0" rtl="0" algn="l">
              <a:lnSpc>
                <a:spcPct val="100000"/>
              </a:lnSpc>
              <a:spcBef>
                <a:spcPts val="5600"/>
              </a:spcBef>
              <a:spcAft>
                <a:spcPts val="0"/>
              </a:spcAft>
              <a:buClr>
                <a:srgbClr val="006288"/>
              </a:buClr>
              <a:buSzPts val="2500"/>
              <a:buFont typeface="Georgia"/>
              <a:buChar char="•"/>
              <a:defRPr b="0" i="0" sz="5000" u="none" cap="none" strike="noStrike">
                <a:solidFill>
                  <a:srgbClr val="006288"/>
                </a:solidFill>
                <a:latin typeface="Georgia"/>
                <a:ea typeface="Georgia"/>
                <a:cs typeface="Georgia"/>
                <a:sym typeface="Georgia"/>
              </a:defRPr>
            </a:lvl8pPr>
            <a:lvl9pPr lvl="8" marR="0" rtl="0" algn="l">
              <a:lnSpc>
                <a:spcPct val="100000"/>
              </a:lnSpc>
              <a:spcBef>
                <a:spcPts val="5600"/>
              </a:spcBef>
              <a:spcAft>
                <a:spcPts val="0"/>
              </a:spcAft>
              <a:buClr>
                <a:srgbClr val="006288"/>
              </a:buClr>
              <a:buSzPts val="2500"/>
              <a:buFont typeface="Georgia"/>
              <a:buChar char="•"/>
              <a:defRPr b="0" i="0" sz="5000" u="none" cap="none" strike="noStrike">
                <a:solidFill>
                  <a:srgbClr val="006288"/>
                </a:solidFill>
                <a:latin typeface="Georgia"/>
                <a:ea typeface="Georgia"/>
                <a:cs typeface="Georgia"/>
                <a:sym typeface="Georgia"/>
              </a:defRPr>
            </a:lvl9pPr>
          </a:lstStyle>
          <a:p/>
        </p:txBody>
      </p:sp>
      <p:sp>
        <p:nvSpPr>
          <p:cNvPr id="64" name="Google Shape;64;p54"/>
          <p:cNvSpPr txBox="1"/>
          <p:nvPr>
            <p:ph type="title"/>
          </p:nvPr>
        </p:nvSpPr>
        <p:spPr>
          <a:xfrm>
            <a:off x="2387600" y="8750300"/>
            <a:ext cx="19621500" cy="2095500"/>
          </a:xfrm>
          <a:prstGeom prst="rect">
            <a:avLst/>
          </a:prstGeom>
          <a:noFill/>
          <a:ln>
            <a:noFill/>
          </a:ln>
        </p:spPr>
        <p:txBody>
          <a:bodyPr anchorCtr="0" anchor="b" bIns="50800" lIns="50800" spcFirstLastPara="1" rIns="50800" wrap="square" tIns="50800">
            <a:normAutofit/>
          </a:bodyPr>
          <a:lstStyle>
            <a:lvl1pPr lvl="0" algn="ctr">
              <a:lnSpc>
                <a:spcPct val="100000"/>
              </a:lnSpc>
              <a:spcBef>
                <a:spcPts val="0"/>
              </a:spcBef>
              <a:spcAft>
                <a:spcPts val="0"/>
              </a:spcAft>
              <a:buClr>
                <a:srgbClr val="292929"/>
              </a:buClr>
              <a:buSzPts val="9400"/>
              <a:buFont typeface="Georgia"/>
              <a:buNone/>
              <a:defRPr i="1">
                <a:solidFill>
                  <a:srgbClr val="292929"/>
                </a:solidFill>
                <a:latin typeface="Georgia"/>
                <a:ea typeface="Georgia"/>
                <a:cs typeface="Georgia"/>
                <a:sym typeface="Georgia"/>
              </a:defRPr>
            </a:lvl1pPr>
            <a:lvl2pPr lvl="1" algn="ctr">
              <a:lnSpc>
                <a:spcPct val="100000"/>
              </a:lnSpc>
              <a:spcBef>
                <a:spcPts val="0"/>
              </a:spcBef>
              <a:spcAft>
                <a:spcPts val="0"/>
              </a:spcAft>
              <a:buClr>
                <a:srgbClr val="528D4D"/>
              </a:buClr>
              <a:buSzPts val="1800"/>
              <a:buNone/>
              <a:defRPr/>
            </a:lvl2pPr>
            <a:lvl3pPr lvl="2" algn="ctr">
              <a:lnSpc>
                <a:spcPct val="100000"/>
              </a:lnSpc>
              <a:spcBef>
                <a:spcPts val="0"/>
              </a:spcBef>
              <a:spcAft>
                <a:spcPts val="0"/>
              </a:spcAft>
              <a:buClr>
                <a:srgbClr val="528D4D"/>
              </a:buClr>
              <a:buSzPts val="1800"/>
              <a:buNone/>
              <a:defRPr/>
            </a:lvl3pPr>
            <a:lvl4pPr lvl="3" algn="ctr">
              <a:lnSpc>
                <a:spcPct val="100000"/>
              </a:lnSpc>
              <a:spcBef>
                <a:spcPts val="0"/>
              </a:spcBef>
              <a:spcAft>
                <a:spcPts val="0"/>
              </a:spcAft>
              <a:buClr>
                <a:srgbClr val="528D4D"/>
              </a:buClr>
              <a:buSzPts val="1800"/>
              <a:buNone/>
              <a:defRPr/>
            </a:lvl4pPr>
            <a:lvl5pPr lvl="4" algn="ctr">
              <a:lnSpc>
                <a:spcPct val="100000"/>
              </a:lnSpc>
              <a:spcBef>
                <a:spcPts val="0"/>
              </a:spcBef>
              <a:spcAft>
                <a:spcPts val="0"/>
              </a:spcAft>
              <a:buClr>
                <a:srgbClr val="528D4D"/>
              </a:buClr>
              <a:buSzPts val="1800"/>
              <a:buNone/>
              <a:defRPr/>
            </a:lvl5pPr>
            <a:lvl6pPr lvl="5" algn="ctr">
              <a:lnSpc>
                <a:spcPct val="100000"/>
              </a:lnSpc>
              <a:spcBef>
                <a:spcPts val="0"/>
              </a:spcBef>
              <a:spcAft>
                <a:spcPts val="0"/>
              </a:spcAft>
              <a:buClr>
                <a:srgbClr val="528D4D"/>
              </a:buClr>
              <a:buSzPts val="1800"/>
              <a:buNone/>
              <a:defRPr/>
            </a:lvl6pPr>
            <a:lvl7pPr lvl="6" algn="ctr">
              <a:lnSpc>
                <a:spcPct val="100000"/>
              </a:lnSpc>
              <a:spcBef>
                <a:spcPts val="0"/>
              </a:spcBef>
              <a:spcAft>
                <a:spcPts val="0"/>
              </a:spcAft>
              <a:buClr>
                <a:srgbClr val="528D4D"/>
              </a:buClr>
              <a:buSzPts val="1800"/>
              <a:buNone/>
              <a:defRPr/>
            </a:lvl7pPr>
            <a:lvl8pPr lvl="7" algn="ctr">
              <a:lnSpc>
                <a:spcPct val="100000"/>
              </a:lnSpc>
              <a:spcBef>
                <a:spcPts val="0"/>
              </a:spcBef>
              <a:spcAft>
                <a:spcPts val="0"/>
              </a:spcAft>
              <a:buClr>
                <a:srgbClr val="528D4D"/>
              </a:buClr>
              <a:buSzPts val="1800"/>
              <a:buNone/>
              <a:defRPr/>
            </a:lvl8pPr>
            <a:lvl9pPr lvl="8" algn="ctr">
              <a:lnSpc>
                <a:spcPct val="100000"/>
              </a:lnSpc>
              <a:spcBef>
                <a:spcPts val="0"/>
              </a:spcBef>
              <a:spcAft>
                <a:spcPts val="0"/>
              </a:spcAft>
              <a:buClr>
                <a:srgbClr val="528D4D"/>
              </a:buClr>
              <a:buSzPts val="1800"/>
              <a:buNone/>
              <a:defRPr/>
            </a:lvl9pPr>
          </a:lstStyle>
          <a:p/>
        </p:txBody>
      </p:sp>
      <p:sp>
        <p:nvSpPr>
          <p:cNvPr id="65" name="Google Shape;65;p54"/>
          <p:cNvSpPr txBox="1"/>
          <p:nvPr>
            <p:ph idx="1" type="body"/>
          </p:nvPr>
        </p:nvSpPr>
        <p:spPr>
          <a:xfrm>
            <a:off x="2387600" y="10820400"/>
            <a:ext cx="19621500" cy="1701800"/>
          </a:xfrm>
          <a:prstGeom prst="rect">
            <a:avLst/>
          </a:prstGeom>
          <a:noFill/>
          <a:ln>
            <a:noFill/>
          </a:ln>
        </p:spPr>
        <p:txBody>
          <a:bodyPr anchorCtr="0" anchor="t" bIns="50800" lIns="50800" spcFirstLastPara="1" rIns="50800" wrap="square" tIns="50800">
            <a:normAutofit/>
          </a:bodyPr>
          <a:lstStyle>
            <a:lvl1pPr indent="-228600" lvl="0" marL="457200" algn="ctr">
              <a:lnSpc>
                <a:spcPct val="100000"/>
              </a:lnSpc>
              <a:spcBef>
                <a:spcPts val="0"/>
              </a:spcBef>
              <a:spcAft>
                <a:spcPts val="0"/>
              </a:spcAft>
              <a:buClr>
                <a:srgbClr val="C0443A"/>
              </a:buClr>
              <a:buSzPts val="5200"/>
              <a:buFont typeface="Georgia"/>
              <a:buNone/>
              <a:defRPr i="1" sz="5200">
                <a:solidFill>
                  <a:srgbClr val="C0443A"/>
                </a:solidFill>
              </a:defRPr>
            </a:lvl1pPr>
            <a:lvl2pPr indent="-228600" lvl="1" marL="914400" algn="ctr">
              <a:lnSpc>
                <a:spcPct val="100000"/>
              </a:lnSpc>
              <a:spcBef>
                <a:spcPts val="0"/>
              </a:spcBef>
              <a:spcAft>
                <a:spcPts val="0"/>
              </a:spcAft>
              <a:buClr>
                <a:srgbClr val="C0443A"/>
              </a:buClr>
              <a:buSzPts val="5200"/>
              <a:buFont typeface="Georgia"/>
              <a:buNone/>
              <a:defRPr i="1" sz="5200">
                <a:solidFill>
                  <a:srgbClr val="C0443A"/>
                </a:solidFill>
              </a:defRPr>
            </a:lvl2pPr>
            <a:lvl3pPr indent="-228600" lvl="2" marL="1371600" algn="ctr">
              <a:lnSpc>
                <a:spcPct val="100000"/>
              </a:lnSpc>
              <a:spcBef>
                <a:spcPts val="0"/>
              </a:spcBef>
              <a:spcAft>
                <a:spcPts val="0"/>
              </a:spcAft>
              <a:buClr>
                <a:srgbClr val="C0443A"/>
              </a:buClr>
              <a:buSzPts val="5200"/>
              <a:buFont typeface="Georgia"/>
              <a:buNone/>
              <a:defRPr i="1" sz="5200">
                <a:solidFill>
                  <a:srgbClr val="C0443A"/>
                </a:solidFill>
              </a:defRPr>
            </a:lvl3pPr>
            <a:lvl4pPr indent="-228600" lvl="3" marL="1828800" algn="ctr">
              <a:lnSpc>
                <a:spcPct val="100000"/>
              </a:lnSpc>
              <a:spcBef>
                <a:spcPts val="0"/>
              </a:spcBef>
              <a:spcAft>
                <a:spcPts val="0"/>
              </a:spcAft>
              <a:buClr>
                <a:srgbClr val="C0443A"/>
              </a:buClr>
              <a:buSzPts val="5200"/>
              <a:buFont typeface="Georgia"/>
              <a:buNone/>
              <a:defRPr i="1" sz="5200">
                <a:solidFill>
                  <a:srgbClr val="C0443A"/>
                </a:solidFill>
              </a:defRPr>
            </a:lvl4pPr>
            <a:lvl5pPr indent="-228600" lvl="4" marL="2286000" algn="ctr">
              <a:lnSpc>
                <a:spcPct val="100000"/>
              </a:lnSpc>
              <a:spcBef>
                <a:spcPts val="0"/>
              </a:spcBef>
              <a:spcAft>
                <a:spcPts val="0"/>
              </a:spcAft>
              <a:buClr>
                <a:srgbClr val="C0443A"/>
              </a:buClr>
              <a:buSzPts val="5200"/>
              <a:buFont typeface="Georgia"/>
              <a:buNone/>
              <a:defRPr i="1" sz="5200">
                <a:solidFill>
                  <a:srgbClr val="C0443A"/>
                </a:solidFill>
              </a:defRPr>
            </a:lvl5pPr>
            <a:lvl6pPr indent="-285750" lvl="5" marL="2743200" algn="l">
              <a:lnSpc>
                <a:spcPct val="100000"/>
              </a:lnSpc>
              <a:spcBef>
                <a:spcPts val="5600"/>
              </a:spcBef>
              <a:spcAft>
                <a:spcPts val="0"/>
              </a:spcAft>
              <a:buClr>
                <a:srgbClr val="006288"/>
              </a:buClr>
              <a:buSzPts val="900"/>
              <a:buChar char="•"/>
              <a:defRPr/>
            </a:lvl6pPr>
            <a:lvl7pPr indent="-285750" lvl="6" marL="3200400" algn="l">
              <a:lnSpc>
                <a:spcPct val="100000"/>
              </a:lnSpc>
              <a:spcBef>
                <a:spcPts val="5600"/>
              </a:spcBef>
              <a:spcAft>
                <a:spcPts val="0"/>
              </a:spcAft>
              <a:buClr>
                <a:srgbClr val="006288"/>
              </a:buClr>
              <a:buSzPts val="900"/>
              <a:buChar char="•"/>
              <a:defRPr/>
            </a:lvl7pPr>
            <a:lvl8pPr indent="-285750" lvl="7" marL="3657600" algn="l">
              <a:lnSpc>
                <a:spcPct val="100000"/>
              </a:lnSpc>
              <a:spcBef>
                <a:spcPts val="5600"/>
              </a:spcBef>
              <a:spcAft>
                <a:spcPts val="0"/>
              </a:spcAft>
              <a:buClr>
                <a:srgbClr val="006288"/>
              </a:buClr>
              <a:buSzPts val="900"/>
              <a:buChar char="•"/>
              <a:defRPr/>
            </a:lvl8pPr>
            <a:lvl9pPr indent="-285750" lvl="8" marL="4114800" algn="l">
              <a:lnSpc>
                <a:spcPct val="100000"/>
              </a:lnSpc>
              <a:spcBef>
                <a:spcPts val="5600"/>
              </a:spcBef>
              <a:spcAft>
                <a:spcPts val="0"/>
              </a:spcAft>
              <a:buClr>
                <a:srgbClr val="006288"/>
              </a:buClr>
              <a:buSzPts val="900"/>
              <a:buChar char="•"/>
              <a:defRPr/>
            </a:lvl9pPr>
          </a:lstStyle>
          <a:p/>
        </p:txBody>
      </p:sp>
      <p:sp>
        <p:nvSpPr>
          <p:cNvPr id="66" name="Google Shape;66;p54"/>
          <p:cNvSpPr txBox="1"/>
          <p:nvPr>
            <p:ph idx="12" type="sldNum"/>
          </p:nvPr>
        </p:nvSpPr>
        <p:spPr>
          <a:xfrm>
            <a:off x="11918476" y="13068300"/>
            <a:ext cx="548641" cy="520700"/>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1pPr>
            <a:lvl2pPr indent="0" lvl="1"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2pPr>
            <a:lvl3pPr indent="0" lvl="2"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3pPr>
            <a:lvl4pPr indent="0" lvl="3"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4pPr>
            <a:lvl5pPr indent="0" lvl="4"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5pPr>
            <a:lvl6pPr indent="0" lvl="5"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6pPr>
            <a:lvl7pPr indent="0" lvl="6"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7pPr>
            <a:lvl8pPr indent="0" lvl="7"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8pPr>
            <a:lvl9pPr indent="0" lvl="8"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centro)" showMasterSp="0">
  <p:cSld name="Título (centro)">
    <p:spTree>
      <p:nvGrpSpPr>
        <p:cNvPr id="67" name="Shape 67"/>
        <p:cNvGrpSpPr/>
        <p:nvPr/>
      </p:nvGrpSpPr>
      <p:grpSpPr>
        <a:xfrm>
          <a:off x="0" y="0"/>
          <a:ext cx="0" cy="0"/>
          <a:chOff x="0" y="0"/>
          <a:chExt cx="0" cy="0"/>
        </a:xfrm>
      </p:grpSpPr>
      <p:pic>
        <p:nvPicPr>
          <p:cNvPr descr="chalk_line-1.png" id="68" name="Google Shape;68;p55"/>
          <p:cNvPicPr preferRelativeResize="0"/>
          <p:nvPr/>
        </p:nvPicPr>
        <p:blipFill rotWithShape="1">
          <a:blip r:embed="rId2">
            <a:alphaModFix/>
          </a:blip>
          <a:srcRect b="0" l="0" r="0" t="0"/>
          <a:stretch/>
        </p:blipFill>
        <p:spPr>
          <a:xfrm>
            <a:off x="1090178" y="-133350"/>
            <a:ext cx="4966738" cy="14135099"/>
          </a:xfrm>
          <a:prstGeom prst="rect">
            <a:avLst/>
          </a:prstGeom>
          <a:noFill/>
          <a:ln>
            <a:noFill/>
          </a:ln>
        </p:spPr>
      </p:pic>
      <p:pic>
        <p:nvPicPr>
          <p:cNvPr descr="chalk_line-2.png" id="69" name="Google Shape;69;p55"/>
          <p:cNvPicPr preferRelativeResize="0"/>
          <p:nvPr/>
        </p:nvPicPr>
        <p:blipFill rotWithShape="1">
          <a:blip r:embed="rId3">
            <a:alphaModFix/>
          </a:blip>
          <a:srcRect b="0" l="0" r="0" t="0"/>
          <a:stretch/>
        </p:blipFill>
        <p:spPr>
          <a:xfrm>
            <a:off x="12915900" y="1689100"/>
            <a:ext cx="11569701" cy="11715231"/>
          </a:xfrm>
          <a:prstGeom prst="rect">
            <a:avLst/>
          </a:prstGeom>
          <a:noFill/>
          <a:ln>
            <a:noFill/>
          </a:ln>
        </p:spPr>
      </p:pic>
      <p:pic>
        <p:nvPicPr>
          <p:cNvPr descr="scrapbook_cover_title_hi.png" id="70" name="Google Shape;70;p55"/>
          <p:cNvPicPr preferRelativeResize="0"/>
          <p:nvPr/>
        </p:nvPicPr>
        <p:blipFill rotWithShape="1">
          <a:blip r:embed="rId4">
            <a:alphaModFix/>
          </a:blip>
          <a:srcRect b="0" l="0" r="0" t="0"/>
          <a:stretch/>
        </p:blipFill>
        <p:spPr>
          <a:xfrm>
            <a:off x="1320800" y="3797300"/>
            <a:ext cx="21742400" cy="6299200"/>
          </a:xfrm>
          <a:prstGeom prst="rect">
            <a:avLst/>
          </a:prstGeom>
          <a:noFill/>
          <a:ln>
            <a:noFill/>
          </a:ln>
        </p:spPr>
      </p:pic>
      <p:sp>
        <p:nvSpPr>
          <p:cNvPr id="71" name="Google Shape;71;p55"/>
          <p:cNvSpPr txBox="1"/>
          <p:nvPr>
            <p:ph type="title"/>
          </p:nvPr>
        </p:nvSpPr>
        <p:spPr>
          <a:xfrm>
            <a:off x="2387600" y="5245100"/>
            <a:ext cx="19621500" cy="3213100"/>
          </a:xfrm>
          <a:prstGeom prst="rect">
            <a:avLst/>
          </a:prstGeom>
          <a:noFill/>
          <a:ln>
            <a:noFill/>
          </a:ln>
        </p:spPr>
        <p:txBody>
          <a:bodyPr anchorCtr="0" anchor="ctr" bIns="50800" lIns="50800" spcFirstLastPara="1" rIns="50800" wrap="square" tIns="50800">
            <a:normAutofit/>
          </a:bodyPr>
          <a:lstStyle>
            <a:lvl1pPr lvl="0" algn="ctr">
              <a:lnSpc>
                <a:spcPct val="100000"/>
              </a:lnSpc>
              <a:spcBef>
                <a:spcPts val="0"/>
              </a:spcBef>
              <a:spcAft>
                <a:spcPts val="0"/>
              </a:spcAft>
              <a:buClr>
                <a:srgbClr val="292929"/>
              </a:buClr>
              <a:buSzPts val="9400"/>
              <a:buFont typeface="Georgia"/>
              <a:buNone/>
              <a:defRPr i="1">
                <a:solidFill>
                  <a:srgbClr val="292929"/>
                </a:solidFill>
                <a:latin typeface="Georgia"/>
                <a:ea typeface="Georgia"/>
                <a:cs typeface="Georgia"/>
                <a:sym typeface="Georgia"/>
              </a:defRPr>
            </a:lvl1pPr>
            <a:lvl2pPr lvl="1" algn="ctr">
              <a:lnSpc>
                <a:spcPct val="100000"/>
              </a:lnSpc>
              <a:spcBef>
                <a:spcPts val="0"/>
              </a:spcBef>
              <a:spcAft>
                <a:spcPts val="0"/>
              </a:spcAft>
              <a:buClr>
                <a:srgbClr val="528D4D"/>
              </a:buClr>
              <a:buSzPts val="1800"/>
              <a:buNone/>
              <a:defRPr/>
            </a:lvl2pPr>
            <a:lvl3pPr lvl="2" algn="ctr">
              <a:lnSpc>
                <a:spcPct val="100000"/>
              </a:lnSpc>
              <a:spcBef>
                <a:spcPts val="0"/>
              </a:spcBef>
              <a:spcAft>
                <a:spcPts val="0"/>
              </a:spcAft>
              <a:buClr>
                <a:srgbClr val="528D4D"/>
              </a:buClr>
              <a:buSzPts val="1800"/>
              <a:buNone/>
              <a:defRPr/>
            </a:lvl3pPr>
            <a:lvl4pPr lvl="3" algn="ctr">
              <a:lnSpc>
                <a:spcPct val="100000"/>
              </a:lnSpc>
              <a:spcBef>
                <a:spcPts val="0"/>
              </a:spcBef>
              <a:spcAft>
                <a:spcPts val="0"/>
              </a:spcAft>
              <a:buClr>
                <a:srgbClr val="528D4D"/>
              </a:buClr>
              <a:buSzPts val="1800"/>
              <a:buNone/>
              <a:defRPr/>
            </a:lvl4pPr>
            <a:lvl5pPr lvl="4" algn="ctr">
              <a:lnSpc>
                <a:spcPct val="100000"/>
              </a:lnSpc>
              <a:spcBef>
                <a:spcPts val="0"/>
              </a:spcBef>
              <a:spcAft>
                <a:spcPts val="0"/>
              </a:spcAft>
              <a:buClr>
                <a:srgbClr val="528D4D"/>
              </a:buClr>
              <a:buSzPts val="1800"/>
              <a:buNone/>
              <a:defRPr/>
            </a:lvl5pPr>
            <a:lvl6pPr lvl="5" algn="ctr">
              <a:lnSpc>
                <a:spcPct val="100000"/>
              </a:lnSpc>
              <a:spcBef>
                <a:spcPts val="0"/>
              </a:spcBef>
              <a:spcAft>
                <a:spcPts val="0"/>
              </a:spcAft>
              <a:buClr>
                <a:srgbClr val="528D4D"/>
              </a:buClr>
              <a:buSzPts val="1800"/>
              <a:buNone/>
              <a:defRPr/>
            </a:lvl6pPr>
            <a:lvl7pPr lvl="6" algn="ctr">
              <a:lnSpc>
                <a:spcPct val="100000"/>
              </a:lnSpc>
              <a:spcBef>
                <a:spcPts val="0"/>
              </a:spcBef>
              <a:spcAft>
                <a:spcPts val="0"/>
              </a:spcAft>
              <a:buClr>
                <a:srgbClr val="528D4D"/>
              </a:buClr>
              <a:buSzPts val="1800"/>
              <a:buNone/>
              <a:defRPr/>
            </a:lvl7pPr>
            <a:lvl8pPr lvl="7" algn="ctr">
              <a:lnSpc>
                <a:spcPct val="100000"/>
              </a:lnSpc>
              <a:spcBef>
                <a:spcPts val="0"/>
              </a:spcBef>
              <a:spcAft>
                <a:spcPts val="0"/>
              </a:spcAft>
              <a:buClr>
                <a:srgbClr val="528D4D"/>
              </a:buClr>
              <a:buSzPts val="1800"/>
              <a:buNone/>
              <a:defRPr/>
            </a:lvl8pPr>
            <a:lvl9pPr lvl="8" algn="ctr">
              <a:lnSpc>
                <a:spcPct val="100000"/>
              </a:lnSpc>
              <a:spcBef>
                <a:spcPts val="0"/>
              </a:spcBef>
              <a:spcAft>
                <a:spcPts val="0"/>
              </a:spcAft>
              <a:buClr>
                <a:srgbClr val="528D4D"/>
              </a:buClr>
              <a:buSzPts val="1800"/>
              <a:buNone/>
              <a:defRPr/>
            </a:lvl9pPr>
          </a:lstStyle>
          <a:p/>
        </p:txBody>
      </p:sp>
      <p:sp>
        <p:nvSpPr>
          <p:cNvPr id="72" name="Google Shape;72;p55"/>
          <p:cNvSpPr txBox="1"/>
          <p:nvPr>
            <p:ph idx="12" type="sldNum"/>
          </p:nvPr>
        </p:nvSpPr>
        <p:spPr>
          <a:xfrm>
            <a:off x="11918476" y="13068300"/>
            <a:ext cx="548641" cy="520700"/>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1pPr>
            <a:lvl2pPr indent="0" lvl="1"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2pPr>
            <a:lvl3pPr indent="0" lvl="2"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3pPr>
            <a:lvl4pPr indent="0" lvl="3"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4pPr>
            <a:lvl5pPr indent="0" lvl="4"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5pPr>
            <a:lvl6pPr indent="0" lvl="5"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6pPr>
            <a:lvl7pPr indent="0" lvl="6"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7pPr>
            <a:lvl8pPr indent="0" lvl="7"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8pPr>
            <a:lvl9pPr indent="0" lvl="8"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to (vertical)" showMasterSp="0">
  <p:cSld name="Foto (vertical)">
    <p:spTree>
      <p:nvGrpSpPr>
        <p:cNvPr id="73" name="Shape 73"/>
        <p:cNvGrpSpPr/>
        <p:nvPr/>
      </p:nvGrpSpPr>
      <p:grpSpPr>
        <a:xfrm>
          <a:off x="0" y="0"/>
          <a:ext cx="0" cy="0"/>
          <a:chOff x="0" y="0"/>
          <a:chExt cx="0" cy="0"/>
        </a:xfrm>
      </p:grpSpPr>
      <p:pic>
        <p:nvPicPr>
          <p:cNvPr descr="lines-hrz-line.png" id="74" name="Google Shape;74;p56"/>
          <p:cNvPicPr preferRelativeResize="0"/>
          <p:nvPr/>
        </p:nvPicPr>
        <p:blipFill rotWithShape="1">
          <a:blip r:embed="rId2">
            <a:alphaModFix/>
          </a:blip>
          <a:srcRect b="0" l="0" r="0" t="0"/>
          <a:stretch/>
        </p:blipFill>
        <p:spPr>
          <a:xfrm>
            <a:off x="1917700" y="12611100"/>
            <a:ext cx="21221700" cy="286942"/>
          </a:xfrm>
          <a:prstGeom prst="rect">
            <a:avLst/>
          </a:prstGeom>
          <a:noFill/>
          <a:ln>
            <a:noFill/>
          </a:ln>
        </p:spPr>
      </p:pic>
      <p:pic>
        <p:nvPicPr>
          <p:cNvPr descr="lines-vert-line.png" id="75" name="Google Shape;75;p56"/>
          <p:cNvPicPr preferRelativeResize="0"/>
          <p:nvPr/>
        </p:nvPicPr>
        <p:blipFill rotWithShape="1">
          <a:blip r:embed="rId3">
            <a:alphaModFix/>
          </a:blip>
          <a:srcRect b="0" l="0" r="0" t="0"/>
          <a:stretch/>
        </p:blipFill>
        <p:spPr>
          <a:xfrm>
            <a:off x="22856992" y="1422400"/>
            <a:ext cx="317501" cy="11404600"/>
          </a:xfrm>
          <a:prstGeom prst="rect">
            <a:avLst/>
          </a:prstGeom>
          <a:noFill/>
          <a:ln>
            <a:noFill/>
          </a:ln>
        </p:spPr>
      </p:pic>
      <p:pic>
        <p:nvPicPr>
          <p:cNvPr descr="dots-line-cropped.png" id="76" name="Google Shape;76;p56"/>
          <p:cNvPicPr preferRelativeResize="0"/>
          <p:nvPr/>
        </p:nvPicPr>
        <p:blipFill rotWithShape="1">
          <a:blip r:embed="rId4">
            <a:alphaModFix/>
          </a:blip>
          <a:srcRect b="5882" l="0" r="110" t="11764"/>
          <a:stretch/>
        </p:blipFill>
        <p:spPr>
          <a:xfrm>
            <a:off x="2222500" y="621903"/>
            <a:ext cx="11455400" cy="177801"/>
          </a:xfrm>
          <a:prstGeom prst="rect">
            <a:avLst/>
          </a:prstGeom>
          <a:noFill/>
          <a:ln>
            <a:noFill/>
          </a:ln>
        </p:spPr>
      </p:pic>
      <p:pic>
        <p:nvPicPr>
          <p:cNvPr descr="dots-line-cropped.png" id="77" name="Google Shape;77;p56"/>
          <p:cNvPicPr preferRelativeResize="0"/>
          <p:nvPr/>
        </p:nvPicPr>
        <p:blipFill rotWithShape="1">
          <a:blip r:embed="rId4">
            <a:alphaModFix/>
          </a:blip>
          <a:srcRect b="5882" l="17497" r="0" t="11764"/>
          <a:stretch/>
        </p:blipFill>
        <p:spPr>
          <a:xfrm>
            <a:off x="13385800" y="1397000"/>
            <a:ext cx="9461500" cy="177800"/>
          </a:xfrm>
          <a:prstGeom prst="rect">
            <a:avLst/>
          </a:prstGeom>
          <a:noFill/>
          <a:ln>
            <a:noFill/>
          </a:ln>
        </p:spPr>
      </p:pic>
      <p:pic>
        <p:nvPicPr>
          <p:cNvPr descr="dots-line-cropped.png" id="78" name="Google Shape;78;p56"/>
          <p:cNvPicPr preferRelativeResize="0"/>
          <p:nvPr/>
        </p:nvPicPr>
        <p:blipFill rotWithShape="1">
          <a:blip r:embed="rId4">
            <a:alphaModFix/>
          </a:blip>
          <a:srcRect b="0" l="2435" r="331" t="0"/>
          <a:stretch/>
        </p:blipFill>
        <p:spPr>
          <a:xfrm rot="-5400002">
            <a:off x="-3702048" y="8083550"/>
            <a:ext cx="11150601" cy="215901"/>
          </a:xfrm>
          <a:custGeom>
            <a:rect b="b" l="l" r="r" t="t"/>
            <a:pathLst>
              <a:path extrusionOk="0" h="21600" w="21600">
                <a:moveTo>
                  <a:pt x="21600" y="1"/>
                </a:moveTo>
                <a:lnTo>
                  <a:pt x="0" y="0"/>
                </a:lnTo>
                <a:lnTo>
                  <a:pt x="0" y="21599"/>
                </a:lnTo>
                <a:lnTo>
                  <a:pt x="21600" y="21600"/>
                </a:lnTo>
                <a:lnTo>
                  <a:pt x="21600" y="1"/>
                </a:lnTo>
                <a:close/>
              </a:path>
            </a:pathLst>
          </a:custGeom>
          <a:noFill/>
          <a:ln>
            <a:noFill/>
          </a:ln>
        </p:spPr>
      </p:pic>
      <p:pic>
        <p:nvPicPr>
          <p:cNvPr descr="dots-line-cropped.png" id="79" name="Google Shape;79;p56"/>
          <p:cNvPicPr preferRelativeResize="0"/>
          <p:nvPr/>
        </p:nvPicPr>
        <p:blipFill rotWithShape="1">
          <a:blip r:embed="rId4">
            <a:alphaModFix/>
          </a:blip>
          <a:srcRect b="0" l="45957" r="30896" t="2934"/>
          <a:stretch/>
        </p:blipFill>
        <p:spPr>
          <a:xfrm rot="-5400009">
            <a:off x="549281" y="1196968"/>
            <a:ext cx="2654301" cy="209564"/>
          </a:xfrm>
          <a:prstGeom prst="rect">
            <a:avLst/>
          </a:prstGeom>
          <a:noFill/>
          <a:ln>
            <a:noFill/>
          </a:ln>
        </p:spPr>
      </p:pic>
      <p:pic>
        <p:nvPicPr>
          <p:cNvPr descr="dots-line-cropped.png" id="80" name="Google Shape;80;p56"/>
          <p:cNvPicPr preferRelativeResize="0"/>
          <p:nvPr/>
        </p:nvPicPr>
        <p:blipFill rotWithShape="1">
          <a:blip r:embed="rId4">
            <a:alphaModFix/>
          </a:blip>
          <a:srcRect b="2944" l="52823" r="30675" t="2937"/>
          <a:stretch/>
        </p:blipFill>
        <p:spPr>
          <a:xfrm rot="-11">
            <a:off x="-38101" y="12744451"/>
            <a:ext cx="1892301" cy="203201"/>
          </a:xfrm>
          <a:prstGeom prst="rect">
            <a:avLst/>
          </a:prstGeom>
          <a:noFill/>
          <a:ln>
            <a:noFill/>
          </a:ln>
        </p:spPr>
      </p:pic>
      <p:pic>
        <p:nvPicPr>
          <p:cNvPr descr="wave-line.png" id="81" name="Google Shape;81;p56"/>
          <p:cNvPicPr preferRelativeResize="0"/>
          <p:nvPr/>
        </p:nvPicPr>
        <p:blipFill rotWithShape="1">
          <a:blip r:embed="rId5">
            <a:alphaModFix/>
          </a:blip>
          <a:srcRect b="0" l="15840" r="0" t="0"/>
          <a:stretch/>
        </p:blipFill>
        <p:spPr>
          <a:xfrm>
            <a:off x="2273300" y="761603"/>
            <a:ext cx="20916902" cy="140023"/>
          </a:xfrm>
          <a:prstGeom prst="rect">
            <a:avLst/>
          </a:prstGeom>
          <a:noFill/>
          <a:ln>
            <a:noFill/>
          </a:ln>
        </p:spPr>
      </p:pic>
      <p:pic>
        <p:nvPicPr>
          <p:cNvPr descr="wave-line.png" id="82" name="Google Shape;82;p56"/>
          <p:cNvPicPr preferRelativeResize="0"/>
          <p:nvPr/>
        </p:nvPicPr>
        <p:blipFill rotWithShape="1">
          <a:blip r:embed="rId5">
            <a:alphaModFix/>
          </a:blip>
          <a:srcRect b="0" l="5664" r="49485" t="0"/>
          <a:stretch/>
        </p:blipFill>
        <p:spPr>
          <a:xfrm rot="5400000">
            <a:off x="-3518856" y="7036175"/>
            <a:ext cx="11061701" cy="138949"/>
          </a:xfrm>
          <a:prstGeom prst="rect">
            <a:avLst/>
          </a:prstGeom>
          <a:noFill/>
          <a:ln>
            <a:noFill/>
          </a:ln>
        </p:spPr>
      </p:pic>
      <p:pic>
        <p:nvPicPr>
          <p:cNvPr descr="dots-line-cropped.png" id="83" name="Google Shape;83;p56"/>
          <p:cNvPicPr preferRelativeResize="0"/>
          <p:nvPr/>
        </p:nvPicPr>
        <p:blipFill rotWithShape="1">
          <a:blip r:embed="rId4">
            <a:alphaModFix/>
          </a:blip>
          <a:srcRect b="2944" l="56589" r="32446" t="2937"/>
          <a:stretch/>
        </p:blipFill>
        <p:spPr>
          <a:xfrm rot="-11">
            <a:off x="23139399" y="12744451"/>
            <a:ext cx="1257301" cy="203201"/>
          </a:xfrm>
          <a:prstGeom prst="rect">
            <a:avLst/>
          </a:prstGeom>
          <a:noFill/>
          <a:ln>
            <a:noFill/>
          </a:ln>
        </p:spPr>
      </p:pic>
      <p:sp>
        <p:nvSpPr>
          <p:cNvPr id="84" name="Google Shape;84;p56"/>
          <p:cNvSpPr/>
          <p:nvPr>
            <p:ph idx="2" type="pic"/>
          </p:nvPr>
        </p:nvSpPr>
        <p:spPr>
          <a:xfrm>
            <a:off x="13423900" y="2120900"/>
            <a:ext cx="7494815" cy="9715500"/>
          </a:xfrm>
          <a:prstGeom prst="rect">
            <a:avLst/>
          </a:prstGeom>
          <a:noFill/>
          <a:ln cap="flat" cmpd="sng" w="101600">
            <a:solidFill>
              <a:srgbClr val="FFFFFF"/>
            </a:solidFill>
            <a:prstDash val="solid"/>
            <a:round/>
            <a:headEnd len="sm" w="sm" type="none"/>
            <a:tailEnd len="sm" w="sm" type="none"/>
          </a:ln>
          <a:effectLst>
            <a:outerShdw blurRad="38100" rotWithShape="0" dir="5400000" dist="50800">
              <a:srgbClr val="292929">
                <a:alpha val="69411"/>
              </a:srgbClr>
            </a:outerShdw>
          </a:effectLst>
        </p:spPr>
        <p:txBody>
          <a:bodyPr anchorCtr="0" anchor="t" bIns="45700" lIns="91425" spcFirstLastPara="1" rIns="91425" wrap="square" tIns="45700">
            <a:noAutofit/>
          </a:bodyPr>
          <a:lstStyle>
            <a:lvl1pPr lvl="0" marR="0" rtl="0" algn="l">
              <a:lnSpc>
                <a:spcPct val="100000"/>
              </a:lnSpc>
              <a:spcBef>
                <a:spcPts val="5600"/>
              </a:spcBef>
              <a:spcAft>
                <a:spcPts val="0"/>
              </a:spcAft>
              <a:buClr>
                <a:srgbClr val="006288"/>
              </a:buClr>
              <a:buSzPts val="2500"/>
              <a:buFont typeface="Georgia"/>
              <a:buChar char="•"/>
              <a:defRPr b="0" i="0" sz="5000" u="none" cap="none" strike="noStrike">
                <a:solidFill>
                  <a:srgbClr val="006288"/>
                </a:solidFill>
                <a:latin typeface="Georgia"/>
                <a:ea typeface="Georgia"/>
                <a:cs typeface="Georgia"/>
                <a:sym typeface="Georgia"/>
              </a:defRPr>
            </a:lvl1pPr>
            <a:lvl2pPr lvl="1" marR="0" rtl="0" algn="l">
              <a:lnSpc>
                <a:spcPct val="100000"/>
              </a:lnSpc>
              <a:spcBef>
                <a:spcPts val="5600"/>
              </a:spcBef>
              <a:spcAft>
                <a:spcPts val="0"/>
              </a:spcAft>
              <a:buClr>
                <a:srgbClr val="006288"/>
              </a:buClr>
              <a:buSzPts val="2500"/>
              <a:buFont typeface="Georgia"/>
              <a:buChar char="•"/>
              <a:defRPr b="0" i="0" sz="5000" u="none" cap="none" strike="noStrike">
                <a:solidFill>
                  <a:srgbClr val="006288"/>
                </a:solidFill>
                <a:latin typeface="Georgia"/>
                <a:ea typeface="Georgia"/>
                <a:cs typeface="Georgia"/>
                <a:sym typeface="Georgia"/>
              </a:defRPr>
            </a:lvl2pPr>
            <a:lvl3pPr lvl="2" marR="0" rtl="0" algn="l">
              <a:lnSpc>
                <a:spcPct val="100000"/>
              </a:lnSpc>
              <a:spcBef>
                <a:spcPts val="5600"/>
              </a:spcBef>
              <a:spcAft>
                <a:spcPts val="0"/>
              </a:spcAft>
              <a:buClr>
                <a:srgbClr val="006288"/>
              </a:buClr>
              <a:buSzPts val="2500"/>
              <a:buFont typeface="Georgia"/>
              <a:buChar char="•"/>
              <a:defRPr b="0" i="0" sz="5000" u="none" cap="none" strike="noStrike">
                <a:solidFill>
                  <a:srgbClr val="006288"/>
                </a:solidFill>
                <a:latin typeface="Georgia"/>
                <a:ea typeface="Georgia"/>
                <a:cs typeface="Georgia"/>
                <a:sym typeface="Georgia"/>
              </a:defRPr>
            </a:lvl3pPr>
            <a:lvl4pPr lvl="3" marR="0" rtl="0" algn="l">
              <a:lnSpc>
                <a:spcPct val="100000"/>
              </a:lnSpc>
              <a:spcBef>
                <a:spcPts val="5600"/>
              </a:spcBef>
              <a:spcAft>
                <a:spcPts val="0"/>
              </a:spcAft>
              <a:buClr>
                <a:srgbClr val="006288"/>
              </a:buClr>
              <a:buSzPts val="2500"/>
              <a:buFont typeface="Georgia"/>
              <a:buChar char="•"/>
              <a:defRPr b="0" i="0" sz="5000" u="none" cap="none" strike="noStrike">
                <a:solidFill>
                  <a:srgbClr val="006288"/>
                </a:solidFill>
                <a:latin typeface="Georgia"/>
                <a:ea typeface="Georgia"/>
                <a:cs typeface="Georgia"/>
                <a:sym typeface="Georgia"/>
              </a:defRPr>
            </a:lvl4pPr>
            <a:lvl5pPr lvl="4" marR="0" rtl="0" algn="l">
              <a:lnSpc>
                <a:spcPct val="100000"/>
              </a:lnSpc>
              <a:spcBef>
                <a:spcPts val="5600"/>
              </a:spcBef>
              <a:spcAft>
                <a:spcPts val="0"/>
              </a:spcAft>
              <a:buClr>
                <a:srgbClr val="006288"/>
              </a:buClr>
              <a:buSzPts val="2500"/>
              <a:buFont typeface="Georgia"/>
              <a:buChar char="•"/>
              <a:defRPr b="0" i="0" sz="5000" u="none" cap="none" strike="noStrike">
                <a:solidFill>
                  <a:srgbClr val="006288"/>
                </a:solidFill>
                <a:latin typeface="Georgia"/>
                <a:ea typeface="Georgia"/>
                <a:cs typeface="Georgia"/>
                <a:sym typeface="Georgia"/>
              </a:defRPr>
            </a:lvl5pPr>
            <a:lvl6pPr lvl="5" marR="0" rtl="0" algn="l">
              <a:lnSpc>
                <a:spcPct val="100000"/>
              </a:lnSpc>
              <a:spcBef>
                <a:spcPts val="5600"/>
              </a:spcBef>
              <a:spcAft>
                <a:spcPts val="0"/>
              </a:spcAft>
              <a:buClr>
                <a:srgbClr val="006288"/>
              </a:buClr>
              <a:buSzPts val="2500"/>
              <a:buFont typeface="Georgia"/>
              <a:buChar char="•"/>
              <a:defRPr b="0" i="0" sz="5000" u="none" cap="none" strike="noStrike">
                <a:solidFill>
                  <a:srgbClr val="006288"/>
                </a:solidFill>
                <a:latin typeface="Georgia"/>
                <a:ea typeface="Georgia"/>
                <a:cs typeface="Georgia"/>
                <a:sym typeface="Georgia"/>
              </a:defRPr>
            </a:lvl6pPr>
            <a:lvl7pPr lvl="6" marR="0" rtl="0" algn="l">
              <a:lnSpc>
                <a:spcPct val="100000"/>
              </a:lnSpc>
              <a:spcBef>
                <a:spcPts val="5600"/>
              </a:spcBef>
              <a:spcAft>
                <a:spcPts val="0"/>
              </a:spcAft>
              <a:buClr>
                <a:srgbClr val="006288"/>
              </a:buClr>
              <a:buSzPts val="2500"/>
              <a:buFont typeface="Georgia"/>
              <a:buChar char="•"/>
              <a:defRPr b="0" i="0" sz="5000" u="none" cap="none" strike="noStrike">
                <a:solidFill>
                  <a:srgbClr val="006288"/>
                </a:solidFill>
                <a:latin typeface="Georgia"/>
                <a:ea typeface="Georgia"/>
                <a:cs typeface="Georgia"/>
                <a:sym typeface="Georgia"/>
              </a:defRPr>
            </a:lvl7pPr>
            <a:lvl8pPr lvl="7" marR="0" rtl="0" algn="l">
              <a:lnSpc>
                <a:spcPct val="100000"/>
              </a:lnSpc>
              <a:spcBef>
                <a:spcPts val="5600"/>
              </a:spcBef>
              <a:spcAft>
                <a:spcPts val="0"/>
              </a:spcAft>
              <a:buClr>
                <a:srgbClr val="006288"/>
              </a:buClr>
              <a:buSzPts val="2500"/>
              <a:buFont typeface="Georgia"/>
              <a:buChar char="•"/>
              <a:defRPr b="0" i="0" sz="5000" u="none" cap="none" strike="noStrike">
                <a:solidFill>
                  <a:srgbClr val="006288"/>
                </a:solidFill>
                <a:latin typeface="Georgia"/>
                <a:ea typeface="Georgia"/>
                <a:cs typeface="Georgia"/>
                <a:sym typeface="Georgia"/>
              </a:defRPr>
            </a:lvl8pPr>
            <a:lvl9pPr lvl="8" marR="0" rtl="0" algn="l">
              <a:lnSpc>
                <a:spcPct val="100000"/>
              </a:lnSpc>
              <a:spcBef>
                <a:spcPts val="5600"/>
              </a:spcBef>
              <a:spcAft>
                <a:spcPts val="0"/>
              </a:spcAft>
              <a:buClr>
                <a:srgbClr val="006288"/>
              </a:buClr>
              <a:buSzPts val="2500"/>
              <a:buFont typeface="Georgia"/>
              <a:buChar char="•"/>
              <a:defRPr b="0" i="0" sz="5000" u="none" cap="none" strike="noStrike">
                <a:solidFill>
                  <a:srgbClr val="006288"/>
                </a:solidFill>
                <a:latin typeface="Georgia"/>
                <a:ea typeface="Georgia"/>
                <a:cs typeface="Georgia"/>
                <a:sym typeface="Georgia"/>
              </a:defRPr>
            </a:lvl9pPr>
          </a:lstStyle>
          <a:p/>
        </p:txBody>
      </p:sp>
      <p:sp>
        <p:nvSpPr>
          <p:cNvPr id="85" name="Google Shape;85;p56"/>
          <p:cNvSpPr txBox="1"/>
          <p:nvPr>
            <p:ph type="title"/>
          </p:nvPr>
        </p:nvSpPr>
        <p:spPr>
          <a:xfrm>
            <a:off x="2387600" y="2120900"/>
            <a:ext cx="9474200" cy="5283200"/>
          </a:xfrm>
          <a:prstGeom prst="rect">
            <a:avLst/>
          </a:prstGeom>
          <a:noFill/>
          <a:ln>
            <a:noFill/>
          </a:ln>
        </p:spPr>
        <p:txBody>
          <a:bodyPr anchorCtr="0" anchor="b" bIns="50800" lIns="50800" spcFirstLastPara="1" rIns="50800" wrap="square" tIns="50800">
            <a:normAutofit/>
          </a:bodyPr>
          <a:lstStyle>
            <a:lvl1pPr lvl="0" algn="ctr">
              <a:lnSpc>
                <a:spcPct val="100000"/>
              </a:lnSpc>
              <a:spcBef>
                <a:spcPts val="0"/>
              </a:spcBef>
              <a:spcAft>
                <a:spcPts val="0"/>
              </a:spcAft>
              <a:buClr>
                <a:srgbClr val="292929"/>
              </a:buClr>
              <a:buSzPts val="9400"/>
              <a:buFont typeface="Georgia"/>
              <a:buNone/>
              <a:defRPr i="1">
                <a:solidFill>
                  <a:srgbClr val="292929"/>
                </a:solidFill>
                <a:latin typeface="Georgia"/>
                <a:ea typeface="Georgia"/>
                <a:cs typeface="Georgia"/>
                <a:sym typeface="Georgia"/>
              </a:defRPr>
            </a:lvl1pPr>
            <a:lvl2pPr lvl="1" algn="ctr">
              <a:lnSpc>
                <a:spcPct val="100000"/>
              </a:lnSpc>
              <a:spcBef>
                <a:spcPts val="0"/>
              </a:spcBef>
              <a:spcAft>
                <a:spcPts val="0"/>
              </a:spcAft>
              <a:buClr>
                <a:srgbClr val="528D4D"/>
              </a:buClr>
              <a:buSzPts val="1800"/>
              <a:buNone/>
              <a:defRPr/>
            </a:lvl2pPr>
            <a:lvl3pPr lvl="2" algn="ctr">
              <a:lnSpc>
                <a:spcPct val="100000"/>
              </a:lnSpc>
              <a:spcBef>
                <a:spcPts val="0"/>
              </a:spcBef>
              <a:spcAft>
                <a:spcPts val="0"/>
              </a:spcAft>
              <a:buClr>
                <a:srgbClr val="528D4D"/>
              </a:buClr>
              <a:buSzPts val="1800"/>
              <a:buNone/>
              <a:defRPr/>
            </a:lvl3pPr>
            <a:lvl4pPr lvl="3" algn="ctr">
              <a:lnSpc>
                <a:spcPct val="100000"/>
              </a:lnSpc>
              <a:spcBef>
                <a:spcPts val="0"/>
              </a:spcBef>
              <a:spcAft>
                <a:spcPts val="0"/>
              </a:spcAft>
              <a:buClr>
                <a:srgbClr val="528D4D"/>
              </a:buClr>
              <a:buSzPts val="1800"/>
              <a:buNone/>
              <a:defRPr/>
            </a:lvl4pPr>
            <a:lvl5pPr lvl="4" algn="ctr">
              <a:lnSpc>
                <a:spcPct val="100000"/>
              </a:lnSpc>
              <a:spcBef>
                <a:spcPts val="0"/>
              </a:spcBef>
              <a:spcAft>
                <a:spcPts val="0"/>
              </a:spcAft>
              <a:buClr>
                <a:srgbClr val="528D4D"/>
              </a:buClr>
              <a:buSzPts val="1800"/>
              <a:buNone/>
              <a:defRPr/>
            </a:lvl5pPr>
            <a:lvl6pPr lvl="5" algn="ctr">
              <a:lnSpc>
                <a:spcPct val="100000"/>
              </a:lnSpc>
              <a:spcBef>
                <a:spcPts val="0"/>
              </a:spcBef>
              <a:spcAft>
                <a:spcPts val="0"/>
              </a:spcAft>
              <a:buClr>
                <a:srgbClr val="528D4D"/>
              </a:buClr>
              <a:buSzPts val="1800"/>
              <a:buNone/>
              <a:defRPr/>
            </a:lvl6pPr>
            <a:lvl7pPr lvl="6" algn="ctr">
              <a:lnSpc>
                <a:spcPct val="100000"/>
              </a:lnSpc>
              <a:spcBef>
                <a:spcPts val="0"/>
              </a:spcBef>
              <a:spcAft>
                <a:spcPts val="0"/>
              </a:spcAft>
              <a:buClr>
                <a:srgbClr val="528D4D"/>
              </a:buClr>
              <a:buSzPts val="1800"/>
              <a:buNone/>
              <a:defRPr/>
            </a:lvl7pPr>
            <a:lvl8pPr lvl="7" algn="ctr">
              <a:lnSpc>
                <a:spcPct val="100000"/>
              </a:lnSpc>
              <a:spcBef>
                <a:spcPts val="0"/>
              </a:spcBef>
              <a:spcAft>
                <a:spcPts val="0"/>
              </a:spcAft>
              <a:buClr>
                <a:srgbClr val="528D4D"/>
              </a:buClr>
              <a:buSzPts val="1800"/>
              <a:buNone/>
              <a:defRPr/>
            </a:lvl8pPr>
            <a:lvl9pPr lvl="8" algn="ctr">
              <a:lnSpc>
                <a:spcPct val="100000"/>
              </a:lnSpc>
              <a:spcBef>
                <a:spcPts val="0"/>
              </a:spcBef>
              <a:spcAft>
                <a:spcPts val="0"/>
              </a:spcAft>
              <a:buClr>
                <a:srgbClr val="528D4D"/>
              </a:buClr>
              <a:buSzPts val="1800"/>
              <a:buNone/>
              <a:defRPr/>
            </a:lvl9pPr>
          </a:lstStyle>
          <a:p/>
        </p:txBody>
      </p:sp>
      <p:sp>
        <p:nvSpPr>
          <p:cNvPr id="86" name="Google Shape;86;p56"/>
          <p:cNvSpPr txBox="1"/>
          <p:nvPr>
            <p:ph idx="1" type="body"/>
          </p:nvPr>
        </p:nvSpPr>
        <p:spPr>
          <a:xfrm>
            <a:off x="2387600" y="7543800"/>
            <a:ext cx="9474200" cy="4368800"/>
          </a:xfrm>
          <a:prstGeom prst="rect">
            <a:avLst/>
          </a:prstGeom>
          <a:noFill/>
          <a:ln>
            <a:noFill/>
          </a:ln>
        </p:spPr>
        <p:txBody>
          <a:bodyPr anchorCtr="0" anchor="t" bIns="50800" lIns="50800" spcFirstLastPara="1" rIns="50800" wrap="square" tIns="50800">
            <a:normAutofit/>
          </a:bodyPr>
          <a:lstStyle>
            <a:lvl1pPr indent="-228600" lvl="0" marL="457200" algn="ctr">
              <a:lnSpc>
                <a:spcPct val="100000"/>
              </a:lnSpc>
              <a:spcBef>
                <a:spcPts val="0"/>
              </a:spcBef>
              <a:spcAft>
                <a:spcPts val="0"/>
              </a:spcAft>
              <a:buClr>
                <a:srgbClr val="C0443A"/>
              </a:buClr>
              <a:buSzPts val="5200"/>
              <a:buFont typeface="Georgia"/>
              <a:buNone/>
              <a:defRPr i="1" sz="5200">
                <a:solidFill>
                  <a:srgbClr val="C0443A"/>
                </a:solidFill>
              </a:defRPr>
            </a:lvl1pPr>
            <a:lvl2pPr indent="-228600" lvl="1" marL="914400" algn="ctr">
              <a:lnSpc>
                <a:spcPct val="100000"/>
              </a:lnSpc>
              <a:spcBef>
                <a:spcPts val="0"/>
              </a:spcBef>
              <a:spcAft>
                <a:spcPts val="0"/>
              </a:spcAft>
              <a:buClr>
                <a:srgbClr val="C0443A"/>
              </a:buClr>
              <a:buSzPts val="5200"/>
              <a:buFont typeface="Georgia"/>
              <a:buNone/>
              <a:defRPr i="1" sz="5200">
                <a:solidFill>
                  <a:srgbClr val="C0443A"/>
                </a:solidFill>
              </a:defRPr>
            </a:lvl2pPr>
            <a:lvl3pPr indent="-228600" lvl="2" marL="1371600" algn="ctr">
              <a:lnSpc>
                <a:spcPct val="100000"/>
              </a:lnSpc>
              <a:spcBef>
                <a:spcPts val="0"/>
              </a:spcBef>
              <a:spcAft>
                <a:spcPts val="0"/>
              </a:spcAft>
              <a:buClr>
                <a:srgbClr val="C0443A"/>
              </a:buClr>
              <a:buSzPts val="5200"/>
              <a:buFont typeface="Georgia"/>
              <a:buNone/>
              <a:defRPr i="1" sz="5200">
                <a:solidFill>
                  <a:srgbClr val="C0443A"/>
                </a:solidFill>
              </a:defRPr>
            </a:lvl3pPr>
            <a:lvl4pPr indent="-228600" lvl="3" marL="1828800" algn="ctr">
              <a:lnSpc>
                <a:spcPct val="100000"/>
              </a:lnSpc>
              <a:spcBef>
                <a:spcPts val="0"/>
              </a:spcBef>
              <a:spcAft>
                <a:spcPts val="0"/>
              </a:spcAft>
              <a:buClr>
                <a:srgbClr val="C0443A"/>
              </a:buClr>
              <a:buSzPts val="5200"/>
              <a:buFont typeface="Georgia"/>
              <a:buNone/>
              <a:defRPr i="1" sz="5200">
                <a:solidFill>
                  <a:srgbClr val="C0443A"/>
                </a:solidFill>
              </a:defRPr>
            </a:lvl4pPr>
            <a:lvl5pPr indent="-228600" lvl="4" marL="2286000" algn="ctr">
              <a:lnSpc>
                <a:spcPct val="100000"/>
              </a:lnSpc>
              <a:spcBef>
                <a:spcPts val="0"/>
              </a:spcBef>
              <a:spcAft>
                <a:spcPts val="0"/>
              </a:spcAft>
              <a:buClr>
                <a:srgbClr val="C0443A"/>
              </a:buClr>
              <a:buSzPts val="5200"/>
              <a:buFont typeface="Georgia"/>
              <a:buNone/>
              <a:defRPr i="1" sz="5200">
                <a:solidFill>
                  <a:srgbClr val="C0443A"/>
                </a:solidFill>
              </a:defRPr>
            </a:lvl5pPr>
            <a:lvl6pPr indent="-285750" lvl="5" marL="2743200" algn="l">
              <a:lnSpc>
                <a:spcPct val="100000"/>
              </a:lnSpc>
              <a:spcBef>
                <a:spcPts val="5600"/>
              </a:spcBef>
              <a:spcAft>
                <a:spcPts val="0"/>
              </a:spcAft>
              <a:buClr>
                <a:srgbClr val="006288"/>
              </a:buClr>
              <a:buSzPts val="900"/>
              <a:buChar char="•"/>
              <a:defRPr/>
            </a:lvl6pPr>
            <a:lvl7pPr indent="-285750" lvl="6" marL="3200400" algn="l">
              <a:lnSpc>
                <a:spcPct val="100000"/>
              </a:lnSpc>
              <a:spcBef>
                <a:spcPts val="5600"/>
              </a:spcBef>
              <a:spcAft>
                <a:spcPts val="0"/>
              </a:spcAft>
              <a:buClr>
                <a:srgbClr val="006288"/>
              </a:buClr>
              <a:buSzPts val="900"/>
              <a:buChar char="•"/>
              <a:defRPr/>
            </a:lvl7pPr>
            <a:lvl8pPr indent="-285750" lvl="7" marL="3657600" algn="l">
              <a:lnSpc>
                <a:spcPct val="100000"/>
              </a:lnSpc>
              <a:spcBef>
                <a:spcPts val="5600"/>
              </a:spcBef>
              <a:spcAft>
                <a:spcPts val="0"/>
              </a:spcAft>
              <a:buClr>
                <a:srgbClr val="006288"/>
              </a:buClr>
              <a:buSzPts val="900"/>
              <a:buChar char="•"/>
              <a:defRPr/>
            </a:lvl8pPr>
            <a:lvl9pPr indent="-285750" lvl="8" marL="4114800" algn="l">
              <a:lnSpc>
                <a:spcPct val="100000"/>
              </a:lnSpc>
              <a:spcBef>
                <a:spcPts val="5600"/>
              </a:spcBef>
              <a:spcAft>
                <a:spcPts val="0"/>
              </a:spcAft>
              <a:buClr>
                <a:srgbClr val="006288"/>
              </a:buClr>
              <a:buSzPts val="900"/>
              <a:buChar char="•"/>
              <a:defRPr/>
            </a:lvl9pPr>
          </a:lstStyle>
          <a:p/>
        </p:txBody>
      </p:sp>
      <p:sp>
        <p:nvSpPr>
          <p:cNvPr id="87" name="Google Shape;87;p56"/>
          <p:cNvSpPr txBox="1"/>
          <p:nvPr>
            <p:ph idx="12" type="sldNum"/>
          </p:nvPr>
        </p:nvSpPr>
        <p:spPr>
          <a:xfrm>
            <a:off x="11918476" y="13068300"/>
            <a:ext cx="548641" cy="520700"/>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1pPr>
            <a:lvl2pPr indent="0" lvl="1"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2pPr>
            <a:lvl3pPr indent="0" lvl="2"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3pPr>
            <a:lvl4pPr indent="0" lvl="3"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4pPr>
            <a:lvl5pPr indent="0" lvl="4"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5pPr>
            <a:lvl6pPr indent="0" lvl="5"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6pPr>
            <a:lvl7pPr indent="0" lvl="6"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7pPr>
            <a:lvl8pPr indent="0" lvl="7"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8pPr>
            <a:lvl9pPr indent="0" lvl="8"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arriba)" showMasterSp="0">
  <p:cSld name="Título (arriba)">
    <p:spTree>
      <p:nvGrpSpPr>
        <p:cNvPr id="88" name="Shape 88"/>
        <p:cNvGrpSpPr/>
        <p:nvPr/>
      </p:nvGrpSpPr>
      <p:grpSpPr>
        <a:xfrm>
          <a:off x="0" y="0"/>
          <a:ext cx="0" cy="0"/>
          <a:chOff x="0" y="0"/>
          <a:chExt cx="0" cy="0"/>
        </a:xfrm>
      </p:grpSpPr>
      <p:pic>
        <p:nvPicPr>
          <p:cNvPr descr="tri-line.png" id="89" name="Google Shape;89;p57"/>
          <p:cNvPicPr preferRelativeResize="0"/>
          <p:nvPr/>
        </p:nvPicPr>
        <p:blipFill rotWithShape="1">
          <a:blip r:embed="rId2">
            <a:alphaModFix/>
          </a:blip>
          <a:srcRect b="14831" l="0" r="34041" t="20818"/>
          <a:stretch/>
        </p:blipFill>
        <p:spPr>
          <a:xfrm>
            <a:off x="1892300" y="2324100"/>
            <a:ext cx="21101050" cy="431800"/>
          </a:xfrm>
          <a:prstGeom prst="rect">
            <a:avLst/>
          </a:prstGeom>
          <a:noFill/>
          <a:ln>
            <a:noFill/>
          </a:ln>
        </p:spPr>
      </p:pic>
      <p:pic>
        <p:nvPicPr>
          <p:cNvPr descr="tri-line.png" id="90" name="Google Shape;90;p57"/>
          <p:cNvPicPr preferRelativeResize="0"/>
          <p:nvPr/>
        </p:nvPicPr>
        <p:blipFill rotWithShape="1">
          <a:blip r:embed="rId2">
            <a:alphaModFix/>
          </a:blip>
          <a:srcRect b="21457" l="61452" r="7780" t="14190"/>
          <a:stretch/>
        </p:blipFill>
        <p:spPr>
          <a:xfrm rot="-5400009">
            <a:off x="-3149602" y="7143739"/>
            <a:ext cx="9842502" cy="431825"/>
          </a:xfrm>
          <a:custGeom>
            <a:rect b="b" l="l" r="r" t="t"/>
            <a:pathLst>
              <a:path extrusionOk="0" h="21600" w="21600">
                <a:moveTo>
                  <a:pt x="21600" y="21600"/>
                </a:moveTo>
                <a:lnTo>
                  <a:pt x="21600" y="1"/>
                </a:lnTo>
                <a:lnTo>
                  <a:pt x="0" y="0"/>
                </a:lnTo>
                <a:lnTo>
                  <a:pt x="0" y="21599"/>
                </a:lnTo>
                <a:lnTo>
                  <a:pt x="21600" y="21600"/>
                </a:lnTo>
                <a:close/>
              </a:path>
            </a:pathLst>
          </a:custGeom>
          <a:noFill/>
          <a:ln>
            <a:noFill/>
          </a:ln>
        </p:spPr>
      </p:pic>
      <p:pic>
        <p:nvPicPr>
          <p:cNvPr descr="tri-line.png" id="91" name="Google Shape;91;p57"/>
          <p:cNvPicPr preferRelativeResize="0"/>
          <p:nvPr/>
        </p:nvPicPr>
        <p:blipFill rotWithShape="1">
          <a:blip r:embed="rId2">
            <a:alphaModFix/>
          </a:blip>
          <a:srcRect b="22711" l="30170" r="3175" t="31865"/>
          <a:stretch/>
        </p:blipFill>
        <p:spPr>
          <a:xfrm rot="10800000">
            <a:off x="1701797" y="12217399"/>
            <a:ext cx="21323301" cy="304801"/>
          </a:xfrm>
          <a:custGeom>
            <a:rect b="b" l="l" r="r" t="t"/>
            <a:pathLst>
              <a:path extrusionOk="0" h="21600" w="21600">
                <a:moveTo>
                  <a:pt x="21600" y="21600"/>
                </a:moveTo>
                <a:lnTo>
                  <a:pt x="21600" y="0"/>
                </a:lnTo>
                <a:lnTo>
                  <a:pt x="0" y="0"/>
                </a:lnTo>
                <a:lnTo>
                  <a:pt x="0" y="21600"/>
                </a:lnTo>
                <a:lnTo>
                  <a:pt x="21600" y="21600"/>
                </a:lnTo>
                <a:close/>
              </a:path>
            </a:pathLst>
          </a:custGeom>
          <a:noFill/>
          <a:ln>
            <a:noFill/>
          </a:ln>
        </p:spPr>
      </p:pic>
      <p:pic>
        <p:nvPicPr>
          <p:cNvPr descr="dash-line.png" id="92" name="Google Shape;92;p57"/>
          <p:cNvPicPr preferRelativeResize="0"/>
          <p:nvPr/>
        </p:nvPicPr>
        <p:blipFill rotWithShape="1">
          <a:blip r:embed="rId3">
            <a:alphaModFix/>
          </a:blip>
          <a:srcRect b="20338" l="0" r="38664" t="20338"/>
          <a:stretch/>
        </p:blipFill>
        <p:spPr>
          <a:xfrm>
            <a:off x="1435100" y="2120900"/>
            <a:ext cx="22059899" cy="444500"/>
          </a:xfrm>
          <a:prstGeom prst="rect">
            <a:avLst/>
          </a:prstGeom>
          <a:noFill/>
          <a:ln>
            <a:noFill/>
          </a:ln>
        </p:spPr>
      </p:pic>
      <p:pic>
        <p:nvPicPr>
          <p:cNvPr descr="dash-line.png" id="93" name="Google Shape;93;p57"/>
          <p:cNvPicPr preferRelativeResize="0"/>
          <p:nvPr/>
        </p:nvPicPr>
        <p:blipFill rotWithShape="1">
          <a:blip r:embed="rId3">
            <a:alphaModFix/>
          </a:blip>
          <a:srcRect b="20395" l="670" r="31580" t="20324"/>
          <a:stretch/>
        </p:blipFill>
        <p:spPr>
          <a:xfrm>
            <a:off x="0" y="12369800"/>
            <a:ext cx="24383999" cy="444500"/>
          </a:xfrm>
          <a:prstGeom prst="rect">
            <a:avLst/>
          </a:prstGeom>
          <a:noFill/>
          <a:ln>
            <a:noFill/>
          </a:ln>
        </p:spPr>
      </p:pic>
      <p:pic>
        <p:nvPicPr>
          <p:cNvPr descr="dash-line.png" id="94" name="Google Shape;94;p57"/>
          <p:cNvPicPr preferRelativeResize="0"/>
          <p:nvPr/>
        </p:nvPicPr>
        <p:blipFill rotWithShape="1">
          <a:blip r:embed="rId3">
            <a:alphaModFix/>
          </a:blip>
          <a:srcRect b="19502" l="988" r="60875" t="21174"/>
          <a:stretch/>
        </p:blipFill>
        <p:spPr>
          <a:xfrm rot="-5400009">
            <a:off x="-5232402" y="6635749"/>
            <a:ext cx="13716001" cy="444501"/>
          </a:xfrm>
          <a:prstGeom prst="rect">
            <a:avLst/>
          </a:prstGeom>
          <a:noFill/>
          <a:ln>
            <a:noFill/>
          </a:ln>
        </p:spPr>
      </p:pic>
      <p:pic>
        <p:nvPicPr>
          <p:cNvPr descr="dash-line.png" id="95" name="Google Shape;95;p57"/>
          <p:cNvPicPr preferRelativeResize="0"/>
          <p:nvPr/>
        </p:nvPicPr>
        <p:blipFill rotWithShape="1">
          <a:blip r:embed="rId3">
            <a:alphaModFix/>
          </a:blip>
          <a:srcRect b="19565" l="5292" r="65384" t="21153"/>
          <a:stretch/>
        </p:blipFill>
        <p:spPr>
          <a:xfrm rot="-5400016">
            <a:off x="17862551" y="7200901"/>
            <a:ext cx="10553701" cy="444501"/>
          </a:xfrm>
          <a:prstGeom prst="rect">
            <a:avLst/>
          </a:prstGeom>
          <a:noFill/>
          <a:ln>
            <a:noFill/>
          </a:ln>
        </p:spPr>
      </p:pic>
      <p:pic>
        <p:nvPicPr>
          <p:cNvPr descr="tri-line.png" id="96" name="Google Shape;96;p57"/>
          <p:cNvPicPr preferRelativeResize="0"/>
          <p:nvPr/>
        </p:nvPicPr>
        <p:blipFill rotWithShape="1">
          <a:blip r:embed="rId2">
            <a:alphaModFix/>
          </a:blip>
          <a:srcRect b="19864" l="68955" r="872" t="15783"/>
          <a:stretch/>
        </p:blipFill>
        <p:spPr>
          <a:xfrm rot="5399995">
            <a:off x="18116545" y="7226296"/>
            <a:ext cx="9652001" cy="431816"/>
          </a:xfrm>
          <a:custGeom>
            <a:rect b="b" l="l" r="r" t="t"/>
            <a:pathLst>
              <a:path extrusionOk="0" h="21600" w="21600">
                <a:moveTo>
                  <a:pt x="21600" y="21600"/>
                </a:moveTo>
                <a:lnTo>
                  <a:pt x="21600" y="1"/>
                </a:lnTo>
                <a:lnTo>
                  <a:pt x="0" y="0"/>
                </a:lnTo>
                <a:lnTo>
                  <a:pt x="0" y="21599"/>
                </a:lnTo>
                <a:lnTo>
                  <a:pt x="21600" y="21600"/>
                </a:lnTo>
                <a:close/>
              </a:path>
            </a:pathLst>
          </a:custGeom>
          <a:noFill/>
          <a:ln>
            <a:noFill/>
          </a:ln>
        </p:spPr>
      </p:pic>
      <p:pic>
        <p:nvPicPr>
          <p:cNvPr descr="scrapbook_title_hi.png" id="97" name="Google Shape;97;p57"/>
          <p:cNvPicPr preferRelativeResize="0"/>
          <p:nvPr/>
        </p:nvPicPr>
        <p:blipFill rotWithShape="1">
          <a:blip r:embed="rId4">
            <a:alphaModFix/>
          </a:blip>
          <a:srcRect b="0" l="0" r="0" t="0"/>
          <a:stretch/>
        </p:blipFill>
        <p:spPr>
          <a:xfrm>
            <a:off x="2260600" y="368300"/>
            <a:ext cx="20066000" cy="3365500"/>
          </a:xfrm>
          <a:prstGeom prst="rect">
            <a:avLst/>
          </a:prstGeom>
          <a:noFill/>
          <a:ln>
            <a:noFill/>
          </a:ln>
        </p:spPr>
      </p:pic>
      <p:sp>
        <p:nvSpPr>
          <p:cNvPr id="98" name="Google Shape;98;p57"/>
          <p:cNvSpPr txBox="1"/>
          <p:nvPr>
            <p:ph type="title"/>
          </p:nvPr>
        </p:nvSpPr>
        <p:spPr>
          <a:xfrm>
            <a:off x="2387600" y="355600"/>
            <a:ext cx="19621500" cy="3302000"/>
          </a:xfrm>
          <a:prstGeom prst="rect">
            <a:avLst/>
          </a:prstGeom>
          <a:noFill/>
          <a:ln>
            <a:noFill/>
          </a:ln>
        </p:spPr>
        <p:txBody>
          <a:bodyPr anchorCtr="0" anchor="ctr" bIns="50800" lIns="50800" spcFirstLastPara="1" rIns="50800" wrap="square" tIns="50800">
            <a:normAutofit/>
          </a:bodyPr>
          <a:lstStyle>
            <a:lvl1pPr lvl="0" algn="ctr">
              <a:lnSpc>
                <a:spcPct val="100000"/>
              </a:lnSpc>
              <a:spcBef>
                <a:spcPts val="0"/>
              </a:spcBef>
              <a:spcAft>
                <a:spcPts val="0"/>
              </a:spcAft>
              <a:buClr>
                <a:srgbClr val="528D4D"/>
              </a:buClr>
              <a:buSzPts val="1800"/>
              <a:buNone/>
              <a:defRPr/>
            </a:lvl1pPr>
            <a:lvl2pPr lvl="1" algn="ctr">
              <a:lnSpc>
                <a:spcPct val="100000"/>
              </a:lnSpc>
              <a:spcBef>
                <a:spcPts val="0"/>
              </a:spcBef>
              <a:spcAft>
                <a:spcPts val="0"/>
              </a:spcAft>
              <a:buClr>
                <a:srgbClr val="528D4D"/>
              </a:buClr>
              <a:buSzPts val="1800"/>
              <a:buNone/>
              <a:defRPr/>
            </a:lvl2pPr>
            <a:lvl3pPr lvl="2" algn="ctr">
              <a:lnSpc>
                <a:spcPct val="100000"/>
              </a:lnSpc>
              <a:spcBef>
                <a:spcPts val="0"/>
              </a:spcBef>
              <a:spcAft>
                <a:spcPts val="0"/>
              </a:spcAft>
              <a:buClr>
                <a:srgbClr val="528D4D"/>
              </a:buClr>
              <a:buSzPts val="1800"/>
              <a:buNone/>
              <a:defRPr/>
            </a:lvl3pPr>
            <a:lvl4pPr lvl="3" algn="ctr">
              <a:lnSpc>
                <a:spcPct val="100000"/>
              </a:lnSpc>
              <a:spcBef>
                <a:spcPts val="0"/>
              </a:spcBef>
              <a:spcAft>
                <a:spcPts val="0"/>
              </a:spcAft>
              <a:buClr>
                <a:srgbClr val="528D4D"/>
              </a:buClr>
              <a:buSzPts val="1800"/>
              <a:buNone/>
              <a:defRPr/>
            </a:lvl4pPr>
            <a:lvl5pPr lvl="4" algn="ctr">
              <a:lnSpc>
                <a:spcPct val="100000"/>
              </a:lnSpc>
              <a:spcBef>
                <a:spcPts val="0"/>
              </a:spcBef>
              <a:spcAft>
                <a:spcPts val="0"/>
              </a:spcAft>
              <a:buClr>
                <a:srgbClr val="528D4D"/>
              </a:buClr>
              <a:buSzPts val="1800"/>
              <a:buNone/>
              <a:defRPr/>
            </a:lvl5pPr>
            <a:lvl6pPr lvl="5" algn="ctr">
              <a:lnSpc>
                <a:spcPct val="100000"/>
              </a:lnSpc>
              <a:spcBef>
                <a:spcPts val="0"/>
              </a:spcBef>
              <a:spcAft>
                <a:spcPts val="0"/>
              </a:spcAft>
              <a:buClr>
                <a:srgbClr val="528D4D"/>
              </a:buClr>
              <a:buSzPts val="1800"/>
              <a:buNone/>
              <a:defRPr/>
            </a:lvl6pPr>
            <a:lvl7pPr lvl="6" algn="ctr">
              <a:lnSpc>
                <a:spcPct val="100000"/>
              </a:lnSpc>
              <a:spcBef>
                <a:spcPts val="0"/>
              </a:spcBef>
              <a:spcAft>
                <a:spcPts val="0"/>
              </a:spcAft>
              <a:buClr>
                <a:srgbClr val="528D4D"/>
              </a:buClr>
              <a:buSzPts val="1800"/>
              <a:buNone/>
              <a:defRPr/>
            </a:lvl7pPr>
            <a:lvl8pPr lvl="7" algn="ctr">
              <a:lnSpc>
                <a:spcPct val="100000"/>
              </a:lnSpc>
              <a:spcBef>
                <a:spcPts val="0"/>
              </a:spcBef>
              <a:spcAft>
                <a:spcPts val="0"/>
              </a:spcAft>
              <a:buClr>
                <a:srgbClr val="528D4D"/>
              </a:buClr>
              <a:buSzPts val="1800"/>
              <a:buNone/>
              <a:defRPr/>
            </a:lvl8pPr>
            <a:lvl9pPr lvl="8" algn="ctr">
              <a:lnSpc>
                <a:spcPct val="100000"/>
              </a:lnSpc>
              <a:spcBef>
                <a:spcPts val="0"/>
              </a:spcBef>
              <a:spcAft>
                <a:spcPts val="0"/>
              </a:spcAft>
              <a:buClr>
                <a:srgbClr val="528D4D"/>
              </a:buClr>
              <a:buSzPts val="1800"/>
              <a:buNone/>
              <a:defRPr/>
            </a:lvl9pPr>
          </a:lstStyle>
          <a:p/>
        </p:txBody>
      </p:sp>
      <p:sp>
        <p:nvSpPr>
          <p:cNvPr id="99" name="Google Shape;99;p57"/>
          <p:cNvSpPr txBox="1"/>
          <p:nvPr>
            <p:ph idx="12" type="sldNum"/>
          </p:nvPr>
        </p:nvSpPr>
        <p:spPr>
          <a:xfrm>
            <a:off x="11918476" y="13068300"/>
            <a:ext cx="548641" cy="520700"/>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1pPr>
            <a:lvl2pPr indent="0" lvl="1"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2pPr>
            <a:lvl3pPr indent="0" lvl="2"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3pPr>
            <a:lvl4pPr indent="0" lvl="3"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4pPr>
            <a:lvl5pPr indent="0" lvl="4"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5pPr>
            <a:lvl6pPr indent="0" lvl="5"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6pPr>
            <a:lvl7pPr indent="0" lvl="6"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7pPr>
            <a:lvl8pPr indent="0" lvl="7"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8pPr>
            <a:lvl9pPr indent="0" lvl="8"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viñetas" showMasterSp="0">
  <p:cSld name="Título y viñetas">
    <p:bg>
      <p:bgPr>
        <a:gradFill>
          <a:gsLst>
            <a:gs pos="0">
              <a:srgbClr val="CB4FAB"/>
            </a:gs>
            <a:gs pos="100000">
              <a:srgbClr val="AE3F29"/>
            </a:gs>
          </a:gsLst>
          <a:lin ang="5400000" scaled="0"/>
        </a:gradFill>
      </p:bgPr>
    </p:bg>
    <p:spTree>
      <p:nvGrpSpPr>
        <p:cNvPr id="100" name="Shape 100"/>
        <p:cNvGrpSpPr/>
        <p:nvPr/>
      </p:nvGrpSpPr>
      <p:grpSpPr>
        <a:xfrm>
          <a:off x="0" y="0"/>
          <a:ext cx="0" cy="0"/>
          <a:chOff x="0" y="0"/>
          <a:chExt cx="0" cy="0"/>
        </a:xfrm>
      </p:grpSpPr>
      <p:pic>
        <p:nvPicPr>
          <p:cNvPr descr="tri-line.png" id="101" name="Google Shape;101;p58"/>
          <p:cNvPicPr preferRelativeResize="0"/>
          <p:nvPr/>
        </p:nvPicPr>
        <p:blipFill rotWithShape="1">
          <a:blip r:embed="rId2">
            <a:alphaModFix/>
          </a:blip>
          <a:srcRect b="22711" l="30170" r="3175" t="31865"/>
          <a:stretch/>
        </p:blipFill>
        <p:spPr>
          <a:xfrm rot="10800000">
            <a:off x="1708147" y="13149301"/>
            <a:ext cx="21323301" cy="304801"/>
          </a:xfrm>
          <a:custGeom>
            <a:rect b="b" l="l" r="r" t="t"/>
            <a:pathLst>
              <a:path extrusionOk="0" h="21600" w="21600">
                <a:moveTo>
                  <a:pt x="21600" y="21600"/>
                </a:moveTo>
                <a:lnTo>
                  <a:pt x="21600" y="0"/>
                </a:lnTo>
                <a:lnTo>
                  <a:pt x="0" y="0"/>
                </a:lnTo>
                <a:lnTo>
                  <a:pt x="0" y="21600"/>
                </a:lnTo>
                <a:lnTo>
                  <a:pt x="21600" y="21600"/>
                </a:lnTo>
                <a:close/>
              </a:path>
            </a:pathLst>
          </a:custGeom>
          <a:noFill/>
          <a:ln>
            <a:noFill/>
          </a:ln>
        </p:spPr>
      </p:pic>
      <p:sp>
        <p:nvSpPr>
          <p:cNvPr id="102" name="Google Shape;102;p58"/>
          <p:cNvSpPr txBox="1"/>
          <p:nvPr>
            <p:ph type="title"/>
          </p:nvPr>
        </p:nvSpPr>
        <p:spPr>
          <a:xfrm>
            <a:off x="2381250" y="4785040"/>
            <a:ext cx="19621500" cy="3302001"/>
          </a:xfrm>
          <a:prstGeom prst="rect">
            <a:avLst/>
          </a:prstGeom>
          <a:noFill/>
          <a:ln>
            <a:noFill/>
          </a:ln>
        </p:spPr>
        <p:txBody>
          <a:bodyPr anchorCtr="0" anchor="ctr" bIns="50800" lIns="50800" spcFirstLastPara="1" rIns="50800" wrap="square" tIns="50800">
            <a:normAutofit/>
          </a:bodyPr>
          <a:lstStyle>
            <a:lvl1pPr lvl="0" algn="ctr">
              <a:lnSpc>
                <a:spcPct val="100000"/>
              </a:lnSpc>
              <a:spcBef>
                <a:spcPts val="0"/>
              </a:spcBef>
              <a:spcAft>
                <a:spcPts val="0"/>
              </a:spcAft>
              <a:buClr>
                <a:srgbClr val="528D4D"/>
              </a:buClr>
              <a:buSzPts val="1800"/>
              <a:buNone/>
              <a:defRPr/>
            </a:lvl1pPr>
            <a:lvl2pPr lvl="1" algn="ctr">
              <a:lnSpc>
                <a:spcPct val="100000"/>
              </a:lnSpc>
              <a:spcBef>
                <a:spcPts val="0"/>
              </a:spcBef>
              <a:spcAft>
                <a:spcPts val="0"/>
              </a:spcAft>
              <a:buClr>
                <a:srgbClr val="528D4D"/>
              </a:buClr>
              <a:buSzPts val="1800"/>
              <a:buNone/>
              <a:defRPr/>
            </a:lvl2pPr>
            <a:lvl3pPr lvl="2" algn="ctr">
              <a:lnSpc>
                <a:spcPct val="100000"/>
              </a:lnSpc>
              <a:spcBef>
                <a:spcPts val="0"/>
              </a:spcBef>
              <a:spcAft>
                <a:spcPts val="0"/>
              </a:spcAft>
              <a:buClr>
                <a:srgbClr val="528D4D"/>
              </a:buClr>
              <a:buSzPts val="1800"/>
              <a:buNone/>
              <a:defRPr/>
            </a:lvl3pPr>
            <a:lvl4pPr lvl="3" algn="ctr">
              <a:lnSpc>
                <a:spcPct val="100000"/>
              </a:lnSpc>
              <a:spcBef>
                <a:spcPts val="0"/>
              </a:spcBef>
              <a:spcAft>
                <a:spcPts val="0"/>
              </a:spcAft>
              <a:buClr>
                <a:srgbClr val="528D4D"/>
              </a:buClr>
              <a:buSzPts val="1800"/>
              <a:buNone/>
              <a:defRPr/>
            </a:lvl4pPr>
            <a:lvl5pPr lvl="4" algn="ctr">
              <a:lnSpc>
                <a:spcPct val="100000"/>
              </a:lnSpc>
              <a:spcBef>
                <a:spcPts val="0"/>
              </a:spcBef>
              <a:spcAft>
                <a:spcPts val="0"/>
              </a:spcAft>
              <a:buClr>
                <a:srgbClr val="528D4D"/>
              </a:buClr>
              <a:buSzPts val="1800"/>
              <a:buNone/>
              <a:defRPr/>
            </a:lvl5pPr>
            <a:lvl6pPr lvl="5" algn="ctr">
              <a:lnSpc>
                <a:spcPct val="100000"/>
              </a:lnSpc>
              <a:spcBef>
                <a:spcPts val="0"/>
              </a:spcBef>
              <a:spcAft>
                <a:spcPts val="0"/>
              </a:spcAft>
              <a:buClr>
                <a:srgbClr val="528D4D"/>
              </a:buClr>
              <a:buSzPts val="1800"/>
              <a:buNone/>
              <a:defRPr/>
            </a:lvl6pPr>
            <a:lvl7pPr lvl="6" algn="ctr">
              <a:lnSpc>
                <a:spcPct val="100000"/>
              </a:lnSpc>
              <a:spcBef>
                <a:spcPts val="0"/>
              </a:spcBef>
              <a:spcAft>
                <a:spcPts val="0"/>
              </a:spcAft>
              <a:buClr>
                <a:srgbClr val="528D4D"/>
              </a:buClr>
              <a:buSzPts val="1800"/>
              <a:buNone/>
              <a:defRPr/>
            </a:lvl7pPr>
            <a:lvl8pPr lvl="7" algn="ctr">
              <a:lnSpc>
                <a:spcPct val="100000"/>
              </a:lnSpc>
              <a:spcBef>
                <a:spcPts val="0"/>
              </a:spcBef>
              <a:spcAft>
                <a:spcPts val="0"/>
              </a:spcAft>
              <a:buClr>
                <a:srgbClr val="528D4D"/>
              </a:buClr>
              <a:buSzPts val="1800"/>
              <a:buNone/>
              <a:defRPr/>
            </a:lvl8pPr>
            <a:lvl9pPr lvl="8" algn="ctr">
              <a:lnSpc>
                <a:spcPct val="100000"/>
              </a:lnSpc>
              <a:spcBef>
                <a:spcPts val="0"/>
              </a:spcBef>
              <a:spcAft>
                <a:spcPts val="0"/>
              </a:spcAft>
              <a:buClr>
                <a:srgbClr val="528D4D"/>
              </a:buClr>
              <a:buSzPts val="1800"/>
              <a:buNone/>
              <a:defRPr/>
            </a:lvl9pPr>
          </a:lstStyle>
          <a:p/>
        </p:txBody>
      </p:sp>
      <p:sp>
        <p:nvSpPr>
          <p:cNvPr id="103" name="Google Shape;103;p58"/>
          <p:cNvSpPr txBox="1"/>
          <p:nvPr>
            <p:ph idx="1" type="body"/>
          </p:nvPr>
        </p:nvSpPr>
        <p:spPr>
          <a:xfrm>
            <a:off x="2317749" y="3594100"/>
            <a:ext cx="19621500" cy="8039100"/>
          </a:xfrm>
          <a:prstGeom prst="rect">
            <a:avLst/>
          </a:prstGeom>
          <a:noFill/>
          <a:ln>
            <a:noFill/>
          </a:ln>
        </p:spPr>
        <p:txBody>
          <a:bodyPr anchorCtr="0" anchor="ctr" bIns="50800" lIns="50800" spcFirstLastPara="1" rIns="50800" wrap="square" tIns="50800">
            <a:normAutofit/>
          </a:bodyPr>
          <a:lstStyle>
            <a:lvl1pPr indent="-285750" lvl="0" marL="457200" algn="l">
              <a:lnSpc>
                <a:spcPct val="100000"/>
              </a:lnSpc>
              <a:spcBef>
                <a:spcPts val="5600"/>
              </a:spcBef>
              <a:spcAft>
                <a:spcPts val="0"/>
              </a:spcAft>
              <a:buClr>
                <a:srgbClr val="006288"/>
              </a:buClr>
              <a:buSzPts val="900"/>
              <a:buChar char="•"/>
              <a:defRPr/>
            </a:lvl1pPr>
            <a:lvl2pPr indent="-285750" lvl="1" marL="914400" algn="l">
              <a:lnSpc>
                <a:spcPct val="100000"/>
              </a:lnSpc>
              <a:spcBef>
                <a:spcPts val="5600"/>
              </a:spcBef>
              <a:spcAft>
                <a:spcPts val="0"/>
              </a:spcAft>
              <a:buClr>
                <a:srgbClr val="006288"/>
              </a:buClr>
              <a:buSzPts val="900"/>
              <a:buChar char="•"/>
              <a:defRPr/>
            </a:lvl2pPr>
            <a:lvl3pPr indent="-285750" lvl="2" marL="1371600" algn="l">
              <a:lnSpc>
                <a:spcPct val="100000"/>
              </a:lnSpc>
              <a:spcBef>
                <a:spcPts val="5600"/>
              </a:spcBef>
              <a:spcAft>
                <a:spcPts val="0"/>
              </a:spcAft>
              <a:buClr>
                <a:srgbClr val="006288"/>
              </a:buClr>
              <a:buSzPts val="900"/>
              <a:buChar char="•"/>
              <a:defRPr/>
            </a:lvl3pPr>
            <a:lvl4pPr indent="-285750" lvl="3" marL="1828800" algn="l">
              <a:lnSpc>
                <a:spcPct val="100000"/>
              </a:lnSpc>
              <a:spcBef>
                <a:spcPts val="5600"/>
              </a:spcBef>
              <a:spcAft>
                <a:spcPts val="0"/>
              </a:spcAft>
              <a:buClr>
                <a:srgbClr val="006288"/>
              </a:buClr>
              <a:buSzPts val="900"/>
              <a:buChar char="•"/>
              <a:defRPr/>
            </a:lvl4pPr>
            <a:lvl5pPr indent="-285750" lvl="4" marL="2286000" algn="l">
              <a:lnSpc>
                <a:spcPct val="100000"/>
              </a:lnSpc>
              <a:spcBef>
                <a:spcPts val="5600"/>
              </a:spcBef>
              <a:spcAft>
                <a:spcPts val="0"/>
              </a:spcAft>
              <a:buClr>
                <a:srgbClr val="006288"/>
              </a:buClr>
              <a:buSzPts val="900"/>
              <a:buChar char="•"/>
              <a:defRPr/>
            </a:lvl5pPr>
            <a:lvl6pPr indent="-285750" lvl="5" marL="2743200" algn="l">
              <a:lnSpc>
                <a:spcPct val="100000"/>
              </a:lnSpc>
              <a:spcBef>
                <a:spcPts val="5600"/>
              </a:spcBef>
              <a:spcAft>
                <a:spcPts val="0"/>
              </a:spcAft>
              <a:buClr>
                <a:srgbClr val="006288"/>
              </a:buClr>
              <a:buSzPts val="900"/>
              <a:buChar char="•"/>
              <a:defRPr/>
            </a:lvl6pPr>
            <a:lvl7pPr indent="-285750" lvl="6" marL="3200400" algn="l">
              <a:lnSpc>
                <a:spcPct val="100000"/>
              </a:lnSpc>
              <a:spcBef>
                <a:spcPts val="5600"/>
              </a:spcBef>
              <a:spcAft>
                <a:spcPts val="0"/>
              </a:spcAft>
              <a:buClr>
                <a:srgbClr val="006288"/>
              </a:buClr>
              <a:buSzPts val="900"/>
              <a:buChar char="•"/>
              <a:defRPr/>
            </a:lvl7pPr>
            <a:lvl8pPr indent="-285750" lvl="7" marL="3657600" algn="l">
              <a:lnSpc>
                <a:spcPct val="100000"/>
              </a:lnSpc>
              <a:spcBef>
                <a:spcPts val="5600"/>
              </a:spcBef>
              <a:spcAft>
                <a:spcPts val="0"/>
              </a:spcAft>
              <a:buClr>
                <a:srgbClr val="006288"/>
              </a:buClr>
              <a:buSzPts val="900"/>
              <a:buChar char="•"/>
              <a:defRPr/>
            </a:lvl8pPr>
            <a:lvl9pPr indent="-285750" lvl="8" marL="4114800" algn="l">
              <a:lnSpc>
                <a:spcPct val="100000"/>
              </a:lnSpc>
              <a:spcBef>
                <a:spcPts val="5600"/>
              </a:spcBef>
              <a:spcAft>
                <a:spcPts val="0"/>
              </a:spcAft>
              <a:buClr>
                <a:srgbClr val="006288"/>
              </a:buClr>
              <a:buSzPts val="900"/>
              <a:buChar char="•"/>
              <a:defRPr/>
            </a:lvl9pPr>
          </a:lstStyle>
          <a:p/>
        </p:txBody>
      </p:sp>
      <p:sp>
        <p:nvSpPr>
          <p:cNvPr id="104" name="Google Shape;104;p58"/>
          <p:cNvSpPr txBox="1"/>
          <p:nvPr>
            <p:ph idx="12" type="sldNum"/>
          </p:nvPr>
        </p:nvSpPr>
        <p:spPr>
          <a:xfrm>
            <a:off x="11918476" y="13068300"/>
            <a:ext cx="548641" cy="520700"/>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1pPr>
            <a:lvl2pPr indent="0" lvl="1"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2pPr>
            <a:lvl3pPr indent="0" lvl="2"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3pPr>
            <a:lvl4pPr indent="0" lvl="3"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4pPr>
            <a:lvl5pPr indent="0" lvl="4"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5pPr>
            <a:lvl6pPr indent="0" lvl="5"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6pPr>
            <a:lvl7pPr indent="0" lvl="6"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7pPr>
            <a:lvl8pPr indent="0" lvl="7"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8pPr>
            <a:lvl9pPr indent="0" lvl="8" marL="0" algn="ctr">
              <a:lnSpc>
                <a:spcPct val="100000"/>
              </a:lnSpc>
              <a:spcBef>
                <a:spcPts val="0"/>
              </a:spcBef>
              <a:spcAft>
                <a:spcPts val="0"/>
              </a:spcAft>
              <a:buClr>
                <a:srgbClr val="006288"/>
              </a:buClr>
              <a:buSzPts val="3000"/>
              <a:buFont typeface="Permanent Marker"/>
              <a:buNone/>
              <a:defRPr sz="3000">
                <a:latin typeface="Permanent Marker"/>
                <a:ea typeface="Permanent Marker"/>
                <a:cs typeface="Permanent Marker"/>
                <a:sym typeface="Permanent Marker"/>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6.xml"/><Relationship Id="rId10" Type="http://schemas.openxmlformats.org/officeDocument/2006/relationships/slideLayout" Target="../slideLayouts/slideLayout5.xml"/><Relationship Id="rId13" Type="http://schemas.openxmlformats.org/officeDocument/2006/relationships/slideLayout" Target="../slideLayouts/slideLayout8.xml"/><Relationship Id="rId12" Type="http://schemas.openxmlformats.org/officeDocument/2006/relationships/slideLayout" Target="../slideLayouts/slideLayout7.xml"/><Relationship Id="rId1" Type="http://schemas.openxmlformats.org/officeDocument/2006/relationships/image" Target="../media/image4.jpg"/><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9" Type="http://schemas.openxmlformats.org/officeDocument/2006/relationships/slideLayout" Target="../slideLayouts/slideLayout4.xml"/><Relationship Id="rId15" Type="http://schemas.openxmlformats.org/officeDocument/2006/relationships/slideLayout" Target="../slideLayouts/slideLayout10.xml"/><Relationship Id="rId14" Type="http://schemas.openxmlformats.org/officeDocument/2006/relationships/slideLayout" Target="../slideLayouts/slideLayout9.xml"/><Relationship Id="rId17" Type="http://schemas.openxmlformats.org/officeDocument/2006/relationships/slideLayout" Target="../slideLayouts/slideLayout12.xml"/><Relationship Id="rId16" Type="http://schemas.openxmlformats.org/officeDocument/2006/relationships/slideLayout" Target="../slideLayouts/slideLayout11.xml"/><Relationship Id="rId5" Type="http://schemas.openxmlformats.org/officeDocument/2006/relationships/image" Target="../media/image89.png"/><Relationship Id="rId6" Type="http://schemas.openxmlformats.org/officeDocument/2006/relationships/slideLayout" Target="../slideLayouts/slideLayout1.xml"/><Relationship Id="rId18" Type="http://schemas.openxmlformats.org/officeDocument/2006/relationships/theme" Target="../theme/theme2.xml"/><Relationship Id="rId7" Type="http://schemas.openxmlformats.org/officeDocument/2006/relationships/slideLayout" Target="../slideLayouts/slideLayout2.xml"/><Relationship Id="rId8"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pic>
        <p:nvPicPr>
          <p:cNvPr descr="lines-hrz-line.png" id="6" name="Google Shape;6;p49"/>
          <p:cNvPicPr preferRelativeResize="0"/>
          <p:nvPr/>
        </p:nvPicPr>
        <p:blipFill rotWithShape="1">
          <a:blip r:embed="rId2">
            <a:alphaModFix/>
          </a:blip>
          <a:srcRect b="0" l="0" r="0" t="0"/>
          <a:stretch/>
        </p:blipFill>
        <p:spPr>
          <a:xfrm>
            <a:off x="1917700" y="12611100"/>
            <a:ext cx="21221700" cy="286942"/>
          </a:xfrm>
          <a:prstGeom prst="rect">
            <a:avLst/>
          </a:prstGeom>
          <a:noFill/>
          <a:ln>
            <a:noFill/>
          </a:ln>
        </p:spPr>
      </p:pic>
      <p:pic>
        <p:nvPicPr>
          <p:cNvPr descr="lines-vert-line.png" id="7" name="Google Shape;7;p49"/>
          <p:cNvPicPr preferRelativeResize="0"/>
          <p:nvPr/>
        </p:nvPicPr>
        <p:blipFill rotWithShape="1">
          <a:blip r:embed="rId3">
            <a:alphaModFix/>
          </a:blip>
          <a:srcRect b="0" l="0" r="0" t="0"/>
          <a:stretch/>
        </p:blipFill>
        <p:spPr>
          <a:xfrm>
            <a:off x="22856992" y="1422400"/>
            <a:ext cx="317501" cy="11404600"/>
          </a:xfrm>
          <a:prstGeom prst="rect">
            <a:avLst/>
          </a:prstGeom>
          <a:noFill/>
          <a:ln>
            <a:noFill/>
          </a:ln>
        </p:spPr>
      </p:pic>
      <p:pic>
        <p:nvPicPr>
          <p:cNvPr descr="dots-line-cropped.png" id="8" name="Google Shape;8;p49"/>
          <p:cNvPicPr preferRelativeResize="0"/>
          <p:nvPr/>
        </p:nvPicPr>
        <p:blipFill rotWithShape="1">
          <a:blip r:embed="rId4">
            <a:alphaModFix/>
          </a:blip>
          <a:srcRect b="5882" l="0" r="110" t="11764"/>
          <a:stretch/>
        </p:blipFill>
        <p:spPr>
          <a:xfrm>
            <a:off x="1917700" y="1397000"/>
            <a:ext cx="11455400" cy="177800"/>
          </a:xfrm>
          <a:prstGeom prst="rect">
            <a:avLst/>
          </a:prstGeom>
          <a:noFill/>
          <a:ln>
            <a:noFill/>
          </a:ln>
        </p:spPr>
      </p:pic>
      <p:pic>
        <p:nvPicPr>
          <p:cNvPr descr="dots-line-cropped.png" id="9" name="Google Shape;9;p49"/>
          <p:cNvPicPr preferRelativeResize="0"/>
          <p:nvPr/>
        </p:nvPicPr>
        <p:blipFill rotWithShape="1">
          <a:blip r:embed="rId4">
            <a:alphaModFix/>
          </a:blip>
          <a:srcRect b="5882" l="17497" r="0" t="11764"/>
          <a:stretch/>
        </p:blipFill>
        <p:spPr>
          <a:xfrm>
            <a:off x="13385800" y="1397000"/>
            <a:ext cx="9461500" cy="177800"/>
          </a:xfrm>
          <a:prstGeom prst="rect">
            <a:avLst/>
          </a:prstGeom>
          <a:noFill/>
          <a:ln>
            <a:noFill/>
          </a:ln>
        </p:spPr>
      </p:pic>
      <p:pic>
        <p:nvPicPr>
          <p:cNvPr descr="dots-line-cropped.png" id="10" name="Google Shape;10;p49"/>
          <p:cNvPicPr preferRelativeResize="0"/>
          <p:nvPr/>
        </p:nvPicPr>
        <p:blipFill rotWithShape="1">
          <a:blip r:embed="rId4">
            <a:alphaModFix/>
          </a:blip>
          <a:srcRect b="0" l="2435" r="331" t="0"/>
          <a:stretch/>
        </p:blipFill>
        <p:spPr>
          <a:xfrm rot="-5400002">
            <a:off x="-3702048" y="8083550"/>
            <a:ext cx="11150601" cy="215901"/>
          </a:xfrm>
          <a:custGeom>
            <a:rect b="b" l="l" r="r" t="t"/>
            <a:pathLst>
              <a:path extrusionOk="0" h="21600" w="21600">
                <a:moveTo>
                  <a:pt x="21600" y="1"/>
                </a:moveTo>
                <a:lnTo>
                  <a:pt x="0" y="0"/>
                </a:lnTo>
                <a:lnTo>
                  <a:pt x="0" y="21599"/>
                </a:lnTo>
                <a:lnTo>
                  <a:pt x="21600" y="21600"/>
                </a:lnTo>
                <a:lnTo>
                  <a:pt x="21600" y="1"/>
                </a:lnTo>
                <a:close/>
              </a:path>
            </a:pathLst>
          </a:custGeom>
          <a:noFill/>
          <a:ln>
            <a:noFill/>
          </a:ln>
        </p:spPr>
      </p:pic>
      <p:pic>
        <p:nvPicPr>
          <p:cNvPr descr="dots-line-cropped.png" id="11" name="Google Shape;11;p49"/>
          <p:cNvPicPr preferRelativeResize="0"/>
          <p:nvPr/>
        </p:nvPicPr>
        <p:blipFill rotWithShape="1">
          <a:blip r:embed="rId4">
            <a:alphaModFix/>
          </a:blip>
          <a:srcRect b="0" l="45957" r="30896" t="2934"/>
          <a:stretch/>
        </p:blipFill>
        <p:spPr>
          <a:xfrm rot="-5400009">
            <a:off x="549281" y="1196968"/>
            <a:ext cx="2654301" cy="209564"/>
          </a:xfrm>
          <a:prstGeom prst="rect">
            <a:avLst/>
          </a:prstGeom>
          <a:noFill/>
          <a:ln>
            <a:noFill/>
          </a:ln>
        </p:spPr>
      </p:pic>
      <p:pic>
        <p:nvPicPr>
          <p:cNvPr descr="dots-line-cropped.png" id="12" name="Google Shape;12;p49"/>
          <p:cNvPicPr preferRelativeResize="0"/>
          <p:nvPr/>
        </p:nvPicPr>
        <p:blipFill rotWithShape="1">
          <a:blip r:embed="rId4">
            <a:alphaModFix/>
          </a:blip>
          <a:srcRect b="2944" l="52823" r="30675" t="2937"/>
          <a:stretch/>
        </p:blipFill>
        <p:spPr>
          <a:xfrm rot="-11">
            <a:off x="-38101" y="12744451"/>
            <a:ext cx="1892301" cy="203201"/>
          </a:xfrm>
          <a:prstGeom prst="rect">
            <a:avLst/>
          </a:prstGeom>
          <a:noFill/>
          <a:ln>
            <a:noFill/>
          </a:ln>
        </p:spPr>
      </p:pic>
      <p:pic>
        <p:nvPicPr>
          <p:cNvPr descr="wave-line.png" id="13" name="Google Shape;13;p49"/>
          <p:cNvPicPr preferRelativeResize="0"/>
          <p:nvPr/>
        </p:nvPicPr>
        <p:blipFill rotWithShape="1">
          <a:blip r:embed="rId5">
            <a:alphaModFix/>
          </a:blip>
          <a:srcRect b="0" l="15840" r="0" t="0"/>
          <a:stretch/>
        </p:blipFill>
        <p:spPr>
          <a:xfrm>
            <a:off x="1968500" y="1536700"/>
            <a:ext cx="20916902" cy="140022"/>
          </a:xfrm>
          <a:prstGeom prst="rect">
            <a:avLst/>
          </a:prstGeom>
          <a:noFill/>
          <a:ln>
            <a:noFill/>
          </a:ln>
        </p:spPr>
      </p:pic>
      <p:pic>
        <p:nvPicPr>
          <p:cNvPr descr="wave-line.png" id="14" name="Google Shape;14;p49"/>
          <p:cNvPicPr preferRelativeResize="0"/>
          <p:nvPr/>
        </p:nvPicPr>
        <p:blipFill rotWithShape="1">
          <a:blip r:embed="rId5">
            <a:alphaModFix/>
          </a:blip>
          <a:srcRect b="0" l="5664" r="49485" t="0"/>
          <a:stretch/>
        </p:blipFill>
        <p:spPr>
          <a:xfrm rot="5400000">
            <a:off x="-3518856" y="7036175"/>
            <a:ext cx="11061701" cy="138949"/>
          </a:xfrm>
          <a:prstGeom prst="rect">
            <a:avLst/>
          </a:prstGeom>
          <a:noFill/>
          <a:ln>
            <a:noFill/>
          </a:ln>
        </p:spPr>
      </p:pic>
      <p:pic>
        <p:nvPicPr>
          <p:cNvPr descr="dots-line-cropped.png" id="15" name="Google Shape;15;p49"/>
          <p:cNvPicPr preferRelativeResize="0"/>
          <p:nvPr/>
        </p:nvPicPr>
        <p:blipFill rotWithShape="1">
          <a:blip r:embed="rId4">
            <a:alphaModFix/>
          </a:blip>
          <a:srcRect b="2944" l="56589" r="32446" t="2937"/>
          <a:stretch/>
        </p:blipFill>
        <p:spPr>
          <a:xfrm rot="-11">
            <a:off x="23139399" y="12744451"/>
            <a:ext cx="1257301" cy="203201"/>
          </a:xfrm>
          <a:prstGeom prst="rect">
            <a:avLst/>
          </a:prstGeom>
          <a:noFill/>
          <a:ln>
            <a:noFill/>
          </a:ln>
        </p:spPr>
      </p:pic>
      <p:sp>
        <p:nvSpPr>
          <p:cNvPr id="16" name="Google Shape;16;p49"/>
          <p:cNvSpPr txBox="1"/>
          <p:nvPr>
            <p:ph idx="1" type="body"/>
          </p:nvPr>
        </p:nvSpPr>
        <p:spPr>
          <a:xfrm>
            <a:off x="2387600" y="2120900"/>
            <a:ext cx="19621500" cy="9461500"/>
          </a:xfrm>
          <a:prstGeom prst="rect">
            <a:avLst/>
          </a:prstGeom>
          <a:noFill/>
          <a:ln>
            <a:noFill/>
          </a:ln>
        </p:spPr>
        <p:txBody>
          <a:bodyPr anchorCtr="0" anchor="ctr" bIns="50800" lIns="50800" spcFirstLastPara="1" rIns="50800" wrap="square" tIns="50800">
            <a:normAutofit/>
          </a:bodyPr>
          <a:lstStyle>
            <a:lvl1pPr indent="-387350" lvl="0" marL="457200" marR="0" rtl="0" algn="l">
              <a:lnSpc>
                <a:spcPct val="100000"/>
              </a:lnSpc>
              <a:spcBef>
                <a:spcPts val="5600"/>
              </a:spcBef>
              <a:spcAft>
                <a:spcPts val="0"/>
              </a:spcAft>
              <a:buClr>
                <a:srgbClr val="006288"/>
              </a:buClr>
              <a:buSzPts val="2500"/>
              <a:buFont typeface="Georgia"/>
              <a:buChar char="•"/>
              <a:defRPr b="0" i="0" sz="5000" u="none" cap="none" strike="noStrike">
                <a:solidFill>
                  <a:srgbClr val="006288"/>
                </a:solidFill>
                <a:latin typeface="Georgia"/>
                <a:ea typeface="Georgia"/>
                <a:cs typeface="Georgia"/>
                <a:sym typeface="Georgia"/>
              </a:defRPr>
            </a:lvl1pPr>
            <a:lvl2pPr indent="-387350" lvl="1" marL="914400" marR="0" rtl="0" algn="l">
              <a:lnSpc>
                <a:spcPct val="100000"/>
              </a:lnSpc>
              <a:spcBef>
                <a:spcPts val="5600"/>
              </a:spcBef>
              <a:spcAft>
                <a:spcPts val="0"/>
              </a:spcAft>
              <a:buClr>
                <a:srgbClr val="006288"/>
              </a:buClr>
              <a:buSzPts val="2500"/>
              <a:buFont typeface="Georgia"/>
              <a:buChar char="•"/>
              <a:defRPr b="0" i="0" sz="5000" u="none" cap="none" strike="noStrike">
                <a:solidFill>
                  <a:srgbClr val="006288"/>
                </a:solidFill>
                <a:latin typeface="Georgia"/>
                <a:ea typeface="Georgia"/>
                <a:cs typeface="Georgia"/>
                <a:sym typeface="Georgia"/>
              </a:defRPr>
            </a:lvl2pPr>
            <a:lvl3pPr indent="-387350" lvl="2" marL="1371600" marR="0" rtl="0" algn="l">
              <a:lnSpc>
                <a:spcPct val="100000"/>
              </a:lnSpc>
              <a:spcBef>
                <a:spcPts val="5600"/>
              </a:spcBef>
              <a:spcAft>
                <a:spcPts val="0"/>
              </a:spcAft>
              <a:buClr>
                <a:srgbClr val="006288"/>
              </a:buClr>
              <a:buSzPts val="2500"/>
              <a:buFont typeface="Georgia"/>
              <a:buChar char="•"/>
              <a:defRPr b="0" i="0" sz="5000" u="none" cap="none" strike="noStrike">
                <a:solidFill>
                  <a:srgbClr val="006288"/>
                </a:solidFill>
                <a:latin typeface="Georgia"/>
                <a:ea typeface="Georgia"/>
                <a:cs typeface="Georgia"/>
                <a:sym typeface="Georgia"/>
              </a:defRPr>
            </a:lvl3pPr>
            <a:lvl4pPr indent="-387350" lvl="3" marL="1828800" marR="0" rtl="0" algn="l">
              <a:lnSpc>
                <a:spcPct val="100000"/>
              </a:lnSpc>
              <a:spcBef>
                <a:spcPts val="5600"/>
              </a:spcBef>
              <a:spcAft>
                <a:spcPts val="0"/>
              </a:spcAft>
              <a:buClr>
                <a:srgbClr val="006288"/>
              </a:buClr>
              <a:buSzPts val="2500"/>
              <a:buFont typeface="Georgia"/>
              <a:buChar char="•"/>
              <a:defRPr b="0" i="0" sz="5000" u="none" cap="none" strike="noStrike">
                <a:solidFill>
                  <a:srgbClr val="006288"/>
                </a:solidFill>
                <a:latin typeface="Georgia"/>
                <a:ea typeface="Georgia"/>
                <a:cs typeface="Georgia"/>
                <a:sym typeface="Georgia"/>
              </a:defRPr>
            </a:lvl4pPr>
            <a:lvl5pPr indent="-387350" lvl="4" marL="2286000" marR="0" rtl="0" algn="l">
              <a:lnSpc>
                <a:spcPct val="100000"/>
              </a:lnSpc>
              <a:spcBef>
                <a:spcPts val="5600"/>
              </a:spcBef>
              <a:spcAft>
                <a:spcPts val="0"/>
              </a:spcAft>
              <a:buClr>
                <a:srgbClr val="006288"/>
              </a:buClr>
              <a:buSzPts val="2500"/>
              <a:buFont typeface="Georgia"/>
              <a:buChar char="•"/>
              <a:defRPr b="0" i="0" sz="5000" u="none" cap="none" strike="noStrike">
                <a:solidFill>
                  <a:srgbClr val="006288"/>
                </a:solidFill>
                <a:latin typeface="Georgia"/>
                <a:ea typeface="Georgia"/>
                <a:cs typeface="Georgia"/>
                <a:sym typeface="Georgia"/>
              </a:defRPr>
            </a:lvl5pPr>
            <a:lvl6pPr indent="-387350" lvl="5" marL="2743200" marR="0" rtl="0" algn="l">
              <a:lnSpc>
                <a:spcPct val="100000"/>
              </a:lnSpc>
              <a:spcBef>
                <a:spcPts val="5600"/>
              </a:spcBef>
              <a:spcAft>
                <a:spcPts val="0"/>
              </a:spcAft>
              <a:buClr>
                <a:srgbClr val="006288"/>
              </a:buClr>
              <a:buSzPts val="2500"/>
              <a:buFont typeface="Georgia"/>
              <a:buChar char="•"/>
              <a:defRPr b="0" i="0" sz="5000" u="none" cap="none" strike="noStrike">
                <a:solidFill>
                  <a:srgbClr val="006288"/>
                </a:solidFill>
                <a:latin typeface="Georgia"/>
                <a:ea typeface="Georgia"/>
                <a:cs typeface="Georgia"/>
                <a:sym typeface="Georgia"/>
              </a:defRPr>
            </a:lvl6pPr>
            <a:lvl7pPr indent="-387350" lvl="6" marL="3200400" marR="0" rtl="0" algn="l">
              <a:lnSpc>
                <a:spcPct val="100000"/>
              </a:lnSpc>
              <a:spcBef>
                <a:spcPts val="5600"/>
              </a:spcBef>
              <a:spcAft>
                <a:spcPts val="0"/>
              </a:spcAft>
              <a:buClr>
                <a:srgbClr val="006288"/>
              </a:buClr>
              <a:buSzPts val="2500"/>
              <a:buFont typeface="Georgia"/>
              <a:buChar char="•"/>
              <a:defRPr b="0" i="0" sz="5000" u="none" cap="none" strike="noStrike">
                <a:solidFill>
                  <a:srgbClr val="006288"/>
                </a:solidFill>
                <a:latin typeface="Georgia"/>
                <a:ea typeface="Georgia"/>
                <a:cs typeface="Georgia"/>
                <a:sym typeface="Georgia"/>
              </a:defRPr>
            </a:lvl7pPr>
            <a:lvl8pPr indent="-387350" lvl="7" marL="3657600" marR="0" rtl="0" algn="l">
              <a:lnSpc>
                <a:spcPct val="100000"/>
              </a:lnSpc>
              <a:spcBef>
                <a:spcPts val="5600"/>
              </a:spcBef>
              <a:spcAft>
                <a:spcPts val="0"/>
              </a:spcAft>
              <a:buClr>
                <a:srgbClr val="006288"/>
              </a:buClr>
              <a:buSzPts val="2500"/>
              <a:buFont typeface="Georgia"/>
              <a:buChar char="•"/>
              <a:defRPr b="0" i="0" sz="5000" u="none" cap="none" strike="noStrike">
                <a:solidFill>
                  <a:srgbClr val="006288"/>
                </a:solidFill>
                <a:latin typeface="Georgia"/>
                <a:ea typeface="Georgia"/>
                <a:cs typeface="Georgia"/>
                <a:sym typeface="Georgia"/>
              </a:defRPr>
            </a:lvl8pPr>
            <a:lvl9pPr indent="-387350" lvl="8" marL="4114800" marR="0" rtl="0" algn="l">
              <a:lnSpc>
                <a:spcPct val="100000"/>
              </a:lnSpc>
              <a:spcBef>
                <a:spcPts val="5600"/>
              </a:spcBef>
              <a:spcAft>
                <a:spcPts val="0"/>
              </a:spcAft>
              <a:buClr>
                <a:srgbClr val="006288"/>
              </a:buClr>
              <a:buSzPts val="2500"/>
              <a:buFont typeface="Georgia"/>
              <a:buChar char="•"/>
              <a:defRPr b="0" i="0" sz="5000" u="none" cap="none" strike="noStrike">
                <a:solidFill>
                  <a:srgbClr val="006288"/>
                </a:solidFill>
                <a:latin typeface="Georgia"/>
                <a:ea typeface="Georgia"/>
                <a:cs typeface="Georgia"/>
                <a:sym typeface="Georgia"/>
              </a:defRPr>
            </a:lvl9pPr>
          </a:lstStyle>
          <a:p/>
        </p:txBody>
      </p:sp>
      <p:sp>
        <p:nvSpPr>
          <p:cNvPr id="17" name="Google Shape;17;p49"/>
          <p:cNvSpPr txBox="1"/>
          <p:nvPr>
            <p:ph type="title"/>
          </p:nvPr>
        </p:nvSpPr>
        <p:spPr>
          <a:xfrm>
            <a:off x="2387600" y="355600"/>
            <a:ext cx="19621500" cy="3302000"/>
          </a:xfrm>
          <a:prstGeom prst="rect">
            <a:avLst/>
          </a:prstGeom>
          <a:noFill/>
          <a:ln>
            <a:noFill/>
          </a:ln>
        </p:spPr>
        <p:txBody>
          <a:bodyPr anchorCtr="0" anchor="ctr" bIns="50800" lIns="50800" spcFirstLastPara="1" rIns="50800" wrap="square" tIns="50800">
            <a:normAutofit/>
          </a:bodyPr>
          <a:lstStyle>
            <a:lvl1pPr lvl="0" marR="0" rtl="0" algn="ctr">
              <a:lnSpc>
                <a:spcPct val="100000"/>
              </a:lnSpc>
              <a:spcBef>
                <a:spcPts val="0"/>
              </a:spcBef>
              <a:spcAft>
                <a:spcPts val="0"/>
              </a:spcAft>
              <a:buClr>
                <a:srgbClr val="528D4D"/>
              </a:buClr>
              <a:buSzPts val="9400"/>
              <a:buFont typeface="Permanent Marker"/>
              <a:buNone/>
              <a:defRPr b="0" i="0" sz="9400" u="none" cap="none" strike="noStrike">
                <a:solidFill>
                  <a:srgbClr val="528D4D"/>
                </a:solidFill>
                <a:latin typeface="Permanent Marker"/>
                <a:ea typeface="Permanent Marker"/>
                <a:cs typeface="Permanent Marker"/>
                <a:sym typeface="Permanent Marker"/>
              </a:defRPr>
            </a:lvl1pPr>
            <a:lvl2pPr lvl="1" marR="0" rtl="0" algn="ctr">
              <a:lnSpc>
                <a:spcPct val="100000"/>
              </a:lnSpc>
              <a:spcBef>
                <a:spcPts val="0"/>
              </a:spcBef>
              <a:spcAft>
                <a:spcPts val="0"/>
              </a:spcAft>
              <a:buClr>
                <a:srgbClr val="528D4D"/>
              </a:buClr>
              <a:buSzPts val="9400"/>
              <a:buFont typeface="Permanent Marker"/>
              <a:buNone/>
              <a:defRPr b="0" i="0" sz="9400" u="none" cap="none" strike="noStrike">
                <a:solidFill>
                  <a:srgbClr val="528D4D"/>
                </a:solidFill>
                <a:latin typeface="Permanent Marker"/>
                <a:ea typeface="Permanent Marker"/>
                <a:cs typeface="Permanent Marker"/>
                <a:sym typeface="Permanent Marker"/>
              </a:defRPr>
            </a:lvl2pPr>
            <a:lvl3pPr lvl="2" marR="0" rtl="0" algn="ctr">
              <a:lnSpc>
                <a:spcPct val="100000"/>
              </a:lnSpc>
              <a:spcBef>
                <a:spcPts val="0"/>
              </a:spcBef>
              <a:spcAft>
                <a:spcPts val="0"/>
              </a:spcAft>
              <a:buClr>
                <a:srgbClr val="528D4D"/>
              </a:buClr>
              <a:buSzPts val="9400"/>
              <a:buFont typeface="Permanent Marker"/>
              <a:buNone/>
              <a:defRPr b="0" i="0" sz="9400" u="none" cap="none" strike="noStrike">
                <a:solidFill>
                  <a:srgbClr val="528D4D"/>
                </a:solidFill>
                <a:latin typeface="Permanent Marker"/>
                <a:ea typeface="Permanent Marker"/>
                <a:cs typeface="Permanent Marker"/>
                <a:sym typeface="Permanent Marker"/>
              </a:defRPr>
            </a:lvl3pPr>
            <a:lvl4pPr lvl="3" marR="0" rtl="0" algn="ctr">
              <a:lnSpc>
                <a:spcPct val="100000"/>
              </a:lnSpc>
              <a:spcBef>
                <a:spcPts val="0"/>
              </a:spcBef>
              <a:spcAft>
                <a:spcPts val="0"/>
              </a:spcAft>
              <a:buClr>
                <a:srgbClr val="528D4D"/>
              </a:buClr>
              <a:buSzPts val="9400"/>
              <a:buFont typeface="Permanent Marker"/>
              <a:buNone/>
              <a:defRPr b="0" i="0" sz="9400" u="none" cap="none" strike="noStrike">
                <a:solidFill>
                  <a:srgbClr val="528D4D"/>
                </a:solidFill>
                <a:latin typeface="Permanent Marker"/>
                <a:ea typeface="Permanent Marker"/>
                <a:cs typeface="Permanent Marker"/>
                <a:sym typeface="Permanent Marker"/>
              </a:defRPr>
            </a:lvl4pPr>
            <a:lvl5pPr lvl="4" marR="0" rtl="0" algn="ctr">
              <a:lnSpc>
                <a:spcPct val="100000"/>
              </a:lnSpc>
              <a:spcBef>
                <a:spcPts val="0"/>
              </a:spcBef>
              <a:spcAft>
                <a:spcPts val="0"/>
              </a:spcAft>
              <a:buClr>
                <a:srgbClr val="528D4D"/>
              </a:buClr>
              <a:buSzPts val="9400"/>
              <a:buFont typeface="Permanent Marker"/>
              <a:buNone/>
              <a:defRPr b="0" i="0" sz="9400" u="none" cap="none" strike="noStrike">
                <a:solidFill>
                  <a:srgbClr val="528D4D"/>
                </a:solidFill>
                <a:latin typeface="Permanent Marker"/>
                <a:ea typeface="Permanent Marker"/>
                <a:cs typeface="Permanent Marker"/>
                <a:sym typeface="Permanent Marker"/>
              </a:defRPr>
            </a:lvl5pPr>
            <a:lvl6pPr lvl="5" marR="0" rtl="0" algn="ctr">
              <a:lnSpc>
                <a:spcPct val="100000"/>
              </a:lnSpc>
              <a:spcBef>
                <a:spcPts val="0"/>
              </a:spcBef>
              <a:spcAft>
                <a:spcPts val="0"/>
              </a:spcAft>
              <a:buClr>
                <a:srgbClr val="528D4D"/>
              </a:buClr>
              <a:buSzPts val="9400"/>
              <a:buFont typeface="Permanent Marker"/>
              <a:buNone/>
              <a:defRPr b="0" i="0" sz="9400" u="none" cap="none" strike="noStrike">
                <a:solidFill>
                  <a:srgbClr val="528D4D"/>
                </a:solidFill>
                <a:latin typeface="Permanent Marker"/>
                <a:ea typeface="Permanent Marker"/>
                <a:cs typeface="Permanent Marker"/>
                <a:sym typeface="Permanent Marker"/>
              </a:defRPr>
            </a:lvl6pPr>
            <a:lvl7pPr lvl="6" marR="0" rtl="0" algn="ctr">
              <a:lnSpc>
                <a:spcPct val="100000"/>
              </a:lnSpc>
              <a:spcBef>
                <a:spcPts val="0"/>
              </a:spcBef>
              <a:spcAft>
                <a:spcPts val="0"/>
              </a:spcAft>
              <a:buClr>
                <a:srgbClr val="528D4D"/>
              </a:buClr>
              <a:buSzPts val="9400"/>
              <a:buFont typeface="Permanent Marker"/>
              <a:buNone/>
              <a:defRPr b="0" i="0" sz="9400" u="none" cap="none" strike="noStrike">
                <a:solidFill>
                  <a:srgbClr val="528D4D"/>
                </a:solidFill>
                <a:latin typeface="Permanent Marker"/>
                <a:ea typeface="Permanent Marker"/>
                <a:cs typeface="Permanent Marker"/>
                <a:sym typeface="Permanent Marker"/>
              </a:defRPr>
            </a:lvl7pPr>
            <a:lvl8pPr lvl="7" marR="0" rtl="0" algn="ctr">
              <a:lnSpc>
                <a:spcPct val="100000"/>
              </a:lnSpc>
              <a:spcBef>
                <a:spcPts val="0"/>
              </a:spcBef>
              <a:spcAft>
                <a:spcPts val="0"/>
              </a:spcAft>
              <a:buClr>
                <a:srgbClr val="528D4D"/>
              </a:buClr>
              <a:buSzPts val="9400"/>
              <a:buFont typeface="Permanent Marker"/>
              <a:buNone/>
              <a:defRPr b="0" i="0" sz="9400" u="none" cap="none" strike="noStrike">
                <a:solidFill>
                  <a:srgbClr val="528D4D"/>
                </a:solidFill>
                <a:latin typeface="Permanent Marker"/>
                <a:ea typeface="Permanent Marker"/>
                <a:cs typeface="Permanent Marker"/>
                <a:sym typeface="Permanent Marker"/>
              </a:defRPr>
            </a:lvl8pPr>
            <a:lvl9pPr lvl="8" marR="0" rtl="0" algn="ctr">
              <a:lnSpc>
                <a:spcPct val="100000"/>
              </a:lnSpc>
              <a:spcBef>
                <a:spcPts val="0"/>
              </a:spcBef>
              <a:spcAft>
                <a:spcPts val="0"/>
              </a:spcAft>
              <a:buClr>
                <a:srgbClr val="528D4D"/>
              </a:buClr>
              <a:buSzPts val="9400"/>
              <a:buFont typeface="Permanent Marker"/>
              <a:buNone/>
              <a:defRPr b="0" i="0" sz="9400" u="none" cap="none" strike="noStrike">
                <a:solidFill>
                  <a:srgbClr val="528D4D"/>
                </a:solidFill>
                <a:latin typeface="Permanent Marker"/>
                <a:ea typeface="Permanent Marker"/>
                <a:cs typeface="Permanent Marker"/>
                <a:sym typeface="Permanent Marker"/>
              </a:defRPr>
            </a:lvl9pPr>
          </a:lstStyle>
          <a:p/>
        </p:txBody>
      </p:sp>
      <p:sp>
        <p:nvSpPr>
          <p:cNvPr id="18" name="Google Shape;18;p49"/>
          <p:cNvSpPr txBox="1"/>
          <p:nvPr>
            <p:ph idx="12" type="sldNum"/>
          </p:nvPr>
        </p:nvSpPr>
        <p:spPr>
          <a:xfrm>
            <a:off x="11912599" y="13068300"/>
            <a:ext cx="548641" cy="520700"/>
          </a:xfrm>
          <a:prstGeom prst="rect">
            <a:avLst/>
          </a:prstGeom>
          <a:noFill/>
          <a:ln>
            <a:noFill/>
          </a:ln>
        </p:spPr>
        <p:txBody>
          <a:bodyPr anchorCtr="0" anchor="t" bIns="50800" lIns="50800" spcFirstLastPara="1" rIns="50800" wrap="square" tIns="50800">
            <a:spAutoFit/>
          </a:bodyPr>
          <a:lstStyle>
            <a:lvl1pPr indent="0" lvl="0" marL="0" marR="0" rtl="0" algn="ctr">
              <a:lnSpc>
                <a:spcPct val="100000"/>
              </a:lnSpc>
              <a:spcBef>
                <a:spcPts val="0"/>
              </a:spcBef>
              <a:spcAft>
                <a:spcPts val="0"/>
              </a:spcAft>
              <a:buClr>
                <a:srgbClr val="006288"/>
              </a:buClr>
              <a:buSzPts val="3000"/>
              <a:buFont typeface="Permanent Marker"/>
              <a:buNone/>
              <a:defRPr b="0" i="0" sz="3000" u="none" cap="none" strike="noStrike">
                <a:solidFill>
                  <a:srgbClr val="006288"/>
                </a:solidFill>
                <a:latin typeface="Permanent Marker"/>
                <a:ea typeface="Permanent Marker"/>
                <a:cs typeface="Permanent Marker"/>
                <a:sym typeface="Permanent Marker"/>
              </a:defRPr>
            </a:lvl1pPr>
            <a:lvl2pPr indent="0" lvl="1" marL="0" marR="0" rtl="0" algn="ctr">
              <a:lnSpc>
                <a:spcPct val="100000"/>
              </a:lnSpc>
              <a:spcBef>
                <a:spcPts val="0"/>
              </a:spcBef>
              <a:spcAft>
                <a:spcPts val="0"/>
              </a:spcAft>
              <a:buClr>
                <a:srgbClr val="006288"/>
              </a:buClr>
              <a:buSzPts val="3000"/>
              <a:buFont typeface="Permanent Marker"/>
              <a:buNone/>
              <a:defRPr b="0" i="0" sz="3000" u="none" cap="none" strike="noStrike">
                <a:solidFill>
                  <a:srgbClr val="006288"/>
                </a:solidFill>
                <a:latin typeface="Permanent Marker"/>
                <a:ea typeface="Permanent Marker"/>
                <a:cs typeface="Permanent Marker"/>
                <a:sym typeface="Permanent Marker"/>
              </a:defRPr>
            </a:lvl2pPr>
            <a:lvl3pPr indent="0" lvl="2" marL="0" marR="0" rtl="0" algn="ctr">
              <a:lnSpc>
                <a:spcPct val="100000"/>
              </a:lnSpc>
              <a:spcBef>
                <a:spcPts val="0"/>
              </a:spcBef>
              <a:spcAft>
                <a:spcPts val="0"/>
              </a:spcAft>
              <a:buClr>
                <a:srgbClr val="006288"/>
              </a:buClr>
              <a:buSzPts val="3000"/>
              <a:buFont typeface="Permanent Marker"/>
              <a:buNone/>
              <a:defRPr b="0" i="0" sz="3000" u="none" cap="none" strike="noStrike">
                <a:solidFill>
                  <a:srgbClr val="006288"/>
                </a:solidFill>
                <a:latin typeface="Permanent Marker"/>
                <a:ea typeface="Permanent Marker"/>
                <a:cs typeface="Permanent Marker"/>
                <a:sym typeface="Permanent Marker"/>
              </a:defRPr>
            </a:lvl3pPr>
            <a:lvl4pPr indent="0" lvl="3" marL="0" marR="0" rtl="0" algn="ctr">
              <a:lnSpc>
                <a:spcPct val="100000"/>
              </a:lnSpc>
              <a:spcBef>
                <a:spcPts val="0"/>
              </a:spcBef>
              <a:spcAft>
                <a:spcPts val="0"/>
              </a:spcAft>
              <a:buClr>
                <a:srgbClr val="006288"/>
              </a:buClr>
              <a:buSzPts val="3000"/>
              <a:buFont typeface="Permanent Marker"/>
              <a:buNone/>
              <a:defRPr b="0" i="0" sz="3000" u="none" cap="none" strike="noStrike">
                <a:solidFill>
                  <a:srgbClr val="006288"/>
                </a:solidFill>
                <a:latin typeface="Permanent Marker"/>
                <a:ea typeface="Permanent Marker"/>
                <a:cs typeface="Permanent Marker"/>
                <a:sym typeface="Permanent Marker"/>
              </a:defRPr>
            </a:lvl4pPr>
            <a:lvl5pPr indent="0" lvl="4" marL="0" marR="0" rtl="0" algn="ctr">
              <a:lnSpc>
                <a:spcPct val="100000"/>
              </a:lnSpc>
              <a:spcBef>
                <a:spcPts val="0"/>
              </a:spcBef>
              <a:spcAft>
                <a:spcPts val="0"/>
              </a:spcAft>
              <a:buClr>
                <a:srgbClr val="006288"/>
              </a:buClr>
              <a:buSzPts val="3000"/>
              <a:buFont typeface="Permanent Marker"/>
              <a:buNone/>
              <a:defRPr b="0" i="0" sz="3000" u="none" cap="none" strike="noStrike">
                <a:solidFill>
                  <a:srgbClr val="006288"/>
                </a:solidFill>
                <a:latin typeface="Permanent Marker"/>
                <a:ea typeface="Permanent Marker"/>
                <a:cs typeface="Permanent Marker"/>
                <a:sym typeface="Permanent Marker"/>
              </a:defRPr>
            </a:lvl5pPr>
            <a:lvl6pPr indent="0" lvl="5" marL="0" marR="0" rtl="0" algn="ctr">
              <a:lnSpc>
                <a:spcPct val="100000"/>
              </a:lnSpc>
              <a:spcBef>
                <a:spcPts val="0"/>
              </a:spcBef>
              <a:spcAft>
                <a:spcPts val="0"/>
              </a:spcAft>
              <a:buClr>
                <a:srgbClr val="006288"/>
              </a:buClr>
              <a:buSzPts val="3000"/>
              <a:buFont typeface="Permanent Marker"/>
              <a:buNone/>
              <a:defRPr b="0" i="0" sz="3000" u="none" cap="none" strike="noStrike">
                <a:solidFill>
                  <a:srgbClr val="006288"/>
                </a:solidFill>
                <a:latin typeface="Permanent Marker"/>
                <a:ea typeface="Permanent Marker"/>
                <a:cs typeface="Permanent Marker"/>
                <a:sym typeface="Permanent Marker"/>
              </a:defRPr>
            </a:lvl6pPr>
            <a:lvl7pPr indent="0" lvl="6" marL="0" marR="0" rtl="0" algn="ctr">
              <a:lnSpc>
                <a:spcPct val="100000"/>
              </a:lnSpc>
              <a:spcBef>
                <a:spcPts val="0"/>
              </a:spcBef>
              <a:spcAft>
                <a:spcPts val="0"/>
              </a:spcAft>
              <a:buClr>
                <a:srgbClr val="006288"/>
              </a:buClr>
              <a:buSzPts val="3000"/>
              <a:buFont typeface="Permanent Marker"/>
              <a:buNone/>
              <a:defRPr b="0" i="0" sz="3000" u="none" cap="none" strike="noStrike">
                <a:solidFill>
                  <a:srgbClr val="006288"/>
                </a:solidFill>
                <a:latin typeface="Permanent Marker"/>
                <a:ea typeface="Permanent Marker"/>
                <a:cs typeface="Permanent Marker"/>
                <a:sym typeface="Permanent Marker"/>
              </a:defRPr>
            </a:lvl7pPr>
            <a:lvl8pPr indent="0" lvl="7" marL="0" marR="0" rtl="0" algn="ctr">
              <a:lnSpc>
                <a:spcPct val="100000"/>
              </a:lnSpc>
              <a:spcBef>
                <a:spcPts val="0"/>
              </a:spcBef>
              <a:spcAft>
                <a:spcPts val="0"/>
              </a:spcAft>
              <a:buClr>
                <a:srgbClr val="006288"/>
              </a:buClr>
              <a:buSzPts val="3000"/>
              <a:buFont typeface="Permanent Marker"/>
              <a:buNone/>
              <a:defRPr b="0" i="0" sz="3000" u="none" cap="none" strike="noStrike">
                <a:solidFill>
                  <a:srgbClr val="006288"/>
                </a:solidFill>
                <a:latin typeface="Permanent Marker"/>
                <a:ea typeface="Permanent Marker"/>
                <a:cs typeface="Permanent Marker"/>
                <a:sym typeface="Permanent Marker"/>
              </a:defRPr>
            </a:lvl8pPr>
            <a:lvl9pPr indent="0" lvl="8" marL="0" marR="0" rtl="0" algn="ctr">
              <a:lnSpc>
                <a:spcPct val="100000"/>
              </a:lnSpc>
              <a:spcBef>
                <a:spcPts val="0"/>
              </a:spcBef>
              <a:spcAft>
                <a:spcPts val="0"/>
              </a:spcAft>
              <a:buClr>
                <a:srgbClr val="006288"/>
              </a:buClr>
              <a:buSzPts val="3000"/>
              <a:buFont typeface="Permanent Marker"/>
              <a:buNone/>
              <a:defRPr b="0" i="0" sz="3000" u="none" cap="none" strike="noStrike">
                <a:solidFill>
                  <a:srgbClr val="006288"/>
                </a:solidFill>
                <a:latin typeface="Permanent Marker"/>
                <a:ea typeface="Permanent Marker"/>
                <a:cs typeface="Permanent Marker"/>
                <a:sym typeface="Permanent Marker"/>
              </a:defRPr>
            </a:lvl9pPr>
          </a:lstStyle>
          <a:p>
            <a:pPr indent="0" lvl="0" marL="0" rtl="0" algn="ct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6"/>
    <p:sldLayoutId id="2147483650"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 id="2147483660"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4.png"/><Relationship Id="rId4" Type="http://schemas.openxmlformats.org/officeDocument/2006/relationships/image" Target="../media/image5.png"/><Relationship Id="rId5" Type="http://schemas.openxmlformats.org/officeDocument/2006/relationships/image" Target="../media/image26.png"/><Relationship Id="rId6"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31.png"/><Relationship Id="rId5"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7.png"/><Relationship Id="rId4" Type="http://schemas.openxmlformats.org/officeDocument/2006/relationships/image" Target="../media/image5.png"/><Relationship Id="rId5" Type="http://schemas.openxmlformats.org/officeDocument/2006/relationships/image" Target="../media/image28.png"/><Relationship Id="rId6" Type="http://schemas.openxmlformats.org/officeDocument/2006/relationships/image" Target="../media/image6.png"/><Relationship Id="rId7"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32.png"/><Relationship Id="rId6"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9.pn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35.png"/><Relationship Id="rId7"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41.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42.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45.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0.png"/><Relationship Id="rId4" Type="http://schemas.openxmlformats.org/officeDocument/2006/relationships/image" Target="../media/image13.png"/><Relationship Id="rId5" Type="http://schemas.openxmlformats.org/officeDocument/2006/relationships/image" Target="../media/image17.png"/><Relationship Id="rId6"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6.png"/><Relationship Id="rId4" Type="http://schemas.openxmlformats.org/officeDocument/2006/relationships/image" Target="../media/image48.png"/><Relationship Id="rId5" Type="http://schemas.openxmlformats.org/officeDocument/2006/relationships/image" Target="../media/image4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7.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8.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8.png"/><Relationship Id="rId4" Type="http://schemas.openxmlformats.org/officeDocument/2006/relationships/image" Target="../media/image54.png"/><Relationship Id="rId5" Type="http://schemas.openxmlformats.org/officeDocument/2006/relationships/image" Target="../media/image5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5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58.png"/><Relationship Id="rId4" Type="http://schemas.openxmlformats.org/officeDocument/2006/relationships/image" Target="../media/image57.png"/><Relationship Id="rId5" Type="http://schemas.openxmlformats.org/officeDocument/2006/relationships/image" Target="../media/image6.png"/><Relationship Id="rId6" Type="http://schemas.openxmlformats.org/officeDocument/2006/relationships/image" Target="../media/image6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6.png"/><Relationship Id="rId4" Type="http://schemas.openxmlformats.org/officeDocument/2006/relationships/image" Target="../media/image58.png"/><Relationship Id="rId5" Type="http://schemas.openxmlformats.org/officeDocument/2006/relationships/image" Target="../media/image5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8.pn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48.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15.png"/><Relationship Id="rId5"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63.png"/><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61.pn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64.png"/><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png"/><Relationship Id="rId4" Type="http://schemas.openxmlformats.org/officeDocument/2006/relationships/image" Target="../media/image8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6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69.png"/><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7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72.pn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4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7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9.jpg"/><Relationship Id="rId4" Type="http://schemas.openxmlformats.org/officeDocument/2006/relationships/image" Target="../media/image20.png"/><Relationship Id="rId5" Type="http://schemas.openxmlformats.org/officeDocument/2006/relationships/image" Target="../media/image23.png"/><Relationship Id="rId6" Type="http://schemas.openxmlformats.org/officeDocument/2006/relationships/image" Target="../media/image21.png"/><Relationship Id="rId7" Type="http://schemas.openxmlformats.org/officeDocument/2006/relationships/image" Target="../media/image5.png"/><Relationship Id="rId8"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7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74.png"/><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77.png"/><Relationship Id="rId4" Type="http://schemas.openxmlformats.org/officeDocument/2006/relationships/image" Target="../media/image7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81.png"/><Relationship Id="rId4" Type="http://schemas.openxmlformats.org/officeDocument/2006/relationships/image" Target="../media/image8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82.png"/><Relationship Id="rId4" Type="http://schemas.openxmlformats.org/officeDocument/2006/relationships/image" Target="../media/image27.png"/><Relationship Id="rId5" Type="http://schemas.openxmlformats.org/officeDocument/2006/relationships/image" Target="../media/image84.png"/><Relationship Id="rId6" Type="http://schemas.openxmlformats.org/officeDocument/2006/relationships/image" Target="../media/image8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2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8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8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4.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22.png"/><Relationship Id="rId5"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6" name="Shape 136"/>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descr="Rectángulo Rectángulo" id="230" name="Google Shape;230;p10"/>
          <p:cNvPicPr preferRelativeResize="0"/>
          <p:nvPr/>
        </p:nvPicPr>
        <p:blipFill rotWithShape="1">
          <a:blip r:embed="rId3">
            <a:alphaModFix/>
          </a:blip>
          <a:srcRect b="0" l="0" r="0" t="0"/>
          <a:stretch/>
        </p:blipFill>
        <p:spPr>
          <a:xfrm>
            <a:off x="2960523" y="55788"/>
            <a:ext cx="18980370" cy="2403199"/>
          </a:xfrm>
          <a:prstGeom prst="rect">
            <a:avLst/>
          </a:prstGeom>
          <a:noFill/>
          <a:ln>
            <a:noFill/>
          </a:ln>
          <a:effectLst>
            <a:outerShdw blurRad="190500" rotWithShape="0" dir="5400000" dist="8455">
              <a:srgbClr val="000000"/>
            </a:outerShdw>
          </a:effectLst>
        </p:spPr>
      </p:pic>
      <p:sp>
        <p:nvSpPr>
          <p:cNvPr id="231" name="Google Shape;231;p10"/>
          <p:cNvSpPr txBox="1"/>
          <p:nvPr>
            <p:ph idx="4294967295" type="ctrTitle"/>
          </p:nvPr>
        </p:nvSpPr>
        <p:spPr>
          <a:xfrm>
            <a:off x="3903905" y="498882"/>
            <a:ext cx="17093606" cy="1982690"/>
          </a:xfrm>
          <a:prstGeom prst="rect">
            <a:avLst/>
          </a:prstGeom>
          <a:noFill/>
          <a:ln>
            <a:noFill/>
          </a:ln>
          <a:effectLst>
            <a:outerShdw blurRad="190500" rotWithShape="0" dir="5400000" dist="8455">
              <a:srgbClr val="000000"/>
            </a:outerShdw>
          </a:effectLst>
        </p:spPr>
        <p:txBody>
          <a:bodyPr anchorCtr="0" anchor="ctr" bIns="50800" lIns="50800" spcFirstLastPara="1" rIns="50800" wrap="square" tIns="50800">
            <a:normAutofit/>
          </a:bodyPr>
          <a:lstStyle/>
          <a:p>
            <a:pPr indent="0" lvl="0" marL="0" marR="0" rtl="0" algn="ctr">
              <a:lnSpc>
                <a:spcPct val="95698"/>
              </a:lnSpc>
              <a:spcBef>
                <a:spcPts val="0"/>
              </a:spcBef>
              <a:spcAft>
                <a:spcPts val="0"/>
              </a:spcAft>
              <a:buClr>
                <a:srgbClr val="FFFFFF"/>
              </a:buClr>
              <a:buSzPts val="5300"/>
              <a:buFont typeface="Roboto Medium"/>
              <a:buNone/>
            </a:pPr>
            <a:r>
              <a:rPr b="0" i="0" lang="en-US" sz="5300" u="none" cap="none" strike="noStrike">
                <a:solidFill>
                  <a:srgbClr val="FFFFFF"/>
                </a:solidFill>
                <a:latin typeface="Roboto Medium"/>
                <a:ea typeface="Roboto Medium"/>
                <a:cs typeface="Roboto Medium"/>
                <a:sym typeface="Roboto Medium"/>
              </a:rPr>
              <a:t>La </a:t>
            </a:r>
            <a:r>
              <a:rPr b="1" i="0" lang="en-US" sz="9300" u="none" cap="none" strike="noStrike">
                <a:solidFill>
                  <a:srgbClr val="FFFFFF"/>
                </a:solidFill>
                <a:latin typeface="Roboto"/>
                <a:ea typeface="Roboto"/>
                <a:cs typeface="Roboto"/>
                <a:sym typeface="Roboto"/>
              </a:rPr>
              <a:t>influencia prenatal </a:t>
            </a:r>
            <a:r>
              <a:rPr b="0" i="0" lang="en-US" sz="5300" u="none" cap="none" strike="noStrike">
                <a:solidFill>
                  <a:srgbClr val="FFFFFF"/>
                </a:solidFill>
                <a:latin typeface="Roboto Medium"/>
                <a:ea typeface="Roboto Medium"/>
                <a:cs typeface="Roboto Medium"/>
                <a:sym typeface="Roboto Medium"/>
              </a:rPr>
              <a:t>de la </a:t>
            </a:r>
            <a:r>
              <a:rPr b="1" i="0" lang="en-US" sz="9300" u="none" cap="none" strike="noStrike">
                <a:solidFill>
                  <a:srgbClr val="FFFFFF"/>
                </a:solidFill>
                <a:latin typeface="Roboto"/>
                <a:ea typeface="Roboto"/>
                <a:cs typeface="Roboto"/>
                <a:sym typeface="Roboto"/>
              </a:rPr>
              <a:t>paz</a:t>
            </a:r>
            <a:endParaRPr/>
          </a:p>
        </p:txBody>
      </p:sp>
      <p:pic>
        <p:nvPicPr>
          <p:cNvPr descr="chalk_line-1.png" id="232" name="Google Shape;232;p10"/>
          <p:cNvPicPr preferRelativeResize="0"/>
          <p:nvPr/>
        </p:nvPicPr>
        <p:blipFill rotWithShape="1">
          <a:blip r:embed="rId4">
            <a:alphaModFix amt="49132"/>
          </a:blip>
          <a:srcRect b="0" l="0" r="0" t="0"/>
          <a:stretch/>
        </p:blipFill>
        <p:spPr>
          <a:xfrm>
            <a:off x="-196107" y="-54598"/>
            <a:ext cx="4966738" cy="14135101"/>
          </a:xfrm>
          <a:prstGeom prst="rect">
            <a:avLst/>
          </a:prstGeom>
          <a:noFill/>
          <a:ln>
            <a:noFill/>
          </a:ln>
        </p:spPr>
      </p:pic>
      <p:sp>
        <p:nvSpPr>
          <p:cNvPr id="233" name="Google Shape;233;p10"/>
          <p:cNvSpPr txBox="1"/>
          <p:nvPr/>
        </p:nvSpPr>
        <p:spPr>
          <a:xfrm>
            <a:off x="7758389" y="2281446"/>
            <a:ext cx="15433020" cy="7984708"/>
          </a:xfrm>
          <a:prstGeom prst="rect">
            <a:avLst/>
          </a:prstGeom>
          <a:noFill/>
          <a:ln>
            <a:noFill/>
          </a:ln>
        </p:spPr>
        <p:txBody>
          <a:bodyPr anchorCtr="0" anchor="ctr" bIns="50800" lIns="50800" spcFirstLastPara="1" rIns="50800" wrap="square" tIns="50800">
            <a:noAutofit/>
          </a:bodyPr>
          <a:lstStyle/>
          <a:p>
            <a:pPr indent="0" lvl="0" marL="0" marR="0" rtl="0" algn="ctr">
              <a:lnSpc>
                <a:spcPct val="108108"/>
              </a:lnSpc>
              <a:spcBef>
                <a:spcPts val="0"/>
              </a:spcBef>
              <a:spcAft>
                <a:spcPts val="0"/>
              </a:spcAft>
              <a:buClr>
                <a:srgbClr val="FFFFFF"/>
              </a:buClr>
              <a:buSzPts val="4800"/>
              <a:buFont typeface="Helvetica Neue Light"/>
              <a:buNone/>
            </a:pPr>
            <a:r>
              <a:rPr b="0" i="0" lang="en-US" sz="4800" u="none" cap="none" strike="noStrike">
                <a:solidFill>
                  <a:srgbClr val="FFFFFF"/>
                </a:solidFill>
                <a:latin typeface="Helvetica Neue Light"/>
                <a:ea typeface="Helvetica Neue Light"/>
                <a:cs typeface="Helvetica Neue Light"/>
                <a:sym typeface="Helvetica Neue Light"/>
              </a:rPr>
              <a:t>La que </a:t>
            </a:r>
            <a:r>
              <a:rPr b="1" i="0" lang="en-US" sz="7400" u="none" cap="none" strike="noStrike">
                <a:solidFill>
                  <a:srgbClr val="FFFFFF"/>
                </a:solidFill>
                <a:latin typeface="Helvetica Neue"/>
                <a:ea typeface="Helvetica Neue"/>
                <a:cs typeface="Helvetica Neue"/>
                <a:sym typeface="Helvetica Neue"/>
              </a:rPr>
              <a:t>espera ser madre debe conservar </a:t>
            </a:r>
            <a:r>
              <a:rPr b="0" i="0" lang="en-US" sz="4800" u="none" cap="none" strike="noStrike">
                <a:solidFill>
                  <a:srgbClr val="FFFFFF"/>
                </a:solidFill>
                <a:latin typeface="Helvetica Neue Light"/>
                <a:ea typeface="Helvetica Neue Light"/>
                <a:cs typeface="Helvetica Neue Light"/>
                <a:sym typeface="Helvetica Neue Light"/>
              </a:rPr>
              <a:t>el </a:t>
            </a:r>
            <a:r>
              <a:rPr b="1" i="0" lang="en-US" sz="7400" u="none" cap="none" strike="noStrike">
                <a:solidFill>
                  <a:srgbClr val="FFFFFF"/>
                </a:solidFill>
                <a:latin typeface="Helvetica Neue"/>
                <a:ea typeface="Helvetica Neue"/>
                <a:cs typeface="Helvetica Neue"/>
                <a:sym typeface="Helvetica Neue"/>
              </a:rPr>
              <a:t>amor </a:t>
            </a:r>
            <a:r>
              <a:rPr b="0" i="0" lang="en-US" sz="4800" u="none" cap="none" strike="noStrike">
                <a:solidFill>
                  <a:srgbClr val="FFFFFF"/>
                </a:solidFill>
                <a:latin typeface="Helvetica Neue Light"/>
                <a:ea typeface="Helvetica Neue Light"/>
                <a:cs typeface="Helvetica Neue Light"/>
                <a:sym typeface="Helvetica Neue Light"/>
              </a:rPr>
              <a:t>de</a:t>
            </a:r>
            <a:r>
              <a:rPr b="1" i="0" lang="en-US" sz="7400" u="none" cap="none" strike="noStrike">
                <a:solidFill>
                  <a:srgbClr val="FFFFFF"/>
                </a:solidFill>
                <a:latin typeface="Helvetica Neue"/>
                <a:ea typeface="Helvetica Neue"/>
                <a:cs typeface="Helvetica Neue"/>
                <a:sym typeface="Helvetica Neue"/>
              </a:rPr>
              <a:t> Dios </a:t>
            </a:r>
            <a:r>
              <a:rPr b="0" i="0" lang="en-US" sz="4800" u="none" cap="none" strike="noStrike">
                <a:solidFill>
                  <a:srgbClr val="FFFFFF"/>
                </a:solidFill>
                <a:latin typeface="Helvetica Neue Light"/>
                <a:ea typeface="Helvetica Neue Light"/>
                <a:cs typeface="Helvetica Neue Light"/>
                <a:sym typeface="Helvetica Neue Light"/>
              </a:rPr>
              <a:t>en su </a:t>
            </a:r>
            <a:r>
              <a:rPr b="1" i="0" lang="en-US" sz="7400" u="none" cap="none" strike="noStrike">
                <a:solidFill>
                  <a:srgbClr val="FFFFFF"/>
                </a:solidFill>
                <a:latin typeface="Helvetica Neue"/>
                <a:ea typeface="Helvetica Neue"/>
                <a:cs typeface="Helvetica Neue"/>
                <a:sym typeface="Helvetica Neue"/>
              </a:rPr>
              <a:t>alma. Su ánimo ha de estar en paz; necesita descansar </a:t>
            </a:r>
            <a:r>
              <a:rPr b="0" i="0" lang="en-US" sz="4800" u="none" cap="none" strike="noStrike">
                <a:solidFill>
                  <a:srgbClr val="FFFFFF"/>
                </a:solidFill>
                <a:latin typeface="Helvetica Neue Light"/>
                <a:ea typeface="Helvetica Neue Light"/>
                <a:cs typeface="Helvetica Neue Light"/>
                <a:sym typeface="Helvetica Neue Light"/>
              </a:rPr>
              <a:t>en el </a:t>
            </a:r>
            <a:r>
              <a:rPr b="1" i="0" lang="en-US" sz="7400" u="none" cap="none" strike="noStrike">
                <a:solidFill>
                  <a:srgbClr val="FFFFFF"/>
                </a:solidFill>
                <a:latin typeface="Helvetica Neue"/>
                <a:ea typeface="Helvetica Neue"/>
                <a:cs typeface="Helvetica Neue"/>
                <a:sym typeface="Helvetica Neue"/>
              </a:rPr>
              <a:t>amor </a:t>
            </a:r>
            <a:r>
              <a:rPr b="0" i="0" lang="en-US" sz="4800" u="none" cap="none" strike="noStrike">
                <a:solidFill>
                  <a:srgbClr val="FFFFFF"/>
                </a:solidFill>
                <a:latin typeface="Helvetica Neue Light"/>
                <a:ea typeface="Helvetica Neue Light"/>
                <a:cs typeface="Helvetica Neue Light"/>
                <a:sym typeface="Helvetica Neue Light"/>
              </a:rPr>
              <a:t>de </a:t>
            </a:r>
            <a:r>
              <a:rPr b="1" i="0" lang="en-US" sz="7400" u="none" cap="none" strike="noStrike">
                <a:solidFill>
                  <a:srgbClr val="FFFFFF"/>
                </a:solidFill>
                <a:latin typeface="Helvetica Neue"/>
                <a:ea typeface="Helvetica Neue"/>
                <a:cs typeface="Helvetica Neue"/>
                <a:sym typeface="Helvetica Neue"/>
              </a:rPr>
              <a:t>Jesús </a:t>
            </a:r>
            <a:r>
              <a:rPr b="0" i="0" lang="en-US" sz="4800" u="none" cap="none" strike="noStrike">
                <a:solidFill>
                  <a:srgbClr val="FFFFFF"/>
                </a:solidFill>
                <a:latin typeface="Helvetica Neue Light"/>
                <a:ea typeface="Helvetica Neue Light"/>
                <a:cs typeface="Helvetica Neue Light"/>
                <a:sym typeface="Helvetica Neue Light"/>
              </a:rPr>
              <a:t>y</a:t>
            </a:r>
            <a:r>
              <a:rPr b="1" i="0" lang="en-US" sz="7400" u="none" cap="none" strike="noStrike">
                <a:solidFill>
                  <a:srgbClr val="FFFFFF"/>
                </a:solidFill>
                <a:latin typeface="Helvetica Neue"/>
                <a:ea typeface="Helvetica Neue"/>
                <a:cs typeface="Helvetica Neue"/>
                <a:sym typeface="Helvetica Neue"/>
              </a:rPr>
              <a:t> practicar sus palabras. Debe recordar</a:t>
            </a:r>
            <a:r>
              <a:rPr b="0" i="0" lang="en-US" sz="4800" u="none" cap="none" strike="noStrike">
                <a:solidFill>
                  <a:srgbClr val="FFFFFF"/>
                </a:solidFill>
                <a:latin typeface="Helvetica Neue Light"/>
                <a:ea typeface="Helvetica Neue Light"/>
                <a:cs typeface="Helvetica Neue Light"/>
                <a:sym typeface="Helvetica Neue Light"/>
              </a:rPr>
              <a:t> que las </a:t>
            </a:r>
            <a:r>
              <a:rPr b="1" i="0" lang="en-US" sz="7400" u="none" cap="none" strike="noStrike">
                <a:solidFill>
                  <a:srgbClr val="FFFFFF"/>
                </a:solidFill>
                <a:latin typeface="Helvetica Neue"/>
                <a:ea typeface="Helvetica Neue"/>
                <a:cs typeface="Helvetica Neue"/>
                <a:sym typeface="Helvetica Neue"/>
              </a:rPr>
              <a:t>madres colaboran </a:t>
            </a:r>
            <a:r>
              <a:rPr b="0" i="0" lang="en-US" sz="4800" u="none" cap="none" strike="noStrike">
                <a:solidFill>
                  <a:srgbClr val="FFFFFF"/>
                </a:solidFill>
                <a:latin typeface="Helvetica Neue Light"/>
                <a:ea typeface="Helvetica Neue Light"/>
                <a:cs typeface="Helvetica Neue Light"/>
                <a:sym typeface="Helvetica Neue Light"/>
              </a:rPr>
              <a:t>con </a:t>
            </a:r>
            <a:r>
              <a:rPr b="1" i="0" lang="en-US" sz="7400" u="none" cap="none" strike="noStrike">
                <a:solidFill>
                  <a:srgbClr val="FFFFFF"/>
                </a:solidFill>
                <a:latin typeface="Helvetica Neue"/>
                <a:ea typeface="Helvetica Neue"/>
                <a:cs typeface="Helvetica Neue"/>
                <a:sym typeface="Helvetica Neue"/>
              </a:rPr>
              <a:t>Dios.</a:t>
            </a:r>
            <a:endParaRPr/>
          </a:p>
        </p:txBody>
      </p:sp>
      <p:sp>
        <p:nvSpPr>
          <p:cNvPr id="234" name="Google Shape;234;p10"/>
          <p:cNvSpPr txBox="1"/>
          <p:nvPr/>
        </p:nvSpPr>
        <p:spPr>
          <a:xfrm>
            <a:off x="12658372" y="12284907"/>
            <a:ext cx="7650583" cy="6858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800"/>
              <a:buFont typeface="Helvetica Neue Light"/>
              <a:buNone/>
            </a:pPr>
            <a:r>
              <a:rPr b="0" i="0" lang="en-US" sz="3800" u="none" cap="none" strike="noStrike">
                <a:solidFill>
                  <a:srgbClr val="FFFFFF"/>
                </a:solidFill>
                <a:latin typeface="Helvetica Neue Light"/>
                <a:ea typeface="Helvetica Neue Light"/>
                <a:cs typeface="Helvetica Neue Light"/>
                <a:sym typeface="Helvetica Neue Light"/>
              </a:rPr>
              <a:t>—El HA, 234 (1894). {1MCP 142.3}</a:t>
            </a:r>
            <a:endParaRPr/>
          </a:p>
        </p:txBody>
      </p:sp>
      <p:pic>
        <p:nvPicPr>
          <p:cNvPr descr="Imagen" id="235" name="Google Shape;235;p10"/>
          <p:cNvPicPr preferRelativeResize="0"/>
          <p:nvPr/>
        </p:nvPicPr>
        <p:blipFill rotWithShape="1">
          <a:blip r:embed="rId5">
            <a:alphaModFix/>
          </a:blip>
          <a:srcRect b="0" l="0" r="0" t="0"/>
          <a:stretch/>
        </p:blipFill>
        <p:spPr>
          <a:xfrm>
            <a:off x="275951" y="3019939"/>
            <a:ext cx="8795298" cy="10571722"/>
          </a:xfrm>
          <a:prstGeom prst="rect">
            <a:avLst/>
          </a:prstGeom>
          <a:noFill/>
          <a:ln>
            <a:noFill/>
          </a:ln>
          <a:effectLst>
            <a:outerShdw blurRad="63500" rotWithShape="0" dir="5400000" dist="50800">
              <a:srgbClr val="292929">
                <a:alpha val="46274"/>
              </a:srgbClr>
            </a:outerShdw>
          </a:effectLst>
        </p:spPr>
      </p:pic>
      <p:pic>
        <p:nvPicPr>
          <p:cNvPr descr="chalk_line-2.png" id="236" name="Google Shape;236;p10"/>
          <p:cNvPicPr preferRelativeResize="0"/>
          <p:nvPr/>
        </p:nvPicPr>
        <p:blipFill rotWithShape="1">
          <a:blip r:embed="rId6">
            <a:alphaModFix/>
          </a:blip>
          <a:srcRect b="0" l="0" r="0" t="0"/>
          <a:stretch/>
        </p:blipFill>
        <p:spPr>
          <a:xfrm>
            <a:off x="3010997" y="2210627"/>
            <a:ext cx="5622207" cy="569292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descr="chalk_line-2.png" id="241" name="Google Shape;241;p11"/>
          <p:cNvPicPr preferRelativeResize="0"/>
          <p:nvPr/>
        </p:nvPicPr>
        <p:blipFill rotWithShape="1">
          <a:blip r:embed="rId3">
            <a:alphaModFix amt="49132"/>
          </a:blip>
          <a:srcRect b="0" l="0" r="0" t="0"/>
          <a:stretch/>
        </p:blipFill>
        <p:spPr>
          <a:xfrm>
            <a:off x="11924450" y="1000323"/>
            <a:ext cx="11569701" cy="11715231"/>
          </a:xfrm>
          <a:prstGeom prst="rect">
            <a:avLst/>
          </a:prstGeom>
          <a:noFill/>
          <a:ln>
            <a:noFill/>
          </a:ln>
        </p:spPr>
      </p:pic>
      <p:pic>
        <p:nvPicPr>
          <p:cNvPr descr="Rectángulo Rectángulo" id="242" name="Google Shape;242;p11"/>
          <p:cNvPicPr preferRelativeResize="0"/>
          <p:nvPr/>
        </p:nvPicPr>
        <p:blipFill rotWithShape="1">
          <a:blip r:embed="rId4">
            <a:alphaModFix/>
          </a:blip>
          <a:srcRect b="0" l="0" r="0" t="0"/>
          <a:stretch/>
        </p:blipFill>
        <p:spPr>
          <a:xfrm>
            <a:off x="3209193" y="538388"/>
            <a:ext cx="18980370" cy="2289634"/>
          </a:xfrm>
          <a:prstGeom prst="rect">
            <a:avLst/>
          </a:prstGeom>
          <a:noFill/>
          <a:ln>
            <a:noFill/>
          </a:ln>
          <a:effectLst>
            <a:outerShdw blurRad="190500" rotWithShape="0" dir="5400000" dist="8455">
              <a:srgbClr val="000000"/>
            </a:outerShdw>
          </a:effectLst>
        </p:spPr>
      </p:pic>
      <p:sp>
        <p:nvSpPr>
          <p:cNvPr id="243" name="Google Shape;243;p11"/>
          <p:cNvSpPr/>
          <p:nvPr/>
        </p:nvSpPr>
        <p:spPr>
          <a:xfrm>
            <a:off x="1370385" y="4172139"/>
            <a:ext cx="20689882" cy="7771111"/>
          </a:xfrm>
          <a:prstGeom prst="rect">
            <a:avLst/>
          </a:prstGeom>
          <a:solidFill>
            <a:srgbClr val="F0988A"/>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5000"/>
              <a:buFont typeface="Permanent Marker"/>
              <a:buNone/>
            </a:pPr>
            <a:r>
              <a:t/>
            </a:r>
            <a:endParaRPr b="0" i="0" sz="5000" u="none" cap="none" strike="noStrike">
              <a:solidFill>
                <a:srgbClr val="FFFFFF"/>
              </a:solidFill>
              <a:latin typeface="Permanent Marker"/>
              <a:ea typeface="Permanent Marker"/>
              <a:cs typeface="Permanent Marker"/>
              <a:sym typeface="Permanent Marker"/>
            </a:endParaRPr>
          </a:p>
        </p:txBody>
      </p:sp>
      <p:sp>
        <p:nvSpPr>
          <p:cNvPr id="244" name="Google Shape;244;p11"/>
          <p:cNvSpPr txBox="1"/>
          <p:nvPr>
            <p:ph idx="4294967295" type="ctrTitle"/>
          </p:nvPr>
        </p:nvSpPr>
        <p:spPr>
          <a:xfrm>
            <a:off x="4079202" y="1200150"/>
            <a:ext cx="17240351" cy="1486075"/>
          </a:xfrm>
          <a:prstGeom prst="rect">
            <a:avLst/>
          </a:prstGeom>
          <a:noFill/>
          <a:ln>
            <a:noFill/>
          </a:ln>
          <a:effectLst>
            <a:outerShdw blurRad="190500" rotWithShape="0" dir="5400000" dist="8455">
              <a:srgbClr val="000000"/>
            </a:outerShdw>
          </a:effectLst>
        </p:spPr>
        <p:txBody>
          <a:bodyPr anchorCtr="0" anchor="ctr" bIns="50800" lIns="50800" spcFirstLastPara="1" rIns="50800" wrap="square" tIns="50800">
            <a:normAutofit/>
          </a:bodyPr>
          <a:lstStyle/>
          <a:p>
            <a:pPr indent="0" lvl="0" marL="0" marR="0" rtl="0" algn="ctr">
              <a:lnSpc>
                <a:spcPct val="95698"/>
              </a:lnSpc>
              <a:spcBef>
                <a:spcPts val="0"/>
              </a:spcBef>
              <a:spcAft>
                <a:spcPts val="0"/>
              </a:spcAft>
              <a:buClr>
                <a:srgbClr val="FFFFFF"/>
              </a:buClr>
              <a:buSzPts val="7800"/>
              <a:buFont typeface="Helvetica Neue"/>
              <a:buNone/>
            </a:pPr>
            <a:r>
              <a:rPr b="1" i="0" lang="en-US" sz="7800" u="none" cap="none" strike="noStrike">
                <a:solidFill>
                  <a:srgbClr val="FFFFFF"/>
                </a:solidFill>
                <a:latin typeface="Helvetica Neue"/>
                <a:ea typeface="Helvetica Neue"/>
                <a:cs typeface="Helvetica Neue"/>
                <a:sym typeface="Helvetica Neue"/>
              </a:rPr>
              <a:t>El </a:t>
            </a:r>
            <a:r>
              <a:rPr b="1" i="0" lang="en-US" sz="9300" u="none" cap="none" strike="noStrike">
                <a:solidFill>
                  <a:srgbClr val="FFFFFF"/>
                </a:solidFill>
                <a:latin typeface="Helvetica Neue"/>
                <a:ea typeface="Helvetica Neue"/>
                <a:cs typeface="Helvetica Neue"/>
                <a:sym typeface="Helvetica Neue"/>
              </a:rPr>
              <a:t>padre</a:t>
            </a:r>
            <a:r>
              <a:rPr b="0" i="0" lang="en-US" sz="6300" u="none" cap="none" strike="noStrike">
                <a:solidFill>
                  <a:srgbClr val="FFFFFF"/>
                </a:solidFill>
                <a:latin typeface="Helvetica Neue Light"/>
                <a:ea typeface="Helvetica Neue Light"/>
                <a:cs typeface="Helvetica Neue Light"/>
                <a:sym typeface="Helvetica Neue Light"/>
              </a:rPr>
              <a:t> debe </a:t>
            </a:r>
            <a:r>
              <a:rPr b="1" i="0" lang="en-US" sz="9300" u="none" cap="none" strike="noStrike">
                <a:solidFill>
                  <a:srgbClr val="FFFFFF"/>
                </a:solidFill>
                <a:latin typeface="Helvetica Neue"/>
                <a:ea typeface="Helvetica Neue"/>
                <a:cs typeface="Helvetica Neue"/>
                <a:sym typeface="Helvetica Neue"/>
              </a:rPr>
              <a:t>conocer</a:t>
            </a:r>
            <a:r>
              <a:rPr b="0" i="0" lang="en-US" sz="6300" u="none" cap="none" strike="noStrike">
                <a:solidFill>
                  <a:srgbClr val="FFFFFF"/>
                </a:solidFill>
                <a:latin typeface="Helvetica Neue Light"/>
                <a:ea typeface="Helvetica Neue Light"/>
                <a:cs typeface="Helvetica Neue Light"/>
                <a:sym typeface="Helvetica Neue Light"/>
              </a:rPr>
              <a:t> las </a:t>
            </a:r>
            <a:r>
              <a:rPr b="1" i="0" lang="en-US" sz="9300" u="none" cap="none" strike="noStrike">
                <a:solidFill>
                  <a:srgbClr val="FFFFFF"/>
                </a:solidFill>
                <a:latin typeface="Helvetica Neue"/>
                <a:ea typeface="Helvetica Neue"/>
                <a:cs typeface="Helvetica Neue"/>
                <a:sym typeface="Helvetica Neue"/>
              </a:rPr>
              <a:t>leyes físicas</a:t>
            </a:r>
            <a:endParaRPr/>
          </a:p>
        </p:txBody>
      </p:sp>
      <p:pic>
        <p:nvPicPr>
          <p:cNvPr descr="chalk_line-1.png" id="245" name="Google Shape;245;p11"/>
          <p:cNvPicPr preferRelativeResize="0"/>
          <p:nvPr/>
        </p:nvPicPr>
        <p:blipFill rotWithShape="1">
          <a:blip r:embed="rId5">
            <a:alphaModFix amt="49132"/>
          </a:blip>
          <a:srcRect b="0" l="0" r="0" t="0"/>
          <a:stretch/>
        </p:blipFill>
        <p:spPr>
          <a:xfrm>
            <a:off x="-196107" y="-54598"/>
            <a:ext cx="4966738" cy="14135101"/>
          </a:xfrm>
          <a:prstGeom prst="rect">
            <a:avLst/>
          </a:prstGeom>
          <a:noFill/>
          <a:ln>
            <a:noFill/>
          </a:ln>
        </p:spPr>
      </p:pic>
      <p:sp>
        <p:nvSpPr>
          <p:cNvPr id="246" name="Google Shape;246;p11"/>
          <p:cNvSpPr txBox="1"/>
          <p:nvPr/>
        </p:nvSpPr>
        <p:spPr>
          <a:xfrm>
            <a:off x="1738315" y="4699456"/>
            <a:ext cx="19954021" cy="6857087"/>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7400"/>
              <a:buFont typeface="Helvetica Neue"/>
              <a:buNone/>
            </a:pPr>
            <a:r>
              <a:rPr b="1" i="0" lang="en-US" sz="7400" u="none" cap="none" strike="noStrike">
                <a:solidFill>
                  <a:srgbClr val="000000"/>
                </a:solidFill>
                <a:latin typeface="Helvetica Neue"/>
                <a:ea typeface="Helvetica Neue"/>
                <a:cs typeface="Helvetica Neue"/>
                <a:sym typeface="Helvetica Neue"/>
              </a:rPr>
              <a:t>Hay que velar</a:t>
            </a:r>
            <a:r>
              <a:rPr b="0" i="0" lang="en-US" sz="6200" u="none" cap="none" strike="noStrike">
                <a:solidFill>
                  <a:srgbClr val="FFFFFF"/>
                </a:solidFill>
                <a:latin typeface="Helvetica Neue"/>
                <a:ea typeface="Helvetica Neue"/>
                <a:cs typeface="Helvetica Neue"/>
                <a:sym typeface="Helvetica Neue"/>
              </a:rPr>
              <a:t> </a:t>
            </a:r>
            <a:r>
              <a:rPr b="0" i="0" lang="en-US" sz="5000" u="none" cap="none" strike="noStrike">
                <a:solidFill>
                  <a:srgbClr val="000000"/>
                </a:solidFill>
                <a:latin typeface="Helvetica Neue Light"/>
                <a:ea typeface="Helvetica Neue Light"/>
                <a:cs typeface="Helvetica Neue Light"/>
                <a:sym typeface="Helvetica Neue Light"/>
              </a:rPr>
              <a:t>con </a:t>
            </a:r>
            <a:r>
              <a:rPr b="1" i="0" lang="en-US" sz="7400" u="none" cap="none" strike="noStrike">
                <a:solidFill>
                  <a:srgbClr val="000000"/>
                </a:solidFill>
                <a:latin typeface="Helvetica Neue"/>
                <a:ea typeface="Helvetica Neue"/>
                <a:cs typeface="Helvetica Neue"/>
                <a:sym typeface="Helvetica Neue"/>
              </a:rPr>
              <a:t>cariño por las fuerzas</a:t>
            </a:r>
            <a:r>
              <a:rPr b="0" i="0" lang="en-US" sz="5000" u="none" cap="none" strike="noStrike">
                <a:solidFill>
                  <a:srgbClr val="000000"/>
                </a:solidFill>
                <a:latin typeface="Helvetica Neue Light"/>
                <a:ea typeface="Helvetica Neue Light"/>
                <a:cs typeface="Helvetica Neue Light"/>
                <a:sym typeface="Helvetica Neue Light"/>
              </a:rPr>
              <a:t> de la </a:t>
            </a:r>
            <a:r>
              <a:rPr b="1" i="0" lang="en-US" sz="7400" u="none" cap="none" strike="noStrike">
                <a:solidFill>
                  <a:srgbClr val="000000"/>
                </a:solidFill>
                <a:latin typeface="Helvetica Neue"/>
                <a:ea typeface="Helvetica Neue"/>
                <a:cs typeface="Helvetica Neue"/>
                <a:sym typeface="Helvetica Neue"/>
              </a:rPr>
              <a:t>madre. En vez </a:t>
            </a:r>
            <a:r>
              <a:rPr b="0" i="0" lang="en-US" sz="5000" u="none" cap="none" strike="noStrike">
                <a:solidFill>
                  <a:srgbClr val="000000"/>
                </a:solidFill>
                <a:latin typeface="Helvetica Neue Light"/>
                <a:ea typeface="Helvetica Neue Light"/>
                <a:cs typeface="Helvetica Neue Light"/>
                <a:sym typeface="Helvetica Neue Light"/>
              </a:rPr>
              <a:t>de </a:t>
            </a:r>
            <a:r>
              <a:rPr b="1" i="0" lang="en-US" sz="7400" u="none" cap="none" strike="noStrike">
                <a:solidFill>
                  <a:srgbClr val="000000"/>
                </a:solidFill>
                <a:latin typeface="Helvetica Neue"/>
                <a:ea typeface="Helvetica Neue"/>
                <a:cs typeface="Helvetica Neue"/>
                <a:sym typeface="Helvetica Neue"/>
              </a:rPr>
              <a:t>permitir</a:t>
            </a:r>
            <a:r>
              <a:rPr b="0" i="0" lang="en-US" sz="5000" u="none" cap="none" strike="noStrike">
                <a:solidFill>
                  <a:srgbClr val="000000"/>
                </a:solidFill>
                <a:latin typeface="Helvetica Neue Light"/>
                <a:ea typeface="Helvetica Neue Light"/>
                <a:cs typeface="Helvetica Neue Light"/>
                <a:sym typeface="Helvetica Neue Light"/>
              </a:rPr>
              <a:t> que las </a:t>
            </a:r>
            <a:r>
              <a:rPr b="1" i="0" lang="en-US" sz="7400" u="none" cap="none" strike="noStrike">
                <a:solidFill>
                  <a:srgbClr val="000000"/>
                </a:solidFill>
                <a:latin typeface="Helvetica Neue"/>
                <a:ea typeface="Helvetica Neue"/>
                <a:cs typeface="Helvetica Neue"/>
                <a:sym typeface="Helvetica Neue"/>
              </a:rPr>
              <a:t>malgaste </a:t>
            </a:r>
            <a:r>
              <a:rPr b="0" i="0" lang="en-US" sz="5000" u="none" cap="none" strike="noStrike">
                <a:solidFill>
                  <a:srgbClr val="000000"/>
                </a:solidFill>
                <a:latin typeface="Helvetica Neue Light"/>
                <a:ea typeface="Helvetica Neue Light"/>
                <a:cs typeface="Helvetica Neue Light"/>
                <a:sym typeface="Helvetica Neue Light"/>
              </a:rPr>
              <a:t>en </a:t>
            </a:r>
            <a:r>
              <a:rPr b="1" i="0" lang="en-US" sz="7400" u="none" cap="none" strike="noStrike">
                <a:solidFill>
                  <a:srgbClr val="000000"/>
                </a:solidFill>
                <a:latin typeface="Helvetica Neue"/>
                <a:ea typeface="Helvetica Neue"/>
                <a:cs typeface="Helvetica Neue"/>
                <a:sym typeface="Helvetica Neue"/>
              </a:rPr>
              <a:t>tareas agotadoras</a:t>
            </a:r>
            <a:r>
              <a:rPr b="0" i="0" lang="en-US" sz="5000" u="none" cap="none" strike="noStrike">
                <a:solidFill>
                  <a:srgbClr val="000000"/>
                </a:solidFill>
                <a:latin typeface="Helvetica Neue Light"/>
                <a:ea typeface="Helvetica Neue Light"/>
                <a:cs typeface="Helvetica Neue Light"/>
                <a:sym typeface="Helvetica Neue Light"/>
              </a:rPr>
              <a:t>, hay que </a:t>
            </a:r>
            <a:r>
              <a:rPr b="1" i="0" lang="en-US" sz="7400" u="none" cap="none" strike="noStrike">
                <a:solidFill>
                  <a:srgbClr val="000000"/>
                </a:solidFill>
                <a:latin typeface="Helvetica Neue"/>
                <a:ea typeface="Helvetica Neue"/>
                <a:cs typeface="Helvetica Neue"/>
                <a:sym typeface="Helvetica Neue"/>
              </a:rPr>
              <a:t>reducir </a:t>
            </a:r>
            <a:r>
              <a:rPr b="0" i="0" lang="en-US" sz="5000" u="none" cap="none" strike="noStrike">
                <a:solidFill>
                  <a:srgbClr val="000000"/>
                </a:solidFill>
                <a:latin typeface="Helvetica Neue Light"/>
                <a:ea typeface="Helvetica Neue Light"/>
                <a:cs typeface="Helvetica Neue Light"/>
                <a:sym typeface="Helvetica Neue Light"/>
              </a:rPr>
              <a:t>sus </a:t>
            </a:r>
            <a:r>
              <a:rPr b="1" i="0" lang="en-US" sz="7400" u="none" cap="none" strike="noStrike">
                <a:solidFill>
                  <a:srgbClr val="000000"/>
                </a:solidFill>
                <a:latin typeface="Helvetica Neue"/>
                <a:ea typeface="Helvetica Neue"/>
                <a:cs typeface="Helvetica Neue"/>
                <a:sym typeface="Helvetica Neue"/>
              </a:rPr>
              <a:t>preocupaciones </a:t>
            </a:r>
            <a:r>
              <a:rPr b="0" i="0" lang="en-US" sz="5000" u="none" cap="none" strike="noStrike">
                <a:solidFill>
                  <a:srgbClr val="000000"/>
                </a:solidFill>
                <a:latin typeface="Helvetica Neue Light"/>
                <a:ea typeface="Helvetica Neue Light"/>
                <a:cs typeface="Helvetica Neue Light"/>
                <a:sym typeface="Helvetica Neue Light"/>
              </a:rPr>
              <a:t>y </a:t>
            </a:r>
            <a:r>
              <a:rPr b="1" i="0" lang="en-US" sz="7400" u="none" cap="none" strike="noStrike">
                <a:solidFill>
                  <a:srgbClr val="000000"/>
                </a:solidFill>
                <a:latin typeface="Helvetica Neue"/>
                <a:ea typeface="Helvetica Neue"/>
                <a:cs typeface="Helvetica Neue"/>
                <a:sym typeface="Helvetica Neue"/>
              </a:rPr>
              <a:t>cargas. </a:t>
            </a:r>
            <a:r>
              <a:rPr b="0" i="0" lang="en-US" sz="5000" u="none" cap="none" strike="noStrike">
                <a:solidFill>
                  <a:srgbClr val="000000"/>
                </a:solidFill>
                <a:latin typeface="Helvetica Neue Light"/>
                <a:ea typeface="Helvetica Neue Light"/>
                <a:cs typeface="Helvetica Neue Light"/>
                <a:sym typeface="Helvetica Neue Light"/>
              </a:rPr>
              <a:t>Muchas veces el esposo y padre</a:t>
            </a:r>
            <a:r>
              <a:rPr b="1" i="0" lang="en-US" sz="7400" u="none" cap="none" strike="noStrike">
                <a:solidFill>
                  <a:srgbClr val="000000"/>
                </a:solidFill>
                <a:latin typeface="Helvetica Neue"/>
                <a:ea typeface="Helvetica Neue"/>
                <a:cs typeface="Helvetica Neue"/>
                <a:sym typeface="Helvetica Neue"/>
              </a:rPr>
              <a:t> desconoce las leyes físicas </a:t>
            </a:r>
            <a:r>
              <a:rPr b="0" i="0" lang="en-US" sz="5000" u="none" cap="none" strike="noStrike">
                <a:solidFill>
                  <a:srgbClr val="000000"/>
                </a:solidFill>
                <a:latin typeface="Helvetica Neue Light"/>
                <a:ea typeface="Helvetica Neue Light"/>
                <a:cs typeface="Helvetica Neue Light"/>
                <a:sym typeface="Helvetica Neue Light"/>
              </a:rPr>
              <a:t>que el </a:t>
            </a:r>
            <a:r>
              <a:rPr b="1" i="0" lang="en-US" sz="7400" u="none" cap="none" strike="noStrike">
                <a:solidFill>
                  <a:srgbClr val="000000"/>
                </a:solidFill>
                <a:latin typeface="Helvetica Neue"/>
                <a:ea typeface="Helvetica Neue"/>
                <a:cs typeface="Helvetica Neue"/>
                <a:sym typeface="Helvetica Neue"/>
              </a:rPr>
              <a:t>bienestar</a:t>
            </a:r>
            <a:r>
              <a:rPr b="0" i="0" lang="en-US" sz="5000" u="none" cap="none" strike="noStrike">
                <a:solidFill>
                  <a:srgbClr val="000000"/>
                </a:solidFill>
                <a:latin typeface="Helvetica Neue Light"/>
                <a:ea typeface="Helvetica Neue Light"/>
                <a:cs typeface="Helvetica Neue Light"/>
                <a:sym typeface="Helvetica Neue Light"/>
              </a:rPr>
              <a:t> de su </a:t>
            </a:r>
            <a:r>
              <a:rPr b="1" i="0" lang="en-US" sz="7400" u="none" cap="none" strike="noStrike">
                <a:solidFill>
                  <a:srgbClr val="000000"/>
                </a:solidFill>
                <a:latin typeface="Helvetica Neue"/>
                <a:ea typeface="Helvetica Neue"/>
                <a:cs typeface="Helvetica Neue"/>
                <a:sym typeface="Helvetica Neue"/>
              </a:rPr>
              <a:t>familia exige</a:t>
            </a:r>
            <a:r>
              <a:rPr b="0" i="0" lang="en-US" sz="5000" u="none" cap="none" strike="noStrike">
                <a:solidFill>
                  <a:srgbClr val="000000"/>
                </a:solidFill>
                <a:latin typeface="Helvetica Neue Light"/>
                <a:ea typeface="Helvetica Neue Light"/>
                <a:cs typeface="Helvetica Neue Light"/>
                <a:sym typeface="Helvetica Neue Light"/>
              </a:rPr>
              <a:t> que</a:t>
            </a:r>
            <a:r>
              <a:rPr b="1" i="0" lang="en-US" sz="7400" u="none" cap="none" strike="noStrike">
                <a:solidFill>
                  <a:srgbClr val="000000"/>
                </a:solidFill>
                <a:latin typeface="Helvetica Neue"/>
                <a:ea typeface="Helvetica Neue"/>
                <a:cs typeface="Helvetica Neue"/>
                <a:sym typeface="Helvetica Neue"/>
              </a:rPr>
              <a:t> conozca.</a:t>
            </a:r>
            <a:endParaRPr/>
          </a:p>
        </p:txBody>
      </p:sp>
      <p:sp>
        <p:nvSpPr>
          <p:cNvPr id="247" name="Google Shape;247;p11"/>
          <p:cNvSpPr txBox="1"/>
          <p:nvPr/>
        </p:nvSpPr>
        <p:spPr>
          <a:xfrm>
            <a:off x="14468273" y="12375845"/>
            <a:ext cx="6482055" cy="1613510"/>
          </a:xfrm>
          <a:prstGeom prst="rect">
            <a:avLst/>
          </a:prstGeom>
          <a:noFill/>
          <a:ln>
            <a:noFill/>
          </a:ln>
        </p:spPr>
        <p:txBody>
          <a:bodyPr anchorCtr="0" anchor="ctr" bIns="50800" lIns="50800" spcFirstLastPara="1" rIns="50800" wrap="square" tIns="50800">
            <a:spAutoFit/>
          </a:bodyPr>
          <a:lstStyle/>
          <a:p>
            <a:pPr indent="0" lvl="1" marL="0" marR="0" rtl="0" algn="ctr">
              <a:lnSpc>
                <a:spcPct val="100000"/>
              </a:lnSpc>
              <a:spcBef>
                <a:spcPts val="0"/>
              </a:spcBef>
              <a:spcAft>
                <a:spcPts val="0"/>
              </a:spcAft>
              <a:buClr>
                <a:srgbClr val="FFFFFF"/>
              </a:buClr>
              <a:buSzPts val="3400"/>
              <a:buFont typeface="Helvetica Neue"/>
              <a:buNone/>
            </a:pPr>
            <a:r>
              <a:rPr b="0" i="0" lang="en-US" sz="3400" u="none" cap="none" strike="noStrike">
                <a:solidFill>
                  <a:srgbClr val="FFFFFF"/>
                </a:solidFill>
                <a:latin typeface="Helvetica Neue"/>
                <a:ea typeface="Helvetica Neue"/>
                <a:cs typeface="Helvetica Neue"/>
                <a:sym typeface="Helvetica Neue"/>
              </a:rPr>
              <a:t>El MC, 289 (1905). {1MCP 142.4}</a:t>
            </a:r>
            <a:endParaRPr/>
          </a:p>
          <a:p>
            <a:pPr indent="0" lvl="0" marL="0" marR="0" rtl="0" algn="ctr">
              <a:lnSpc>
                <a:spcPct val="100000"/>
              </a:lnSpc>
              <a:spcBef>
                <a:spcPts val="0"/>
              </a:spcBef>
              <a:spcAft>
                <a:spcPts val="0"/>
              </a:spcAft>
              <a:buClr>
                <a:srgbClr val="FFFFFF"/>
              </a:buClr>
              <a:buSzPts val="3400"/>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251" name="Shape 251"/>
        <p:cNvGrpSpPr/>
        <p:nvPr/>
      </p:nvGrpSpPr>
      <p:grpSpPr>
        <a:xfrm>
          <a:off x="0" y="0"/>
          <a:ext cx="0" cy="0"/>
          <a:chOff x="0" y="0"/>
          <a:chExt cx="0" cy="0"/>
        </a:xfrm>
      </p:grpSpPr>
      <p:pic>
        <p:nvPicPr>
          <p:cNvPr descr="Rectángulo Rectángulo" id="252" name="Google Shape;252;p12"/>
          <p:cNvPicPr preferRelativeResize="0"/>
          <p:nvPr/>
        </p:nvPicPr>
        <p:blipFill rotWithShape="1">
          <a:blip r:embed="rId3">
            <a:alphaModFix/>
          </a:blip>
          <a:srcRect b="0" l="0" r="0" t="0"/>
          <a:stretch/>
        </p:blipFill>
        <p:spPr>
          <a:xfrm>
            <a:off x="2885965" y="55788"/>
            <a:ext cx="18980370" cy="2403199"/>
          </a:xfrm>
          <a:prstGeom prst="rect">
            <a:avLst/>
          </a:prstGeom>
          <a:noFill/>
          <a:ln>
            <a:noFill/>
          </a:ln>
          <a:effectLst>
            <a:outerShdw blurRad="190500" rotWithShape="0" dir="5400000" dist="8455">
              <a:srgbClr val="000000"/>
            </a:outerShdw>
          </a:effectLst>
        </p:spPr>
      </p:pic>
      <p:pic>
        <p:nvPicPr>
          <p:cNvPr descr="chalk_line-1.png" id="253" name="Google Shape;253;p12"/>
          <p:cNvPicPr preferRelativeResize="0"/>
          <p:nvPr/>
        </p:nvPicPr>
        <p:blipFill rotWithShape="1">
          <a:blip r:embed="rId4">
            <a:alphaModFix amt="49132"/>
          </a:blip>
          <a:srcRect b="0" l="0" r="0" t="0"/>
          <a:stretch/>
        </p:blipFill>
        <p:spPr>
          <a:xfrm>
            <a:off x="-196107" y="-209550"/>
            <a:ext cx="4966738" cy="14135099"/>
          </a:xfrm>
          <a:prstGeom prst="rect">
            <a:avLst/>
          </a:prstGeom>
          <a:noFill/>
          <a:ln>
            <a:noFill/>
          </a:ln>
        </p:spPr>
      </p:pic>
      <p:pic>
        <p:nvPicPr>
          <p:cNvPr descr="Rectángulo Rectángulo" id="254" name="Google Shape;254;p12"/>
          <p:cNvPicPr preferRelativeResize="0"/>
          <p:nvPr/>
        </p:nvPicPr>
        <p:blipFill rotWithShape="1">
          <a:blip r:embed="rId5">
            <a:alphaModFix/>
          </a:blip>
          <a:srcRect b="0" l="0" r="0" t="0"/>
          <a:stretch/>
        </p:blipFill>
        <p:spPr>
          <a:xfrm>
            <a:off x="1958528" y="2637663"/>
            <a:ext cx="9104413" cy="10380014"/>
          </a:xfrm>
          <a:prstGeom prst="rect">
            <a:avLst/>
          </a:prstGeom>
          <a:noFill/>
          <a:ln>
            <a:noFill/>
          </a:ln>
          <a:effectLst>
            <a:outerShdw blurRad="190500" rotWithShape="0" dir="5400000" dist="63500">
              <a:srgbClr val="000000"/>
            </a:outerShdw>
          </a:effectLst>
        </p:spPr>
      </p:pic>
      <p:sp>
        <p:nvSpPr>
          <p:cNvPr id="255" name="Google Shape;255;p12"/>
          <p:cNvSpPr txBox="1"/>
          <p:nvPr>
            <p:ph idx="4294967295" type="ctrTitle"/>
          </p:nvPr>
        </p:nvSpPr>
        <p:spPr>
          <a:xfrm>
            <a:off x="2838450" y="447018"/>
            <a:ext cx="19621500" cy="1982689"/>
          </a:xfrm>
          <a:prstGeom prst="rect">
            <a:avLst/>
          </a:prstGeom>
          <a:noFill/>
          <a:ln>
            <a:noFill/>
          </a:ln>
          <a:effectLst>
            <a:outerShdw blurRad="190500" rotWithShape="0" dir="5400000" dist="8455">
              <a:srgbClr val="000000"/>
            </a:outerShdw>
          </a:effectLst>
        </p:spPr>
        <p:txBody>
          <a:bodyPr anchorCtr="0" anchor="ctr" bIns="50800" lIns="50800" spcFirstLastPara="1" rIns="50800" wrap="square" tIns="50800">
            <a:normAutofit/>
          </a:bodyPr>
          <a:lstStyle/>
          <a:p>
            <a:pPr indent="0" lvl="0" marL="0" marR="0" rtl="0" algn="ctr">
              <a:lnSpc>
                <a:spcPct val="114102"/>
              </a:lnSpc>
              <a:spcBef>
                <a:spcPts val="0"/>
              </a:spcBef>
              <a:spcAft>
                <a:spcPts val="0"/>
              </a:spcAft>
              <a:buClr>
                <a:srgbClr val="FFFFFF"/>
              </a:buClr>
              <a:buSzPts val="7800"/>
              <a:buFont typeface="Roboto"/>
              <a:buNone/>
            </a:pPr>
            <a:r>
              <a:rPr b="1" i="0" lang="en-US" sz="7800" u="none" cap="none" strike="noStrike">
                <a:solidFill>
                  <a:srgbClr val="FFFFFF"/>
                </a:solidFill>
                <a:latin typeface="Roboto"/>
                <a:ea typeface="Roboto"/>
                <a:cs typeface="Roboto"/>
                <a:sym typeface="Roboto"/>
              </a:rPr>
              <a:t>Se priva</a:t>
            </a:r>
            <a:r>
              <a:rPr b="0" i="0" lang="en-US" sz="6500" u="none" cap="none" strike="noStrike">
                <a:solidFill>
                  <a:srgbClr val="FFFFFF"/>
                </a:solidFill>
                <a:latin typeface="Roboto Light"/>
                <a:ea typeface="Roboto Light"/>
                <a:cs typeface="Roboto Light"/>
                <a:sym typeface="Roboto Light"/>
              </a:rPr>
              <a:t> a los </a:t>
            </a:r>
            <a:r>
              <a:rPr b="1" i="0" lang="en-US" sz="7800" u="none" cap="none" strike="noStrike">
                <a:solidFill>
                  <a:srgbClr val="FFFFFF"/>
                </a:solidFill>
                <a:latin typeface="Roboto"/>
                <a:ea typeface="Roboto"/>
                <a:cs typeface="Roboto"/>
                <a:sym typeface="Roboto"/>
              </a:rPr>
              <a:t>niños </a:t>
            </a:r>
            <a:r>
              <a:rPr b="0" i="0" lang="en-US" sz="6500" u="none" cap="none" strike="noStrike">
                <a:solidFill>
                  <a:srgbClr val="FFFFFF"/>
                </a:solidFill>
                <a:latin typeface="Roboto Light"/>
                <a:ea typeface="Roboto Light"/>
                <a:cs typeface="Roboto Light"/>
                <a:sym typeface="Roboto Light"/>
              </a:rPr>
              <a:t>de la </a:t>
            </a:r>
            <a:r>
              <a:rPr b="1" i="0" lang="en-US" sz="7800" u="none" cap="none" strike="noStrike">
                <a:solidFill>
                  <a:srgbClr val="FFFFFF"/>
                </a:solidFill>
                <a:latin typeface="Roboto"/>
                <a:ea typeface="Roboto"/>
                <a:cs typeface="Roboto"/>
                <a:sym typeface="Roboto"/>
              </a:rPr>
              <a:t>adaptabilidad mental</a:t>
            </a:r>
            <a:endParaRPr/>
          </a:p>
        </p:txBody>
      </p:sp>
      <p:pic>
        <p:nvPicPr>
          <p:cNvPr descr="chalk_line-2.png" id="256" name="Google Shape;256;p12"/>
          <p:cNvPicPr preferRelativeResize="0"/>
          <p:nvPr/>
        </p:nvPicPr>
        <p:blipFill rotWithShape="1">
          <a:blip r:embed="rId6">
            <a:alphaModFix amt="49132"/>
          </a:blip>
          <a:srcRect b="0" l="0" r="0" t="0"/>
          <a:stretch/>
        </p:blipFill>
        <p:spPr>
          <a:xfrm>
            <a:off x="12432450" y="338889"/>
            <a:ext cx="11569701" cy="11715231"/>
          </a:xfrm>
          <a:prstGeom prst="rect">
            <a:avLst/>
          </a:prstGeom>
          <a:noFill/>
          <a:ln>
            <a:noFill/>
          </a:ln>
        </p:spPr>
      </p:pic>
      <p:sp>
        <p:nvSpPr>
          <p:cNvPr id="257" name="Google Shape;257;p12"/>
          <p:cNvSpPr txBox="1"/>
          <p:nvPr/>
        </p:nvSpPr>
        <p:spPr>
          <a:xfrm>
            <a:off x="2479854" y="3522378"/>
            <a:ext cx="8447425" cy="8610583"/>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6900"/>
              <a:buFont typeface="Helvetica Neue Light"/>
              <a:buNone/>
            </a:pPr>
            <a:r>
              <a:rPr b="0" i="0" lang="en-US" sz="6900" u="none" cap="none" strike="noStrike">
                <a:solidFill>
                  <a:srgbClr val="FFFFFF"/>
                </a:solidFill>
                <a:latin typeface="Helvetica Neue Light"/>
                <a:ea typeface="Helvetica Neue Light"/>
                <a:cs typeface="Helvetica Neue Light"/>
                <a:sym typeface="Helvetica Neue Light"/>
              </a:rPr>
              <a:t>Si la madre se ve privada</a:t>
            </a:r>
            <a:r>
              <a:rPr b="0" i="0" lang="en-US" sz="5400" u="none" cap="none" strike="noStrike">
                <a:solidFill>
                  <a:srgbClr val="FFFFFF"/>
                </a:solidFill>
                <a:latin typeface="Helvetica Neue Light"/>
                <a:ea typeface="Helvetica Neue Light"/>
                <a:cs typeface="Helvetica Neue Light"/>
                <a:sym typeface="Helvetica Neue Light"/>
              </a:rPr>
              <a:t> del </a:t>
            </a:r>
            <a:r>
              <a:rPr b="0" i="0" lang="en-US" sz="6900" u="none" cap="none" strike="noStrike">
                <a:solidFill>
                  <a:srgbClr val="FFFFFF"/>
                </a:solidFill>
                <a:latin typeface="Helvetica Neue Light"/>
                <a:ea typeface="Helvetica Neue Light"/>
                <a:cs typeface="Helvetica Neue Light"/>
                <a:sym typeface="Helvetica Neue Light"/>
              </a:rPr>
              <a:t>cuidado </a:t>
            </a:r>
            <a:r>
              <a:rPr b="0" i="0" lang="en-US" sz="5400" u="none" cap="none" strike="noStrike">
                <a:solidFill>
                  <a:srgbClr val="FFFFFF"/>
                </a:solidFill>
                <a:latin typeface="Helvetica Neue Light"/>
                <a:ea typeface="Helvetica Neue Light"/>
                <a:cs typeface="Helvetica Neue Light"/>
                <a:sym typeface="Helvetica Neue Light"/>
              </a:rPr>
              <a:t>y de las </a:t>
            </a:r>
            <a:r>
              <a:rPr b="0" i="0" lang="en-US" sz="6900" u="none" cap="none" strike="noStrike">
                <a:solidFill>
                  <a:srgbClr val="FFFFFF"/>
                </a:solidFill>
                <a:latin typeface="Helvetica Neue Light"/>
                <a:ea typeface="Helvetica Neue Light"/>
                <a:cs typeface="Helvetica Neue Light"/>
                <a:sym typeface="Helvetica Neue Light"/>
              </a:rPr>
              <a:t>comodidades </a:t>
            </a:r>
            <a:r>
              <a:rPr b="0" i="0" lang="en-US" sz="5400" u="none" cap="none" strike="noStrike">
                <a:solidFill>
                  <a:srgbClr val="FFFFFF"/>
                </a:solidFill>
                <a:latin typeface="Helvetica Neue Light"/>
                <a:ea typeface="Helvetica Neue Light"/>
                <a:cs typeface="Helvetica Neue Light"/>
                <a:sym typeface="Helvetica Neue Light"/>
              </a:rPr>
              <a:t>que </a:t>
            </a:r>
            <a:r>
              <a:rPr b="0" i="0" lang="en-US" sz="6900" u="none" cap="none" strike="noStrike">
                <a:solidFill>
                  <a:srgbClr val="FFFFFF"/>
                </a:solidFill>
                <a:latin typeface="Helvetica Neue Light"/>
                <a:ea typeface="Helvetica Neue Light"/>
                <a:cs typeface="Helvetica Neue Light"/>
                <a:sym typeface="Helvetica Neue Light"/>
              </a:rPr>
              <a:t>merece</a:t>
            </a:r>
            <a:r>
              <a:rPr b="0" i="0" lang="en-US" sz="5400" u="none" cap="none" strike="noStrike">
                <a:solidFill>
                  <a:srgbClr val="FFFFFF"/>
                </a:solidFill>
                <a:latin typeface="Helvetica Neue Light"/>
                <a:ea typeface="Helvetica Neue Light"/>
                <a:cs typeface="Helvetica Neue Light"/>
                <a:sym typeface="Helvetica Neue Light"/>
              </a:rPr>
              <a:t>, si se le </a:t>
            </a:r>
            <a:r>
              <a:rPr b="0" i="0" lang="en-US" sz="6900" u="none" cap="none" strike="noStrike">
                <a:solidFill>
                  <a:srgbClr val="FFFFFF"/>
                </a:solidFill>
                <a:latin typeface="Helvetica Neue Light"/>
                <a:ea typeface="Helvetica Neue Light"/>
                <a:cs typeface="Helvetica Neue Light"/>
                <a:sym typeface="Helvetica Neue Light"/>
              </a:rPr>
              <a:t>permite </a:t>
            </a:r>
            <a:r>
              <a:rPr b="0" i="0" lang="en-US" sz="5400" u="none" cap="none" strike="noStrike">
                <a:solidFill>
                  <a:srgbClr val="FFFFFF"/>
                </a:solidFill>
                <a:latin typeface="Helvetica Neue Light"/>
                <a:ea typeface="Helvetica Neue Light"/>
                <a:cs typeface="Helvetica Neue Light"/>
                <a:sym typeface="Helvetica Neue Light"/>
              </a:rPr>
              <a:t>que </a:t>
            </a:r>
            <a:r>
              <a:rPr b="0" i="0" lang="en-US" sz="6900" u="none" cap="none" strike="noStrike">
                <a:solidFill>
                  <a:srgbClr val="FFFFFF"/>
                </a:solidFill>
                <a:latin typeface="Helvetica Neue Light"/>
                <a:ea typeface="Helvetica Neue Light"/>
                <a:cs typeface="Helvetica Neue Light"/>
                <a:sym typeface="Helvetica Neue Light"/>
              </a:rPr>
              <a:t>agote sus fuerzas </a:t>
            </a:r>
            <a:r>
              <a:rPr b="0" i="0" lang="en-US" sz="4900" u="none" cap="none" strike="noStrike">
                <a:solidFill>
                  <a:srgbClr val="FFFFFF"/>
                </a:solidFill>
                <a:latin typeface="Helvetica Neue Light"/>
                <a:ea typeface="Helvetica Neue Light"/>
                <a:cs typeface="Helvetica Neue Light"/>
                <a:sym typeface="Helvetica Neue Light"/>
              </a:rPr>
              <a:t>con el </a:t>
            </a:r>
            <a:r>
              <a:rPr b="0" i="0" lang="en-US" sz="6900" u="none" cap="none" strike="noStrike">
                <a:solidFill>
                  <a:srgbClr val="FFFFFF"/>
                </a:solidFill>
                <a:latin typeface="Helvetica Neue Light"/>
                <a:ea typeface="Helvetica Neue Light"/>
                <a:cs typeface="Helvetica Neue Light"/>
                <a:sym typeface="Helvetica Neue Light"/>
              </a:rPr>
              <a:t>recargo </a:t>
            </a:r>
            <a:r>
              <a:rPr b="0" i="0" lang="en-US" sz="5400" u="none" cap="none" strike="noStrike">
                <a:solidFill>
                  <a:srgbClr val="FFFFFF"/>
                </a:solidFill>
                <a:latin typeface="Helvetica Neue Light"/>
                <a:ea typeface="Helvetica Neue Light"/>
                <a:cs typeface="Helvetica Neue Light"/>
                <a:sym typeface="Helvetica Neue Light"/>
              </a:rPr>
              <a:t>de </a:t>
            </a:r>
            <a:r>
              <a:rPr b="0" i="0" lang="en-US" sz="6900" u="none" cap="none" strike="noStrike">
                <a:solidFill>
                  <a:srgbClr val="FFFFFF"/>
                </a:solidFill>
                <a:latin typeface="Helvetica Neue Light"/>
                <a:ea typeface="Helvetica Neue Light"/>
                <a:cs typeface="Helvetica Neue Light"/>
                <a:sym typeface="Helvetica Neue Light"/>
              </a:rPr>
              <a:t>trabajo</a:t>
            </a:r>
            <a:r>
              <a:rPr b="0" i="0" lang="en-US" sz="5400" u="none" cap="none" strike="noStrike">
                <a:solidFill>
                  <a:srgbClr val="FFFFFF"/>
                </a:solidFill>
                <a:latin typeface="Helvetica Neue Light"/>
                <a:ea typeface="Helvetica Neue Light"/>
                <a:cs typeface="Helvetica Neue Light"/>
                <a:sym typeface="Helvetica Neue Light"/>
              </a:rPr>
              <a:t> o con las </a:t>
            </a:r>
            <a:r>
              <a:rPr b="0" i="0" lang="en-US" sz="6900" u="none" cap="none" strike="noStrike">
                <a:solidFill>
                  <a:srgbClr val="FFFFFF"/>
                </a:solidFill>
                <a:latin typeface="Helvetica Neue Light"/>
                <a:ea typeface="Helvetica Neue Light"/>
                <a:cs typeface="Helvetica Neue Light"/>
                <a:sym typeface="Helvetica Neue Light"/>
              </a:rPr>
              <a:t>congojas</a:t>
            </a:r>
            <a:r>
              <a:rPr b="0" i="0" lang="en-US" sz="5400" u="none" cap="none" strike="noStrike">
                <a:solidFill>
                  <a:srgbClr val="FFFFFF"/>
                </a:solidFill>
                <a:latin typeface="Helvetica Neue Light"/>
                <a:ea typeface="Helvetica Neue Light"/>
                <a:cs typeface="Helvetica Neue Light"/>
                <a:sym typeface="Helvetica Neue Light"/>
              </a:rPr>
              <a:t> y</a:t>
            </a:r>
            <a:r>
              <a:rPr b="0" i="0" lang="en-US" sz="6900" u="none" cap="none" strike="noStrike">
                <a:solidFill>
                  <a:srgbClr val="FFFFFF"/>
                </a:solidFill>
                <a:latin typeface="Helvetica Neue Light"/>
                <a:ea typeface="Helvetica Neue Light"/>
                <a:cs typeface="Helvetica Neue Light"/>
                <a:sym typeface="Helvetica Neue Light"/>
              </a:rPr>
              <a:t> tristezas</a:t>
            </a:r>
            <a:endParaRPr/>
          </a:p>
        </p:txBody>
      </p:sp>
      <p:sp>
        <p:nvSpPr>
          <p:cNvPr id="258" name="Google Shape;258;p12"/>
          <p:cNvSpPr txBox="1"/>
          <p:nvPr/>
        </p:nvSpPr>
        <p:spPr>
          <a:xfrm>
            <a:off x="14468273" y="12375845"/>
            <a:ext cx="6482055" cy="1613510"/>
          </a:xfrm>
          <a:prstGeom prst="rect">
            <a:avLst/>
          </a:prstGeom>
          <a:noFill/>
          <a:ln>
            <a:noFill/>
          </a:ln>
        </p:spPr>
        <p:txBody>
          <a:bodyPr anchorCtr="0" anchor="ctr" bIns="50800" lIns="50800" spcFirstLastPara="1" rIns="50800" wrap="square" tIns="50800">
            <a:spAutoFit/>
          </a:bodyPr>
          <a:lstStyle/>
          <a:p>
            <a:pPr indent="0" lvl="1" marL="0" marR="0" rtl="0" algn="ctr">
              <a:lnSpc>
                <a:spcPct val="100000"/>
              </a:lnSpc>
              <a:spcBef>
                <a:spcPts val="0"/>
              </a:spcBef>
              <a:spcAft>
                <a:spcPts val="0"/>
              </a:spcAft>
              <a:buClr>
                <a:srgbClr val="FFFFFF"/>
              </a:buClr>
              <a:buSzPts val="3400"/>
              <a:buFont typeface="Helvetica Neue"/>
              <a:buNone/>
            </a:pPr>
            <a:r>
              <a:rPr b="0" i="0" lang="en-US" sz="3400" u="none" cap="none" strike="noStrike">
                <a:solidFill>
                  <a:srgbClr val="FFFFFF"/>
                </a:solidFill>
                <a:latin typeface="Helvetica Neue"/>
                <a:ea typeface="Helvetica Neue"/>
                <a:cs typeface="Helvetica Neue"/>
                <a:sym typeface="Helvetica Neue"/>
              </a:rPr>
              <a:t>El MC, 289 (1905). {1MCP 142.4}</a:t>
            </a:r>
            <a:endParaRPr/>
          </a:p>
          <a:p>
            <a:pPr indent="0" lvl="0" marL="0" marR="0" rtl="0" algn="ctr">
              <a:lnSpc>
                <a:spcPct val="100000"/>
              </a:lnSpc>
              <a:spcBef>
                <a:spcPts val="0"/>
              </a:spcBef>
              <a:spcAft>
                <a:spcPts val="0"/>
              </a:spcAft>
              <a:buClr>
                <a:srgbClr val="FFFFFF"/>
              </a:buClr>
              <a:buSzPts val="3400"/>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pic>
        <p:nvPicPr>
          <p:cNvPr descr="Rectángulo Rectángulo" id="259" name="Google Shape;259;p12"/>
          <p:cNvPicPr preferRelativeResize="0"/>
          <p:nvPr/>
        </p:nvPicPr>
        <p:blipFill rotWithShape="1">
          <a:blip r:embed="rId5">
            <a:alphaModFix/>
          </a:blip>
          <a:srcRect b="0" l="0" r="0" t="0"/>
          <a:stretch/>
        </p:blipFill>
        <p:spPr>
          <a:xfrm>
            <a:off x="12474128" y="2637663"/>
            <a:ext cx="9104413" cy="10380014"/>
          </a:xfrm>
          <a:prstGeom prst="rect">
            <a:avLst/>
          </a:prstGeom>
          <a:noFill/>
          <a:ln>
            <a:noFill/>
          </a:ln>
          <a:effectLst>
            <a:outerShdw blurRad="190500" rotWithShape="0" dir="5400000" dist="63500">
              <a:srgbClr val="000000"/>
            </a:outerShdw>
          </a:effectLst>
        </p:spPr>
      </p:pic>
      <p:sp>
        <p:nvSpPr>
          <p:cNvPr id="260" name="Google Shape;260;p12"/>
          <p:cNvSpPr txBox="1"/>
          <p:nvPr/>
        </p:nvSpPr>
        <p:spPr>
          <a:xfrm>
            <a:off x="13215025" y="3752404"/>
            <a:ext cx="8128139" cy="7543782"/>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6900"/>
              <a:buFont typeface="Helvetica Neue Light"/>
              <a:buNone/>
            </a:pPr>
            <a:r>
              <a:rPr b="0" i="0" lang="en-US" sz="6900" u="none" cap="none" strike="noStrike">
                <a:solidFill>
                  <a:srgbClr val="FFFFFF"/>
                </a:solidFill>
                <a:latin typeface="Helvetica Neue Light"/>
                <a:ea typeface="Helvetica Neue Light"/>
                <a:cs typeface="Helvetica Neue Light"/>
                <a:sym typeface="Helvetica Neue Light"/>
              </a:rPr>
              <a:t>Sus hijos se verán a su vez privados </a:t>
            </a:r>
            <a:r>
              <a:rPr b="0" i="0" lang="en-US" sz="4900" u="none" cap="none" strike="noStrike">
                <a:solidFill>
                  <a:srgbClr val="FFFFFF"/>
                </a:solidFill>
                <a:latin typeface="Helvetica Neue Light"/>
                <a:ea typeface="Helvetica Neue Light"/>
                <a:cs typeface="Helvetica Neue Light"/>
                <a:sym typeface="Helvetica Neue Light"/>
              </a:rPr>
              <a:t>de la </a:t>
            </a:r>
            <a:r>
              <a:rPr b="0" i="0" lang="en-US" sz="6900" u="none" cap="none" strike="noStrike">
                <a:solidFill>
                  <a:srgbClr val="FFFFFF"/>
                </a:solidFill>
                <a:latin typeface="Helvetica Neue Light"/>
                <a:ea typeface="Helvetica Neue Light"/>
                <a:cs typeface="Helvetica Neue Light"/>
                <a:sym typeface="Helvetica Neue Light"/>
              </a:rPr>
              <a:t>fuerza vital</a:t>
            </a:r>
            <a:r>
              <a:rPr b="0" i="0" lang="en-US" sz="4900" u="none" cap="none" strike="noStrike">
                <a:solidFill>
                  <a:srgbClr val="FFFFFF"/>
                </a:solidFill>
                <a:latin typeface="Helvetica Neue Light"/>
                <a:ea typeface="Helvetica Neue Light"/>
                <a:cs typeface="Helvetica Neue Light"/>
                <a:sym typeface="Helvetica Neue Light"/>
              </a:rPr>
              <a:t>, de la </a:t>
            </a:r>
            <a:r>
              <a:rPr b="0" i="0" lang="en-US" sz="6900" u="none" cap="none" strike="noStrike">
                <a:solidFill>
                  <a:srgbClr val="FFFFFF"/>
                </a:solidFill>
                <a:latin typeface="Helvetica Neue Light"/>
                <a:ea typeface="Helvetica Neue Light"/>
                <a:cs typeface="Helvetica Neue Light"/>
                <a:sym typeface="Helvetica Neue Light"/>
              </a:rPr>
              <a:t>adaptabilidad mental </a:t>
            </a:r>
            <a:r>
              <a:rPr b="0" i="0" lang="en-US" sz="4900" u="none" cap="none" strike="noStrike">
                <a:solidFill>
                  <a:srgbClr val="FFFFFF"/>
                </a:solidFill>
                <a:latin typeface="Helvetica Neue Light"/>
                <a:ea typeface="Helvetica Neue Light"/>
                <a:cs typeface="Helvetica Neue Light"/>
                <a:sym typeface="Helvetica Neue Light"/>
              </a:rPr>
              <a:t>y del </a:t>
            </a:r>
            <a:r>
              <a:rPr b="0" i="0" lang="en-US" sz="6900" u="none" cap="none" strike="noStrike">
                <a:solidFill>
                  <a:srgbClr val="FFFFFF"/>
                </a:solidFill>
                <a:latin typeface="Helvetica Neue Light"/>
                <a:ea typeface="Helvetica Neue Light"/>
                <a:cs typeface="Helvetica Neue Light"/>
                <a:sym typeface="Helvetica Neue Light"/>
              </a:rPr>
              <a:t>espíritu siempre alegre </a:t>
            </a:r>
            <a:r>
              <a:rPr b="0" i="0" lang="en-US" sz="4900" u="none" cap="none" strike="noStrike">
                <a:solidFill>
                  <a:srgbClr val="FFFFFF"/>
                </a:solidFill>
                <a:latin typeface="Helvetica Neue Light"/>
                <a:ea typeface="Helvetica Neue Light"/>
                <a:cs typeface="Helvetica Neue Light"/>
                <a:sym typeface="Helvetica Neue Light"/>
              </a:rPr>
              <a:t>que </a:t>
            </a:r>
            <a:r>
              <a:rPr b="0" i="0" lang="en-US" sz="6900" u="none" cap="none" strike="noStrike">
                <a:solidFill>
                  <a:srgbClr val="FFFFFF"/>
                </a:solidFill>
                <a:latin typeface="Helvetica Neue Light"/>
                <a:ea typeface="Helvetica Neue Light"/>
                <a:cs typeface="Helvetica Neue Light"/>
                <a:sym typeface="Helvetica Neue Light"/>
              </a:rPr>
              <a:t>debieron heredar.</a:t>
            </a:r>
            <a:endParaRPr/>
          </a:p>
        </p:txBody>
      </p:sp>
      <p:pic>
        <p:nvPicPr>
          <p:cNvPr descr="Imagen" id="261" name="Google Shape;261;p12"/>
          <p:cNvPicPr preferRelativeResize="0"/>
          <p:nvPr/>
        </p:nvPicPr>
        <p:blipFill rotWithShape="1">
          <a:blip r:embed="rId7">
            <a:alphaModFix/>
          </a:blip>
          <a:srcRect b="0" l="0" r="0" t="0"/>
          <a:stretch/>
        </p:blipFill>
        <p:spPr>
          <a:xfrm>
            <a:off x="10579199" y="4589155"/>
            <a:ext cx="2411116" cy="321482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descr="chalk_line-1.png" id="266" name="Google Shape;266;p13"/>
          <p:cNvPicPr preferRelativeResize="0"/>
          <p:nvPr/>
        </p:nvPicPr>
        <p:blipFill rotWithShape="1">
          <a:blip r:embed="rId3">
            <a:alphaModFix amt="49132"/>
          </a:blip>
          <a:srcRect b="0" l="0" r="0" t="0"/>
          <a:stretch/>
        </p:blipFill>
        <p:spPr>
          <a:xfrm>
            <a:off x="-196107" y="-54598"/>
            <a:ext cx="4966738" cy="14135101"/>
          </a:xfrm>
          <a:prstGeom prst="rect">
            <a:avLst/>
          </a:prstGeom>
          <a:noFill/>
          <a:ln>
            <a:noFill/>
          </a:ln>
        </p:spPr>
      </p:pic>
      <p:pic>
        <p:nvPicPr>
          <p:cNvPr descr="chalk_line-2.png" id="267" name="Google Shape;267;p13"/>
          <p:cNvPicPr preferRelativeResize="0"/>
          <p:nvPr/>
        </p:nvPicPr>
        <p:blipFill rotWithShape="1">
          <a:blip r:embed="rId4">
            <a:alphaModFix amt="49132"/>
          </a:blip>
          <a:srcRect b="0" l="0" r="0" t="0"/>
          <a:stretch/>
        </p:blipFill>
        <p:spPr>
          <a:xfrm>
            <a:off x="12432450" y="338889"/>
            <a:ext cx="11569701" cy="11715231"/>
          </a:xfrm>
          <a:prstGeom prst="rect">
            <a:avLst/>
          </a:prstGeom>
          <a:noFill/>
          <a:ln>
            <a:noFill/>
          </a:ln>
        </p:spPr>
      </p:pic>
      <p:pic>
        <p:nvPicPr>
          <p:cNvPr descr="AutoShape 3" id="268" name="Google Shape;268;p13"/>
          <p:cNvPicPr preferRelativeResize="0"/>
          <p:nvPr/>
        </p:nvPicPr>
        <p:blipFill rotWithShape="1">
          <a:blip r:embed="rId5">
            <a:alphaModFix/>
          </a:blip>
          <a:srcRect b="0" l="0" r="0" t="0"/>
          <a:stretch/>
        </p:blipFill>
        <p:spPr>
          <a:xfrm>
            <a:off x="281147" y="3567656"/>
            <a:ext cx="11769728" cy="9095288"/>
          </a:xfrm>
          <a:prstGeom prst="rect">
            <a:avLst/>
          </a:prstGeom>
          <a:noFill/>
          <a:ln>
            <a:noFill/>
          </a:ln>
        </p:spPr>
      </p:pic>
      <p:sp>
        <p:nvSpPr>
          <p:cNvPr id="269" name="Google Shape;269;p13"/>
          <p:cNvSpPr txBox="1"/>
          <p:nvPr/>
        </p:nvSpPr>
        <p:spPr>
          <a:xfrm>
            <a:off x="1401664" y="4412013"/>
            <a:ext cx="9528693" cy="8193974"/>
          </a:xfrm>
          <a:prstGeom prst="rect">
            <a:avLst/>
          </a:prstGeom>
          <a:noFill/>
          <a:ln>
            <a:noFill/>
          </a:ln>
        </p:spPr>
        <p:txBody>
          <a:bodyPr anchorCtr="0" anchor="t" bIns="50800" lIns="50800" spcFirstLastPara="1" rIns="50800" wrap="square" tIns="50800">
            <a:noAutofit/>
          </a:bodyPr>
          <a:lstStyle/>
          <a:p>
            <a:pPr indent="-723900" lvl="0" marL="723900" marR="0" rtl="0" algn="l">
              <a:lnSpc>
                <a:spcPct val="91304"/>
              </a:lnSpc>
              <a:spcBef>
                <a:spcPts val="0"/>
              </a:spcBef>
              <a:spcAft>
                <a:spcPts val="0"/>
              </a:spcAft>
              <a:buClr>
                <a:srgbClr val="FFFFFF"/>
              </a:buClr>
              <a:buSzPts val="5520"/>
              <a:buFont typeface="Helvetica Neue"/>
              <a:buChar char="•"/>
            </a:pPr>
            <a:r>
              <a:rPr b="1" i="0" lang="en-US" sz="6900" u="none" cap="none" strike="noStrike">
                <a:solidFill>
                  <a:srgbClr val="FFFFFF"/>
                </a:solidFill>
                <a:latin typeface="Helvetica Neue"/>
                <a:ea typeface="Helvetica Neue"/>
                <a:cs typeface="Helvetica Neue"/>
                <a:sym typeface="Helvetica Neue"/>
              </a:rPr>
              <a:t>Alegrar animosamente </a:t>
            </a:r>
            <a:r>
              <a:rPr b="0" i="0" lang="en-US" sz="5400" u="none" cap="none" strike="noStrike">
                <a:solidFill>
                  <a:srgbClr val="FFFFFF"/>
                </a:solidFill>
                <a:latin typeface="Helvetica Neue Light"/>
                <a:ea typeface="Helvetica Neue Light"/>
                <a:cs typeface="Helvetica Neue Light"/>
                <a:sym typeface="Helvetica Neue Light"/>
              </a:rPr>
              <a:t>la </a:t>
            </a:r>
            <a:r>
              <a:rPr b="1" i="0" lang="en-US" sz="6900" u="none" cap="none" strike="noStrike">
                <a:solidFill>
                  <a:srgbClr val="FFFFFF"/>
                </a:solidFill>
                <a:latin typeface="Helvetica Neue"/>
                <a:ea typeface="Helvetica Neue"/>
                <a:cs typeface="Helvetica Neue"/>
                <a:sym typeface="Helvetica Neue"/>
              </a:rPr>
              <a:t>vida </a:t>
            </a:r>
            <a:r>
              <a:rPr b="0" i="0" lang="en-US" sz="5400" u="none" cap="none" strike="noStrike">
                <a:solidFill>
                  <a:srgbClr val="FFFFFF"/>
                </a:solidFill>
                <a:latin typeface="Helvetica Neue Light"/>
                <a:ea typeface="Helvetica Neue Light"/>
                <a:cs typeface="Helvetica Neue Light"/>
                <a:sym typeface="Helvetica Neue Light"/>
              </a:rPr>
              <a:t>de la </a:t>
            </a:r>
            <a:r>
              <a:rPr b="1" i="0" lang="en-US" sz="6900" u="none" cap="none" strike="noStrike">
                <a:solidFill>
                  <a:srgbClr val="FFFFFF"/>
                </a:solidFill>
                <a:latin typeface="Helvetica Neue"/>
                <a:ea typeface="Helvetica Neue"/>
                <a:cs typeface="Helvetica Neue"/>
                <a:sym typeface="Helvetica Neue"/>
              </a:rPr>
              <a:t>madre</a:t>
            </a:r>
            <a:endParaRPr/>
          </a:p>
          <a:p>
            <a:pPr indent="-723900" lvl="0" marL="723900" marR="0" rtl="0" algn="l">
              <a:lnSpc>
                <a:spcPct val="91304"/>
              </a:lnSpc>
              <a:spcBef>
                <a:spcPts val="3300"/>
              </a:spcBef>
              <a:spcAft>
                <a:spcPts val="0"/>
              </a:spcAft>
              <a:buClr>
                <a:srgbClr val="FFFFFF"/>
              </a:buClr>
              <a:buSzPts val="5520"/>
              <a:buFont typeface="Helvetica Neue"/>
              <a:buChar char="•"/>
            </a:pPr>
            <a:r>
              <a:rPr b="1" i="0" lang="en-US" sz="6900" u="none" cap="none" strike="noStrike">
                <a:solidFill>
                  <a:srgbClr val="FFFFFF"/>
                </a:solidFill>
                <a:latin typeface="Helvetica Neue"/>
                <a:ea typeface="Helvetica Neue"/>
                <a:cs typeface="Helvetica Neue"/>
                <a:sym typeface="Helvetica Neue"/>
              </a:rPr>
              <a:t>Evitarle</a:t>
            </a:r>
            <a:r>
              <a:rPr b="0" i="0" lang="en-US" sz="5400" u="none" cap="none" strike="noStrike">
                <a:solidFill>
                  <a:srgbClr val="FFFFFF"/>
                </a:solidFill>
                <a:latin typeface="Helvetica Neue Light"/>
                <a:ea typeface="Helvetica Neue Light"/>
                <a:cs typeface="Helvetica Neue Light"/>
                <a:sym typeface="Helvetica Neue Light"/>
              </a:rPr>
              <a:t> la </a:t>
            </a:r>
            <a:r>
              <a:rPr b="1" i="0" lang="en-US" sz="6900" u="none" cap="none" strike="noStrike">
                <a:solidFill>
                  <a:srgbClr val="FFFFFF"/>
                </a:solidFill>
                <a:latin typeface="Helvetica Neue"/>
                <a:ea typeface="Helvetica Neue"/>
                <a:cs typeface="Helvetica Neue"/>
                <a:sym typeface="Helvetica Neue"/>
              </a:rPr>
              <a:t>penuria</a:t>
            </a:r>
            <a:endParaRPr/>
          </a:p>
          <a:p>
            <a:pPr indent="-723900" lvl="0" marL="723900" marR="0" rtl="0" algn="l">
              <a:lnSpc>
                <a:spcPct val="91304"/>
              </a:lnSpc>
              <a:spcBef>
                <a:spcPts val="3300"/>
              </a:spcBef>
              <a:spcAft>
                <a:spcPts val="0"/>
              </a:spcAft>
              <a:buClr>
                <a:srgbClr val="FFFFFF"/>
              </a:buClr>
              <a:buSzPts val="5520"/>
              <a:buFont typeface="Helvetica Neue"/>
              <a:buChar char="•"/>
            </a:pPr>
            <a:r>
              <a:rPr b="1" i="0" lang="en-US" sz="6900" u="none" cap="none" strike="noStrike">
                <a:solidFill>
                  <a:srgbClr val="FFFFFF"/>
                </a:solidFill>
                <a:latin typeface="Helvetica Neue"/>
                <a:ea typeface="Helvetica Neue"/>
                <a:cs typeface="Helvetica Neue"/>
                <a:sym typeface="Helvetica Neue"/>
              </a:rPr>
              <a:t>El trabajo agotador </a:t>
            </a:r>
            <a:endParaRPr/>
          </a:p>
          <a:p>
            <a:pPr indent="-723900" lvl="0" marL="723900" marR="0" rtl="0" algn="l">
              <a:lnSpc>
                <a:spcPct val="91304"/>
              </a:lnSpc>
              <a:spcBef>
                <a:spcPts val="3300"/>
              </a:spcBef>
              <a:spcAft>
                <a:spcPts val="0"/>
              </a:spcAft>
              <a:buClr>
                <a:srgbClr val="FFFFFF"/>
              </a:buClr>
              <a:buSzPts val="5520"/>
              <a:buFont typeface="Helvetica Neue"/>
              <a:buChar char="•"/>
            </a:pPr>
            <a:r>
              <a:rPr b="1" i="0" lang="en-US" sz="6900" u="none" cap="none" strike="noStrike">
                <a:solidFill>
                  <a:srgbClr val="FFFFFF"/>
                </a:solidFill>
                <a:latin typeface="Helvetica Neue"/>
                <a:ea typeface="Helvetica Neue"/>
                <a:cs typeface="Helvetica Neue"/>
                <a:sym typeface="Helvetica Neue"/>
              </a:rPr>
              <a:t>Los afanes deprimentes</a:t>
            </a:r>
            <a:endParaRPr/>
          </a:p>
        </p:txBody>
      </p:sp>
      <p:sp>
        <p:nvSpPr>
          <p:cNvPr id="270" name="Google Shape;270;p13"/>
          <p:cNvSpPr/>
          <p:nvPr/>
        </p:nvSpPr>
        <p:spPr>
          <a:xfrm>
            <a:off x="12599137" y="3865877"/>
            <a:ext cx="11236327" cy="8524246"/>
          </a:xfrm>
          <a:prstGeom prst="rect">
            <a:avLst/>
          </a:prstGeom>
          <a:solidFill>
            <a:srgbClr val="52535B"/>
          </a:solidFill>
          <a:ln>
            <a:noFill/>
          </a:ln>
          <a:effectLst>
            <a:outerShdw blurRad="190500" rotWithShape="0" dir="5400000" dist="8455">
              <a:srgbClr val="000000"/>
            </a:outerShdw>
          </a:effectLst>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71" name="Google Shape;271;p13"/>
          <p:cNvSpPr txBox="1"/>
          <p:nvPr/>
        </p:nvSpPr>
        <p:spPr>
          <a:xfrm>
            <a:off x="12782632" y="5136438"/>
            <a:ext cx="10869336" cy="7354724"/>
          </a:xfrm>
          <a:prstGeom prst="rect">
            <a:avLst/>
          </a:prstGeom>
          <a:noFill/>
          <a:ln>
            <a:noFill/>
          </a:ln>
          <a:effectLst>
            <a:outerShdw blurRad="190500" rotWithShape="0" dir="5400000" dist="8455">
              <a:srgbClr val="000000"/>
            </a:outerShdw>
          </a:effectLst>
        </p:spPr>
        <p:txBody>
          <a:bodyPr anchorCtr="0" anchor="t" bIns="50800" lIns="50800" spcFirstLastPara="1" rIns="50800" wrap="square" tIns="50800">
            <a:noAutofit/>
          </a:bodyPr>
          <a:lstStyle/>
          <a:p>
            <a:pPr indent="-889000" lvl="0" marL="889000" marR="0" rtl="0" algn="l">
              <a:lnSpc>
                <a:spcPct val="105797"/>
              </a:lnSpc>
              <a:spcBef>
                <a:spcPts val="0"/>
              </a:spcBef>
              <a:spcAft>
                <a:spcPts val="0"/>
              </a:spcAft>
              <a:buClr>
                <a:srgbClr val="FFFFFF"/>
              </a:buClr>
              <a:buSzPts val="5520"/>
              <a:buFont typeface="Helvetica Neue"/>
              <a:buChar char="•"/>
            </a:pPr>
            <a:r>
              <a:rPr b="1" i="0" lang="en-US" sz="6900" u="none" cap="none" strike="noStrike">
                <a:solidFill>
                  <a:srgbClr val="FFFFFF"/>
                </a:solidFill>
                <a:latin typeface="Helvetica Neue"/>
                <a:ea typeface="Helvetica Neue"/>
                <a:cs typeface="Helvetica Neue"/>
                <a:sym typeface="Helvetica Neue"/>
              </a:rPr>
              <a:t>A fin</a:t>
            </a:r>
            <a:r>
              <a:rPr b="0" i="0" lang="en-US" sz="5400" u="none" cap="none" strike="noStrike">
                <a:solidFill>
                  <a:srgbClr val="FFFFFF"/>
                </a:solidFill>
                <a:latin typeface="Helvetica Neue Light"/>
                <a:ea typeface="Helvetica Neue Light"/>
                <a:cs typeface="Helvetica Neue Light"/>
                <a:sym typeface="Helvetica Neue Light"/>
              </a:rPr>
              <a:t> de </a:t>
            </a:r>
            <a:r>
              <a:rPr b="1" i="0" lang="en-US" sz="6900" u="none" cap="none" strike="noStrike">
                <a:solidFill>
                  <a:srgbClr val="FFFFFF"/>
                </a:solidFill>
                <a:latin typeface="Helvetica Neue"/>
                <a:ea typeface="Helvetica Neue"/>
                <a:cs typeface="Helvetica Neue"/>
                <a:sym typeface="Helvetica Neue"/>
              </a:rPr>
              <a:t>conseguir </a:t>
            </a:r>
            <a:r>
              <a:rPr b="0" i="0" lang="en-US" sz="5400" u="none" cap="none" strike="noStrike">
                <a:solidFill>
                  <a:srgbClr val="FFFFFF"/>
                </a:solidFill>
                <a:latin typeface="Helvetica Neue Light"/>
                <a:ea typeface="Helvetica Neue Light"/>
                <a:cs typeface="Helvetica Neue Light"/>
                <a:sym typeface="Helvetica Neue Light"/>
              </a:rPr>
              <a:t>que los </a:t>
            </a:r>
            <a:r>
              <a:rPr b="1" i="0" lang="en-US" sz="6900" u="none" cap="none" strike="noStrike">
                <a:solidFill>
                  <a:srgbClr val="FFFFFF"/>
                </a:solidFill>
                <a:latin typeface="Helvetica Neue"/>
                <a:ea typeface="Helvetica Neue"/>
                <a:cs typeface="Helvetica Neue"/>
                <a:sym typeface="Helvetica Neue"/>
              </a:rPr>
              <a:t>hijos hereden</a:t>
            </a:r>
            <a:r>
              <a:rPr b="0" i="0" lang="en-US" sz="5400" u="none" cap="none" strike="noStrike">
                <a:solidFill>
                  <a:srgbClr val="FFFFFF"/>
                </a:solidFill>
                <a:latin typeface="Helvetica Neue Light"/>
                <a:ea typeface="Helvetica Neue Light"/>
                <a:cs typeface="Helvetica Neue Light"/>
                <a:sym typeface="Helvetica Neue Light"/>
              </a:rPr>
              <a:t> una </a:t>
            </a:r>
            <a:r>
              <a:rPr b="1" i="0" lang="en-US" sz="6900" u="none" cap="none" strike="noStrike">
                <a:solidFill>
                  <a:srgbClr val="FFFFFF"/>
                </a:solidFill>
                <a:latin typeface="Helvetica Neue"/>
                <a:ea typeface="Helvetica Neue"/>
                <a:cs typeface="Helvetica Neue"/>
                <a:sym typeface="Helvetica Neue"/>
              </a:rPr>
              <a:t>buena constitución</a:t>
            </a:r>
            <a:r>
              <a:rPr b="0" i="0" lang="en-US" sz="5400" u="none" cap="none" strike="noStrike">
                <a:solidFill>
                  <a:srgbClr val="FFFFFF"/>
                </a:solidFill>
                <a:latin typeface="Helvetica Neue Light"/>
                <a:ea typeface="Helvetica Neue Light"/>
                <a:cs typeface="Helvetica Neue Light"/>
                <a:sym typeface="Helvetica Neue Light"/>
              </a:rPr>
              <a:t>, que les </a:t>
            </a:r>
            <a:r>
              <a:rPr b="1" i="0" lang="en-US" sz="6900" u="none" cap="none" strike="noStrike">
                <a:solidFill>
                  <a:srgbClr val="FFFFFF"/>
                </a:solidFill>
                <a:latin typeface="Helvetica Neue"/>
                <a:ea typeface="Helvetica Neue"/>
                <a:cs typeface="Helvetica Neue"/>
                <a:sym typeface="Helvetica Neue"/>
              </a:rPr>
              <a:t>permita pelear </a:t>
            </a:r>
            <a:r>
              <a:rPr b="0" i="0" lang="en-US" sz="5400" u="none" cap="none" strike="noStrike">
                <a:solidFill>
                  <a:srgbClr val="FFFFFF"/>
                </a:solidFill>
                <a:latin typeface="Helvetica Neue Light"/>
                <a:ea typeface="Helvetica Neue Light"/>
                <a:cs typeface="Helvetica Neue Light"/>
                <a:sym typeface="Helvetica Neue Light"/>
              </a:rPr>
              <a:t>las </a:t>
            </a:r>
            <a:r>
              <a:rPr b="1" i="0" lang="en-US" sz="6900" u="none" cap="none" strike="noStrike">
                <a:solidFill>
                  <a:srgbClr val="FFFFFF"/>
                </a:solidFill>
                <a:latin typeface="Helvetica Neue"/>
                <a:ea typeface="Helvetica Neue"/>
                <a:cs typeface="Helvetica Neue"/>
                <a:sym typeface="Helvetica Neue"/>
              </a:rPr>
              <a:t>batallas</a:t>
            </a:r>
            <a:r>
              <a:rPr b="0" i="0" lang="en-US" sz="5400" u="none" cap="none" strike="noStrike">
                <a:solidFill>
                  <a:srgbClr val="FFFFFF"/>
                </a:solidFill>
                <a:latin typeface="Helvetica Neue Light"/>
                <a:ea typeface="Helvetica Neue Light"/>
                <a:cs typeface="Helvetica Neue Light"/>
                <a:sym typeface="Helvetica Neue Light"/>
              </a:rPr>
              <a:t> de la</a:t>
            </a:r>
            <a:r>
              <a:rPr b="1" i="0" lang="en-US" sz="6900" u="none" cap="none" strike="noStrike">
                <a:solidFill>
                  <a:srgbClr val="FFFFFF"/>
                </a:solidFill>
                <a:latin typeface="Helvetica Neue"/>
                <a:ea typeface="Helvetica Neue"/>
                <a:cs typeface="Helvetica Neue"/>
                <a:sym typeface="Helvetica Neue"/>
              </a:rPr>
              <a:t> vida con sus propias fuerzas.</a:t>
            </a:r>
            <a:endParaRPr/>
          </a:p>
        </p:txBody>
      </p:sp>
      <p:sp>
        <p:nvSpPr>
          <p:cNvPr id="272" name="Google Shape;272;p13"/>
          <p:cNvSpPr txBox="1"/>
          <p:nvPr/>
        </p:nvSpPr>
        <p:spPr>
          <a:xfrm>
            <a:off x="5204373" y="1714233"/>
            <a:ext cx="13975253" cy="1644811"/>
          </a:xfrm>
          <a:prstGeom prst="rect">
            <a:avLst/>
          </a:prstGeom>
          <a:noFill/>
          <a:ln>
            <a:noFill/>
          </a:ln>
        </p:spPr>
        <p:txBody>
          <a:bodyPr anchorCtr="0" anchor="ctr" bIns="50800" lIns="50800" spcFirstLastPara="1" rIns="50800" wrap="square" tIns="50800">
            <a:normAutofit/>
          </a:bodyPr>
          <a:lstStyle/>
          <a:p>
            <a:pPr indent="0" lvl="0" marL="0" marR="0" rtl="0" algn="ctr">
              <a:lnSpc>
                <a:spcPct val="100000"/>
              </a:lnSpc>
              <a:spcBef>
                <a:spcPts val="0"/>
              </a:spcBef>
              <a:spcAft>
                <a:spcPts val="0"/>
              </a:spcAft>
              <a:buClr>
                <a:srgbClr val="FFFFFF"/>
              </a:buClr>
              <a:buSzPts val="6900"/>
              <a:buFont typeface="Helvetica Neue"/>
              <a:buNone/>
            </a:pPr>
            <a:r>
              <a:rPr b="1" i="0" lang="en-US" sz="6900" u="none" cap="none" strike="noStrike">
                <a:solidFill>
                  <a:srgbClr val="FFFFFF"/>
                </a:solidFill>
                <a:latin typeface="Helvetica Neue"/>
                <a:ea typeface="Helvetica Neue"/>
                <a:cs typeface="Helvetica Neue"/>
                <a:sym typeface="Helvetica Neue"/>
              </a:rPr>
              <a:t>Mucho mejor será</a:t>
            </a:r>
            <a:endParaRPr/>
          </a:p>
        </p:txBody>
      </p:sp>
      <p:pic>
        <p:nvPicPr>
          <p:cNvPr descr="Imagen" id="273" name="Google Shape;273;p13"/>
          <p:cNvPicPr preferRelativeResize="0"/>
          <p:nvPr/>
        </p:nvPicPr>
        <p:blipFill rotWithShape="1">
          <a:blip r:embed="rId6">
            <a:alphaModFix/>
          </a:blip>
          <a:srcRect b="0" l="0" r="0" t="0"/>
          <a:stretch/>
        </p:blipFill>
        <p:spPr>
          <a:xfrm>
            <a:off x="8481679" y="4330894"/>
            <a:ext cx="5298354" cy="5707889"/>
          </a:xfrm>
          <a:prstGeom prst="rect">
            <a:avLst/>
          </a:prstGeom>
          <a:noFill/>
          <a:ln>
            <a:noFill/>
          </a:ln>
        </p:spPr>
      </p:pic>
      <p:sp>
        <p:nvSpPr>
          <p:cNvPr id="274" name="Google Shape;274;p13"/>
          <p:cNvSpPr txBox="1"/>
          <p:nvPr/>
        </p:nvSpPr>
        <p:spPr>
          <a:xfrm>
            <a:off x="7215234" y="12915900"/>
            <a:ext cx="9953533" cy="10414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100"/>
              <a:buFont typeface="Roboto Thin"/>
              <a:buNone/>
            </a:pPr>
            <a:r>
              <a:rPr b="0" i="0" lang="en-US" sz="3100" u="none" cap="none" strike="noStrike">
                <a:solidFill>
                  <a:srgbClr val="FFFFFF"/>
                </a:solidFill>
                <a:latin typeface="Roboto Thin"/>
                <a:ea typeface="Roboto Thin"/>
                <a:cs typeface="Roboto Thin"/>
                <a:sym typeface="Roboto Thin"/>
              </a:rPr>
              <a:t>—El Ministerio de Curación, 290, 291 (1905). {1MCP 142.5}</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83029"/>
        </a:solidFill>
      </p:bgPr>
    </p:bg>
    <p:spTree>
      <p:nvGrpSpPr>
        <p:cNvPr id="278" name="Shape 278"/>
        <p:cNvGrpSpPr/>
        <p:nvPr/>
      </p:nvGrpSpPr>
      <p:grpSpPr>
        <a:xfrm>
          <a:off x="0" y="0"/>
          <a:ext cx="0" cy="0"/>
          <a:chOff x="0" y="0"/>
          <a:chExt cx="0" cy="0"/>
        </a:xfrm>
      </p:grpSpPr>
      <p:pic>
        <p:nvPicPr>
          <p:cNvPr descr="Rectángulo Rectángulo" id="279" name="Google Shape;279;p14"/>
          <p:cNvPicPr preferRelativeResize="0"/>
          <p:nvPr/>
        </p:nvPicPr>
        <p:blipFill rotWithShape="1">
          <a:blip r:embed="rId3">
            <a:alphaModFix/>
          </a:blip>
          <a:srcRect b="0" l="0" r="0" t="0"/>
          <a:stretch/>
        </p:blipFill>
        <p:spPr>
          <a:xfrm>
            <a:off x="-66785" y="91487"/>
            <a:ext cx="19399469" cy="2403199"/>
          </a:xfrm>
          <a:prstGeom prst="rect">
            <a:avLst/>
          </a:prstGeom>
          <a:noFill/>
          <a:ln>
            <a:noFill/>
          </a:ln>
          <a:effectLst>
            <a:outerShdw blurRad="190500" rotWithShape="0" dir="5400000" dist="8455">
              <a:srgbClr val="000000"/>
            </a:outerShdw>
          </a:effectLst>
        </p:spPr>
      </p:pic>
      <p:pic>
        <p:nvPicPr>
          <p:cNvPr descr="chalk_line-2.png" id="280" name="Google Shape;280;p14"/>
          <p:cNvPicPr preferRelativeResize="0"/>
          <p:nvPr/>
        </p:nvPicPr>
        <p:blipFill rotWithShape="1">
          <a:blip r:embed="rId4">
            <a:alphaModFix amt="14884"/>
          </a:blip>
          <a:srcRect b="0" l="0" r="0" t="0"/>
          <a:stretch/>
        </p:blipFill>
        <p:spPr>
          <a:xfrm>
            <a:off x="12432450" y="338889"/>
            <a:ext cx="11569701" cy="11715231"/>
          </a:xfrm>
          <a:prstGeom prst="rect">
            <a:avLst/>
          </a:prstGeom>
          <a:noFill/>
          <a:ln>
            <a:noFill/>
          </a:ln>
        </p:spPr>
      </p:pic>
      <p:sp>
        <p:nvSpPr>
          <p:cNvPr id="281" name="Google Shape;281;p14"/>
          <p:cNvSpPr txBox="1"/>
          <p:nvPr>
            <p:ph idx="4294967295" type="ctrTitle"/>
          </p:nvPr>
        </p:nvSpPr>
        <p:spPr>
          <a:xfrm>
            <a:off x="3036391" y="590550"/>
            <a:ext cx="16153308" cy="1982689"/>
          </a:xfrm>
          <a:prstGeom prst="rect">
            <a:avLst/>
          </a:prstGeom>
          <a:noFill/>
          <a:ln>
            <a:noFill/>
          </a:ln>
          <a:effectLst>
            <a:outerShdw blurRad="190500" rotWithShape="0" dir="5400000" dist="8455">
              <a:srgbClr val="000000"/>
            </a:outerShdw>
          </a:effectLst>
        </p:spPr>
        <p:txBody>
          <a:bodyPr anchorCtr="0" anchor="ctr" bIns="50800" lIns="50800" spcFirstLastPara="1" rIns="50800" wrap="square" tIns="50800">
            <a:normAutofit/>
          </a:bodyPr>
          <a:lstStyle/>
          <a:p>
            <a:pPr indent="0" lvl="0" marL="0" marR="0" rtl="0" algn="ctr">
              <a:lnSpc>
                <a:spcPct val="114102"/>
              </a:lnSpc>
              <a:spcBef>
                <a:spcPts val="0"/>
              </a:spcBef>
              <a:spcAft>
                <a:spcPts val="0"/>
              </a:spcAft>
              <a:buClr>
                <a:srgbClr val="FFFFFF"/>
              </a:buClr>
              <a:buSzPts val="7800"/>
              <a:buFont typeface="Roboto"/>
              <a:buNone/>
            </a:pPr>
            <a:r>
              <a:rPr b="1" i="0" lang="en-US" sz="7800" u="none" cap="none" strike="noStrike">
                <a:solidFill>
                  <a:srgbClr val="FFFFFF"/>
                </a:solidFill>
                <a:latin typeface="Roboto"/>
                <a:ea typeface="Roboto"/>
                <a:cs typeface="Roboto"/>
                <a:sym typeface="Roboto"/>
              </a:rPr>
              <a:t>descuidarse</a:t>
            </a:r>
            <a:r>
              <a:rPr b="0" i="0" lang="en-US" sz="5200" u="none" cap="none" strike="noStrike">
                <a:solidFill>
                  <a:srgbClr val="FFFFFF"/>
                </a:solidFill>
                <a:latin typeface="Roboto Light"/>
                <a:ea typeface="Roboto Light"/>
                <a:cs typeface="Roboto Light"/>
                <a:sym typeface="Roboto Light"/>
              </a:rPr>
              <a:t> las </a:t>
            </a:r>
            <a:r>
              <a:rPr b="1" i="0" lang="en-US" sz="7800" u="none" cap="none" strike="noStrike">
                <a:solidFill>
                  <a:srgbClr val="FFFFFF"/>
                </a:solidFill>
                <a:latin typeface="Roboto"/>
                <a:ea typeface="Roboto"/>
                <a:cs typeface="Roboto"/>
                <a:sym typeface="Roboto"/>
              </a:rPr>
              <a:t>necesidades</a:t>
            </a:r>
            <a:r>
              <a:rPr b="0" i="0" lang="en-US" sz="5200" u="none" cap="none" strike="noStrike">
                <a:solidFill>
                  <a:srgbClr val="FFFFFF"/>
                </a:solidFill>
                <a:latin typeface="Roboto Light"/>
                <a:ea typeface="Roboto Light"/>
                <a:cs typeface="Roboto Light"/>
                <a:sym typeface="Roboto Light"/>
              </a:rPr>
              <a:t> de la </a:t>
            </a:r>
            <a:r>
              <a:rPr b="1" i="0" lang="en-US" sz="7800" u="none" cap="none" strike="noStrike">
                <a:solidFill>
                  <a:srgbClr val="FFFFFF"/>
                </a:solidFill>
                <a:latin typeface="Roboto"/>
                <a:ea typeface="Roboto"/>
                <a:cs typeface="Roboto"/>
                <a:sym typeface="Roboto"/>
              </a:rPr>
              <a:t>madre</a:t>
            </a:r>
            <a:endParaRPr/>
          </a:p>
        </p:txBody>
      </p:sp>
      <p:pic>
        <p:nvPicPr>
          <p:cNvPr descr="chalk_line-1.png" id="282" name="Google Shape;282;p14"/>
          <p:cNvPicPr preferRelativeResize="0"/>
          <p:nvPr/>
        </p:nvPicPr>
        <p:blipFill rotWithShape="1">
          <a:blip r:embed="rId5">
            <a:alphaModFix amt="49132"/>
          </a:blip>
          <a:srcRect b="0" l="0" r="0" t="0"/>
          <a:stretch/>
        </p:blipFill>
        <p:spPr>
          <a:xfrm>
            <a:off x="-196107" y="-54598"/>
            <a:ext cx="4966738" cy="14135101"/>
          </a:xfrm>
          <a:prstGeom prst="rect">
            <a:avLst/>
          </a:prstGeom>
          <a:noFill/>
          <a:ln>
            <a:noFill/>
          </a:ln>
        </p:spPr>
      </p:pic>
      <p:sp>
        <p:nvSpPr>
          <p:cNvPr id="283" name="Google Shape;283;p14"/>
          <p:cNvSpPr txBox="1"/>
          <p:nvPr/>
        </p:nvSpPr>
        <p:spPr>
          <a:xfrm>
            <a:off x="2383981" y="10885337"/>
            <a:ext cx="19616037" cy="2264234"/>
          </a:xfrm>
          <a:prstGeom prst="rect">
            <a:avLst/>
          </a:prstGeom>
          <a:noFill/>
          <a:ln>
            <a:noFill/>
          </a:ln>
        </p:spPr>
        <p:txBody>
          <a:bodyPr anchorCtr="0" anchor="ctr" bIns="50800" lIns="50800" spcFirstLastPara="1" rIns="50800" wrap="square" tIns="50800">
            <a:normAutofit/>
          </a:bodyPr>
          <a:lstStyle/>
          <a:p>
            <a:pPr indent="0" lvl="0" marL="0" marR="0" rtl="0" algn="ctr">
              <a:lnSpc>
                <a:spcPct val="100000"/>
              </a:lnSpc>
              <a:spcBef>
                <a:spcPts val="0"/>
              </a:spcBef>
              <a:spcAft>
                <a:spcPts val="0"/>
              </a:spcAft>
              <a:buClr>
                <a:srgbClr val="FFFFFF"/>
              </a:buClr>
              <a:buSzPts val="7400"/>
              <a:buFont typeface="Helvetica Neue"/>
              <a:buNone/>
            </a:pPr>
            <a:r>
              <a:t/>
            </a:r>
            <a:endParaRPr b="0" i="0" sz="7400" u="none" cap="none" strike="noStrike">
              <a:solidFill>
                <a:srgbClr val="FFFFFF"/>
              </a:solidFill>
              <a:latin typeface="Helvetica Neue"/>
              <a:ea typeface="Helvetica Neue"/>
              <a:cs typeface="Helvetica Neue"/>
              <a:sym typeface="Helvetica Neue"/>
            </a:endParaRPr>
          </a:p>
        </p:txBody>
      </p:sp>
      <p:sp>
        <p:nvSpPr>
          <p:cNvPr id="284" name="Google Shape;284;p14"/>
          <p:cNvSpPr/>
          <p:nvPr/>
        </p:nvSpPr>
        <p:spPr>
          <a:xfrm>
            <a:off x="781431" y="2822624"/>
            <a:ext cx="18485341" cy="10078521"/>
          </a:xfrm>
          <a:custGeom>
            <a:rect b="b" l="l" r="r" t="t"/>
            <a:pathLst>
              <a:path extrusionOk="0" h="17734" w="21600">
                <a:moveTo>
                  <a:pt x="0" y="822"/>
                </a:moveTo>
                <a:lnTo>
                  <a:pt x="21600" y="822"/>
                </a:lnTo>
                <a:cubicBezTo>
                  <a:pt x="18838" y="-2029"/>
                  <a:pt x="15742" y="2917"/>
                  <a:pt x="16009" y="9755"/>
                </a:cubicBezTo>
                <a:cubicBezTo>
                  <a:pt x="16249" y="15908"/>
                  <a:pt x="19161" y="19571"/>
                  <a:pt x="21600" y="16787"/>
                </a:cubicBezTo>
                <a:lnTo>
                  <a:pt x="0" y="16787"/>
                </a:lnTo>
                <a:lnTo>
                  <a:pt x="0" y="822"/>
                </a:lnTo>
                <a:close/>
              </a:path>
            </a:pathLst>
          </a:custGeom>
          <a:noFill/>
          <a:ln>
            <a:noFill/>
          </a:ln>
        </p:spPr>
        <p:txBody>
          <a:bodyPr anchorCtr="0" anchor="ctr" bIns="50800" lIns="50800" spcFirstLastPara="1" rIns="50800" wrap="square" tIns="50800">
            <a:noAutofit/>
          </a:bodyPr>
          <a:lstStyle/>
          <a:p>
            <a:pPr indent="0" lvl="0" marL="0" marR="0" rtl="0" algn="ctr">
              <a:lnSpc>
                <a:spcPct val="101587"/>
              </a:lnSpc>
              <a:spcBef>
                <a:spcPts val="0"/>
              </a:spcBef>
              <a:spcAft>
                <a:spcPts val="0"/>
              </a:spcAft>
              <a:buClr>
                <a:srgbClr val="FFFFFF"/>
              </a:buClr>
              <a:buSzPts val="6300"/>
              <a:buFont typeface="Helvetica Neue Light"/>
              <a:buNone/>
            </a:pPr>
            <a:r>
              <a:rPr b="0" i="0" lang="en-US" sz="6300" u="none" cap="none" strike="noStrike">
                <a:solidFill>
                  <a:srgbClr val="FFFFFF"/>
                </a:solidFill>
                <a:latin typeface="Helvetica Neue Light"/>
                <a:ea typeface="Helvetica Neue Light"/>
                <a:cs typeface="Helvetica Neue Light"/>
                <a:sym typeface="Helvetica Neue Light"/>
              </a:rPr>
              <a:t>Dos vidas dependen de ella, es preciso que sus deseos sean cariñosamente atendidos</a:t>
            </a:r>
            <a:r>
              <a:rPr b="0" i="0" lang="en-US" sz="4600" u="none" cap="none" strike="noStrike">
                <a:solidFill>
                  <a:srgbClr val="FFFFFF"/>
                </a:solidFill>
                <a:latin typeface="Helvetica Neue Light"/>
                <a:ea typeface="Helvetica Neue Light"/>
                <a:cs typeface="Helvetica Neue Light"/>
                <a:sym typeface="Helvetica Neue Light"/>
              </a:rPr>
              <a:t>, y sus </a:t>
            </a:r>
            <a:r>
              <a:rPr b="0" i="0" lang="en-US" sz="6300" u="none" cap="none" strike="noStrike">
                <a:solidFill>
                  <a:srgbClr val="FFFFFF"/>
                </a:solidFill>
                <a:latin typeface="Helvetica Neue Light"/>
                <a:ea typeface="Helvetica Neue Light"/>
                <a:cs typeface="Helvetica Neue Light"/>
                <a:sym typeface="Helvetica Neue Light"/>
              </a:rPr>
              <a:t>necesidades satisfechas</a:t>
            </a:r>
            <a:r>
              <a:rPr b="0" i="0" lang="en-US" sz="4600" u="none" cap="none" strike="noStrike">
                <a:solidFill>
                  <a:srgbClr val="FFFFFF"/>
                </a:solidFill>
                <a:latin typeface="Helvetica Neue Light"/>
                <a:ea typeface="Helvetica Neue Light"/>
                <a:cs typeface="Helvetica Neue Light"/>
                <a:sym typeface="Helvetica Neue Light"/>
              </a:rPr>
              <a:t> con </a:t>
            </a:r>
            <a:r>
              <a:rPr b="0" i="0" lang="en-US" sz="6300" u="none" cap="none" strike="noStrike">
                <a:solidFill>
                  <a:srgbClr val="FFFFFF"/>
                </a:solidFill>
                <a:latin typeface="Helvetica Neue Light"/>
                <a:ea typeface="Helvetica Neue Light"/>
                <a:cs typeface="Helvetica Neue Light"/>
                <a:sym typeface="Helvetica Neue Light"/>
              </a:rPr>
              <a:t>generosidad. </a:t>
            </a:r>
            <a:r>
              <a:rPr b="0" i="0" lang="en-US" sz="4600" u="none" cap="none" strike="noStrike">
                <a:solidFill>
                  <a:srgbClr val="FFFFFF"/>
                </a:solidFill>
                <a:latin typeface="Helvetica Neue Light"/>
                <a:ea typeface="Helvetica Neue Light"/>
                <a:cs typeface="Helvetica Neue Light"/>
                <a:sym typeface="Helvetica Neue Light"/>
              </a:rPr>
              <a:t>Pero en </a:t>
            </a:r>
            <a:r>
              <a:rPr b="0" i="0" lang="en-US" sz="6300" u="none" cap="none" strike="noStrike">
                <a:solidFill>
                  <a:srgbClr val="FFFFFF"/>
                </a:solidFill>
                <a:latin typeface="Helvetica Neue Light"/>
                <a:ea typeface="Helvetica Neue Light"/>
                <a:cs typeface="Helvetica Neue Light"/>
                <a:sym typeface="Helvetica Neue Light"/>
              </a:rPr>
              <a:t>este período más que nunca debe evitar</a:t>
            </a:r>
            <a:r>
              <a:rPr b="0" i="0" lang="en-US" sz="4600" u="none" cap="none" strike="noStrike">
                <a:solidFill>
                  <a:srgbClr val="FFFFFF"/>
                </a:solidFill>
                <a:latin typeface="Helvetica Neue Light"/>
                <a:ea typeface="Helvetica Neue Light"/>
                <a:cs typeface="Helvetica Neue Light"/>
                <a:sym typeface="Helvetica Neue Light"/>
              </a:rPr>
              <a:t>, en su </a:t>
            </a:r>
            <a:r>
              <a:rPr b="0" i="0" lang="en-US" sz="6300" u="none" cap="none" strike="noStrike">
                <a:solidFill>
                  <a:srgbClr val="FFFFFF"/>
                </a:solidFill>
                <a:latin typeface="Helvetica Neue Light"/>
                <a:ea typeface="Helvetica Neue Light"/>
                <a:cs typeface="Helvetica Neue Light"/>
                <a:sym typeface="Helvetica Neue Light"/>
              </a:rPr>
              <a:t>alimentación </a:t>
            </a:r>
            <a:r>
              <a:rPr b="0" i="0" lang="en-US" sz="4600" u="none" cap="none" strike="noStrike">
                <a:solidFill>
                  <a:srgbClr val="FFFFFF"/>
                </a:solidFill>
                <a:latin typeface="Helvetica Neue Light"/>
                <a:ea typeface="Helvetica Neue Light"/>
                <a:cs typeface="Helvetica Neue Light"/>
                <a:sym typeface="Helvetica Neue Light"/>
              </a:rPr>
              <a:t>y en cualquier otro asunto, </a:t>
            </a:r>
            <a:r>
              <a:rPr b="0" i="0" lang="en-US" sz="6300" u="none" cap="none" strike="noStrike">
                <a:solidFill>
                  <a:srgbClr val="FFFFFF"/>
                </a:solidFill>
                <a:latin typeface="Helvetica Neue Light"/>
                <a:ea typeface="Helvetica Neue Light"/>
                <a:cs typeface="Helvetica Neue Light"/>
                <a:sym typeface="Helvetica Neue Light"/>
              </a:rPr>
              <a:t>todo</a:t>
            </a:r>
            <a:r>
              <a:rPr b="0" i="0" lang="en-US" sz="4600" u="none" cap="none" strike="noStrike">
                <a:solidFill>
                  <a:srgbClr val="FFFFFF"/>
                </a:solidFill>
                <a:latin typeface="Helvetica Neue Light"/>
                <a:ea typeface="Helvetica Neue Light"/>
                <a:cs typeface="Helvetica Neue Light"/>
                <a:sym typeface="Helvetica Neue Light"/>
              </a:rPr>
              <a:t> lo que </a:t>
            </a:r>
            <a:r>
              <a:rPr b="0" i="0" lang="en-US" sz="6300" u="none" cap="none" strike="noStrike">
                <a:solidFill>
                  <a:srgbClr val="FFFFFF"/>
                </a:solidFill>
                <a:latin typeface="Helvetica Neue Light"/>
                <a:ea typeface="Helvetica Neue Light"/>
                <a:cs typeface="Helvetica Neue Light"/>
                <a:sym typeface="Helvetica Neue Light"/>
              </a:rPr>
              <a:t>pudiera menoscabar la fuerza física o intelectual. </a:t>
            </a:r>
            <a:r>
              <a:rPr b="0" i="0" lang="en-US" sz="5500" u="none" cap="none" strike="noStrike">
                <a:solidFill>
                  <a:srgbClr val="FFFFFF"/>
                </a:solidFill>
                <a:latin typeface="Helvetica Neue Light"/>
                <a:ea typeface="Helvetica Neue Light"/>
                <a:cs typeface="Helvetica Neue Light"/>
                <a:sym typeface="Helvetica Neue Light"/>
              </a:rPr>
              <a:t>Por mandato de Dios mismo, la madre está bajo la más solemne obligación de ejercer dominio propio.</a:t>
            </a:r>
            <a:endParaRPr/>
          </a:p>
        </p:txBody>
      </p:sp>
      <p:pic>
        <p:nvPicPr>
          <p:cNvPr descr="Imagen" id="285" name="Google Shape;285;p14"/>
          <p:cNvPicPr preferRelativeResize="0"/>
          <p:nvPr/>
        </p:nvPicPr>
        <p:blipFill rotWithShape="1">
          <a:blip r:embed="rId6">
            <a:alphaModFix/>
          </a:blip>
          <a:srcRect b="0" l="0" r="0" t="0"/>
          <a:stretch/>
        </p:blipFill>
        <p:spPr>
          <a:xfrm>
            <a:off x="15291827" y="0"/>
            <a:ext cx="9611863" cy="13715999"/>
          </a:xfrm>
          <a:prstGeom prst="rect">
            <a:avLst/>
          </a:prstGeom>
          <a:noFill/>
          <a:ln>
            <a:noFill/>
          </a:ln>
        </p:spPr>
      </p:pic>
      <p:sp>
        <p:nvSpPr>
          <p:cNvPr id="286" name="Google Shape;286;p14"/>
          <p:cNvSpPr txBox="1"/>
          <p:nvPr/>
        </p:nvSpPr>
        <p:spPr>
          <a:xfrm>
            <a:off x="418476" y="-483444"/>
            <a:ext cx="3737572" cy="4130676"/>
          </a:xfrm>
          <a:prstGeom prst="rect">
            <a:avLst/>
          </a:prstGeom>
          <a:noFill/>
          <a:ln>
            <a:noFill/>
          </a:ln>
          <a:effectLst>
            <a:outerShdw blurRad="190500" rotWithShape="0" dir="5400000" dist="8455">
              <a:srgbClr val="000000"/>
            </a:outerShdw>
          </a:effectLst>
        </p:spPr>
        <p:txBody>
          <a:bodyPr anchorCtr="0" anchor="ctr" bIns="50800" lIns="50800" spcFirstLastPara="1" rIns="50800" wrap="square" tIns="50800">
            <a:normAutofit/>
          </a:bodyPr>
          <a:lstStyle/>
          <a:p>
            <a:pPr indent="0" lvl="0" marL="0" marR="0" rtl="0" algn="ctr">
              <a:lnSpc>
                <a:spcPct val="89743"/>
              </a:lnSpc>
              <a:spcBef>
                <a:spcPts val="0"/>
              </a:spcBef>
              <a:spcAft>
                <a:spcPts val="0"/>
              </a:spcAft>
              <a:buClr>
                <a:srgbClr val="FFFFFF"/>
              </a:buClr>
              <a:buSzPts val="7800"/>
              <a:buFont typeface="Roboto"/>
              <a:buNone/>
            </a:pPr>
            <a:r>
              <a:rPr b="1" i="0" lang="en-US" sz="7800" u="none" cap="none" strike="noStrike">
                <a:solidFill>
                  <a:srgbClr val="FFFFFF"/>
                </a:solidFill>
                <a:latin typeface="Roboto"/>
                <a:ea typeface="Roboto"/>
                <a:cs typeface="Roboto"/>
                <a:sym typeface="Roboto"/>
              </a:rPr>
              <a:t>NO deben</a:t>
            </a:r>
            <a:endParaRPr/>
          </a:p>
        </p:txBody>
      </p:sp>
      <p:sp>
        <p:nvSpPr>
          <p:cNvPr id="287" name="Google Shape;287;p14"/>
          <p:cNvSpPr txBox="1"/>
          <p:nvPr/>
        </p:nvSpPr>
        <p:spPr>
          <a:xfrm>
            <a:off x="14976273" y="12147245"/>
            <a:ext cx="6482055" cy="1613510"/>
          </a:xfrm>
          <a:prstGeom prst="rect">
            <a:avLst/>
          </a:prstGeom>
          <a:noFill/>
          <a:ln>
            <a:noFill/>
          </a:ln>
        </p:spPr>
        <p:txBody>
          <a:bodyPr anchorCtr="0" anchor="ctr" bIns="50800" lIns="50800" spcFirstLastPara="1" rIns="50800" wrap="square" tIns="50800">
            <a:spAutoFit/>
          </a:bodyPr>
          <a:lstStyle/>
          <a:p>
            <a:pPr indent="0" lvl="1" marL="0" marR="0" rtl="0" algn="ctr">
              <a:lnSpc>
                <a:spcPct val="100000"/>
              </a:lnSpc>
              <a:spcBef>
                <a:spcPts val="0"/>
              </a:spcBef>
              <a:spcAft>
                <a:spcPts val="0"/>
              </a:spcAft>
              <a:buClr>
                <a:srgbClr val="FFFFFF"/>
              </a:buClr>
              <a:buSzPts val="3400"/>
              <a:buFont typeface="Helvetica Neue"/>
              <a:buNone/>
            </a:pPr>
            <a:r>
              <a:rPr b="0" i="0" lang="en-US" sz="3400" u="none" cap="none" strike="noStrike">
                <a:solidFill>
                  <a:srgbClr val="FFFFFF"/>
                </a:solidFill>
                <a:latin typeface="Helvetica Neue"/>
                <a:ea typeface="Helvetica Neue"/>
                <a:cs typeface="Helvetica Neue"/>
                <a:sym typeface="Helvetica Neue"/>
              </a:rPr>
              <a:t>El MC, 289 (1905). {1MCP 142.4}</a:t>
            </a:r>
            <a:endParaRPr/>
          </a:p>
          <a:p>
            <a:pPr indent="0" lvl="0" marL="0" marR="0" rtl="0" algn="ctr">
              <a:lnSpc>
                <a:spcPct val="100000"/>
              </a:lnSpc>
              <a:spcBef>
                <a:spcPts val="0"/>
              </a:spcBef>
              <a:spcAft>
                <a:spcPts val="0"/>
              </a:spcAft>
              <a:buClr>
                <a:srgbClr val="FFFFFF"/>
              </a:buClr>
              <a:buSzPts val="3400"/>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83029"/>
        </a:solidFill>
      </p:bgPr>
    </p:bg>
    <p:spTree>
      <p:nvGrpSpPr>
        <p:cNvPr id="291" name="Shape 291"/>
        <p:cNvGrpSpPr/>
        <p:nvPr/>
      </p:nvGrpSpPr>
      <p:grpSpPr>
        <a:xfrm>
          <a:off x="0" y="0"/>
          <a:ext cx="0" cy="0"/>
          <a:chOff x="0" y="0"/>
          <a:chExt cx="0" cy="0"/>
        </a:xfrm>
      </p:grpSpPr>
      <p:pic>
        <p:nvPicPr>
          <p:cNvPr descr="Rectángulo Rectángulo" id="292" name="Google Shape;292;p15"/>
          <p:cNvPicPr preferRelativeResize="0"/>
          <p:nvPr/>
        </p:nvPicPr>
        <p:blipFill rotWithShape="1">
          <a:blip r:embed="rId3">
            <a:alphaModFix/>
          </a:blip>
          <a:srcRect b="0" l="0" r="0" t="0"/>
          <a:stretch/>
        </p:blipFill>
        <p:spPr>
          <a:xfrm>
            <a:off x="3946445" y="313300"/>
            <a:ext cx="17418210" cy="2245750"/>
          </a:xfrm>
          <a:prstGeom prst="rect">
            <a:avLst/>
          </a:prstGeom>
          <a:noFill/>
          <a:ln>
            <a:noFill/>
          </a:ln>
          <a:effectLst>
            <a:outerShdw blurRad="190500" rotWithShape="0" dir="5400000" dist="8455">
              <a:srgbClr val="000000"/>
            </a:outerShdw>
          </a:effectLst>
        </p:spPr>
      </p:pic>
      <p:pic>
        <p:nvPicPr>
          <p:cNvPr descr="chalk_line-1.png" id="293" name="Google Shape;293;p15"/>
          <p:cNvPicPr preferRelativeResize="0"/>
          <p:nvPr/>
        </p:nvPicPr>
        <p:blipFill rotWithShape="1">
          <a:blip r:embed="rId4">
            <a:alphaModFix amt="49132"/>
          </a:blip>
          <a:srcRect b="0" l="0" r="0" t="0"/>
          <a:stretch/>
        </p:blipFill>
        <p:spPr>
          <a:xfrm>
            <a:off x="7093" y="-209550"/>
            <a:ext cx="4966738" cy="14135099"/>
          </a:xfrm>
          <a:prstGeom prst="rect">
            <a:avLst/>
          </a:prstGeom>
          <a:noFill/>
          <a:ln>
            <a:noFill/>
          </a:ln>
        </p:spPr>
      </p:pic>
      <p:sp>
        <p:nvSpPr>
          <p:cNvPr id="294" name="Google Shape;294;p15"/>
          <p:cNvSpPr/>
          <p:nvPr/>
        </p:nvSpPr>
        <p:spPr>
          <a:xfrm>
            <a:off x="2235200" y="8229600"/>
            <a:ext cx="21558151" cy="4039097"/>
          </a:xfrm>
          <a:prstGeom prst="roundRect">
            <a:avLst>
              <a:gd fmla="val 15000" name="adj"/>
            </a:avLst>
          </a:prstGeom>
          <a:solidFill>
            <a:srgbClr val="99A2F6"/>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5000"/>
              <a:buFont typeface="Permanent Marker"/>
              <a:buNone/>
            </a:pPr>
            <a:r>
              <a:t/>
            </a:r>
            <a:endParaRPr b="0" i="0" sz="5000" u="none" cap="none" strike="noStrike">
              <a:solidFill>
                <a:srgbClr val="FFFFFF"/>
              </a:solidFill>
              <a:latin typeface="Permanent Marker"/>
              <a:ea typeface="Permanent Marker"/>
              <a:cs typeface="Permanent Marker"/>
              <a:sym typeface="Permanent Marker"/>
            </a:endParaRPr>
          </a:p>
        </p:txBody>
      </p:sp>
      <p:pic>
        <p:nvPicPr>
          <p:cNvPr descr="chalk_line-2.png" id="295" name="Google Shape;295;p15"/>
          <p:cNvPicPr preferRelativeResize="0"/>
          <p:nvPr/>
        </p:nvPicPr>
        <p:blipFill rotWithShape="1">
          <a:blip r:embed="rId5">
            <a:alphaModFix amt="14884"/>
          </a:blip>
          <a:srcRect b="0" l="0" r="0" t="0"/>
          <a:stretch/>
        </p:blipFill>
        <p:spPr>
          <a:xfrm>
            <a:off x="12432450" y="338889"/>
            <a:ext cx="11569701" cy="11715231"/>
          </a:xfrm>
          <a:prstGeom prst="rect">
            <a:avLst/>
          </a:prstGeom>
          <a:noFill/>
          <a:ln>
            <a:noFill/>
          </a:ln>
        </p:spPr>
      </p:pic>
      <p:sp>
        <p:nvSpPr>
          <p:cNvPr id="296" name="Google Shape;296;p15"/>
          <p:cNvSpPr txBox="1"/>
          <p:nvPr>
            <p:ph idx="4294967295" type="ctrTitle"/>
          </p:nvPr>
        </p:nvSpPr>
        <p:spPr>
          <a:xfrm>
            <a:off x="7104657" y="606718"/>
            <a:ext cx="11101786" cy="1762820"/>
          </a:xfrm>
          <a:prstGeom prst="rect">
            <a:avLst/>
          </a:prstGeom>
          <a:noFill/>
          <a:ln>
            <a:noFill/>
          </a:ln>
          <a:effectLst>
            <a:outerShdw blurRad="190500" rotWithShape="0" dir="5400000" dist="8455">
              <a:srgbClr val="000000"/>
            </a:outerShdw>
          </a:effectLst>
        </p:spPr>
        <p:txBody>
          <a:bodyPr anchorCtr="0" anchor="ctr" bIns="50800" lIns="50800" spcFirstLastPara="1" rIns="50800" wrap="square" tIns="50800">
            <a:normAutofit/>
          </a:bodyPr>
          <a:lstStyle/>
          <a:p>
            <a:pPr indent="0" lvl="0" marL="0" marR="0" rtl="0" algn="ctr">
              <a:lnSpc>
                <a:spcPct val="114102"/>
              </a:lnSpc>
              <a:spcBef>
                <a:spcPts val="0"/>
              </a:spcBef>
              <a:spcAft>
                <a:spcPts val="0"/>
              </a:spcAft>
              <a:buClr>
                <a:srgbClr val="FFFFFF"/>
              </a:buClr>
              <a:buSzPts val="7800"/>
              <a:buFont typeface="Roboto"/>
              <a:buNone/>
            </a:pPr>
            <a:r>
              <a:rPr b="1" i="0" lang="en-US" sz="7800" u="none" cap="none" strike="noStrike">
                <a:solidFill>
                  <a:srgbClr val="FFFFFF"/>
                </a:solidFill>
                <a:latin typeface="Roboto"/>
                <a:ea typeface="Roboto"/>
                <a:cs typeface="Roboto"/>
                <a:sym typeface="Roboto"/>
              </a:rPr>
              <a:t>Los hijos inocentes sufrirán</a:t>
            </a:r>
            <a:endParaRPr/>
          </a:p>
        </p:txBody>
      </p:sp>
      <p:grpSp>
        <p:nvGrpSpPr>
          <p:cNvPr id="297" name="Google Shape;297;p15"/>
          <p:cNvGrpSpPr/>
          <p:nvPr/>
        </p:nvGrpSpPr>
        <p:grpSpPr>
          <a:xfrm>
            <a:off x="3583067" y="3407705"/>
            <a:ext cx="13608626" cy="4385991"/>
            <a:chOff x="0" y="0"/>
            <a:chExt cx="13608624" cy="4385990"/>
          </a:xfrm>
        </p:grpSpPr>
        <p:sp>
          <p:nvSpPr>
            <p:cNvPr id="298" name="Google Shape;298;p15"/>
            <p:cNvSpPr txBox="1"/>
            <p:nvPr/>
          </p:nvSpPr>
          <p:spPr>
            <a:xfrm>
              <a:off x="215900" y="641350"/>
              <a:ext cx="13176825" cy="3528740"/>
            </a:xfrm>
            <a:prstGeom prst="rect">
              <a:avLst/>
            </a:prstGeom>
            <a:gradFill>
              <a:gsLst>
                <a:gs pos="0">
                  <a:srgbClr val="B199D6"/>
                </a:gs>
                <a:gs pos="100000">
                  <a:srgbClr val="99A2F6"/>
                </a:gs>
              </a:gsLst>
              <a:path path="circle">
                <a:fillToRect b="100%" r="100%"/>
              </a:path>
              <a:tileRect l="-100%" t="-100%"/>
            </a:grad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7400"/>
                <a:buFont typeface="Helvetica Neue"/>
                <a:buNone/>
              </a:pPr>
              <a:r>
                <a:rPr b="1" i="0" lang="en-US" sz="7400" u="none" cap="none" strike="noStrike">
                  <a:solidFill>
                    <a:srgbClr val="000000"/>
                  </a:solidFill>
                  <a:latin typeface="Helvetica Neue"/>
                  <a:ea typeface="Helvetica Neue"/>
                  <a:cs typeface="Helvetica Neue"/>
                  <a:sym typeface="Helvetica Neue"/>
                </a:rPr>
                <a:t>Nacen niños enfermos </a:t>
              </a:r>
              <a:r>
                <a:rPr b="0" i="0" lang="en-US" sz="4700" u="none" cap="none" strike="noStrike">
                  <a:solidFill>
                    <a:srgbClr val="000000"/>
                  </a:solidFill>
                  <a:latin typeface="Helvetica Neue Light"/>
                  <a:ea typeface="Helvetica Neue Light"/>
                  <a:cs typeface="Helvetica Neue Light"/>
                  <a:sym typeface="Helvetica Neue Light"/>
                </a:rPr>
                <a:t>por </a:t>
              </a:r>
              <a:r>
                <a:rPr b="1" i="0" lang="en-US" sz="7400" u="none" cap="none" strike="noStrike">
                  <a:solidFill>
                    <a:srgbClr val="000000"/>
                  </a:solidFill>
                  <a:latin typeface="Helvetica Neue"/>
                  <a:ea typeface="Helvetica Neue"/>
                  <a:cs typeface="Helvetica Neue"/>
                  <a:sym typeface="Helvetica Neue"/>
                </a:rPr>
                <a:t>causa</a:t>
              </a:r>
              <a:r>
                <a:rPr b="1" i="0" lang="en-US" sz="4700" u="none" cap="none" strike="noStrike">
                  <a:solidFill>
                    <a:srgbClr val="000000"/>
                  </a:solidFill>
                  <a:latin typeface="Helvetica Neue"/>
                  <a:ea typeface="Helvetica Neue"/>
                  <a:cs typeface="Helvetica Neue"/>
                  <a:sym typeface="Helvetica Neue"/>
                </a:rPr>
                <a:t> de la </a:t>
              </a:r>
              <a:r>
                <a:rPr b="1" i="0" lang="en-US" sz="7400" u="none" cap="none" strike="noStrike">
                  <a:solidFill>
                    <a:srgbClr val="000000"/>
                  </a:solidFill>
                  <a:latin typeface="Helvetica Neue"/>
                  <a:ea typeface="Helvetica Neue"/>
                  <a:cs typeface="Helvetica Neue"/>
                  <a:sym typeface="Helvetica Neue"/>
                </a:rPr>
                <a:t>satisfacción </a:t>
              </a:r>
              <a:r>
                <a:rPr b="0" i="0" lang="en-US" sz="4700" u="none" cap="none" strike="noStrike">
                  <a:solidFill>
                    <a:srgbClr val="000000"/>
                  </a:solidFill>
                  <a:latin typeface="Helvetica Neue Light"/>
                  <a:ea typeface="Helvetica Neue Light"/>
                  <a:cs typeface="Helvetica Neue Light"/>
                  <a:sym typeface="Helvetica Neue Light"/>
                </a:rPr>
                <a:t>del </a:t>
              </a:r>
              <a:r>
                <a:rPr b="1" i="0" lang="en-US" sz="7400" u="none" cap="none" strike="noStrike">
                  <a:solidFill>
                    <a:srgbClr val="000000"/>
                  </a:solidFill>
                  <a:latin typeface="Helvetica Neue"/>
                  <a:ea typeface="Helvetica Neue"/>
                  <a:cs typeface="Helvetica Neue"/>
                  <a:sym typeface="Helvetica Neue"/>
                </a:rPr>
                <a:t>apetito </a:t>
              </a:r>
              <a:r>
                <a:rPr b="1" i="0" lang="en-US" sz="4700" u="none" cap="none" strike="noStrike">
                  <a:solidFill>
                    <a:srgbClr val="000000"/>
                  </a:solidFill>
                  <a:latin typeface="Helvetica Neue"/>
                  <a:ea typeface="Helvetica Neue"/>
                  <a:cs typeface="Helvetica Neue"/>
                  <a:sym typeface="Helvetica Neue"/>
                </a:rPr>
                <a:t>de sus </a:t>
              </a:r>
              <a:r>
                <a:rPr b="1" i="0" lang="en-US" sz="7400" u="none" cap="none" strike="noStrike">
                  <a:solidFill>
                    <a:srgbClr val="000000"/>
                  </a:solidFill>
                  <a:latin typeface="Helvetica Neue"/>
                  <a:ea typeface="Helvetica Neue"/>
                  <a:cs typeface="Helvetica Neue"/>
                  <a:sym typeface="Helvetica Neue"/>
                </a:rPr>
                <a:t>padres.</a:t>
              </a:r>
              <a:endParaRPr/>
            </a:p>
          </p:txBody>
        </p:sp>
        <p:pic>
          <p:nvPicPr>
            <p:cNvPr descr="—The RH, 19 de agosto de 1884; FoCE, 82. {1MCP 109.2}" id="299" name="Google Shape;299;p15"/>
            <p:cNvPicPr preferRelativeResize="0"/>
            <p:nvPr/>
          </p:nvPicPr>
          <p:blipFill rotWithShape="1">
            <a:blip r:embed="rId6">
              <a:alphaModFix/>
            </a:blip>
            <a:srcRect b="0" l="0" r="0" t="0"/>
            <a:stretch/>
          </p:blipFill>
          <p:spPr>
            <a:xfrm>
              <a:off x="0" y="0"/>
              <a:ext cx="13608624" cy="4385990"/>
            </a:xfrm>
            <a:prstGeom prst="rect">
              <a:avLst/>
            </a:prstGeom>
            <a:noFill/>
            <a:ln>
              <a:noFill/>
            </a:ln>
          </p:spPr>
        </p:pic>
      </p:grpSp>
      <p:sp>
        <p:nvSpPr>
          <p:cNvPr id="300" name="Google Shape;300;p15"/>
          <p:cNvSpPr txBox="1"/>
          <p:nvPr/>
        </p:nvSpPr>
        <p:spPr>
          <a:xfrm>
            <a:off x="12132667" y="12375845"/>
            <a:ext cx="11153268" cy="1613510"/>
          </a:xfrm>
          <a:prstGeom prst="rect">
            <a:avLst/>
          </a:prstGeom>
          <a:noFill/>
          <a:ln>
            <a:noFill/>
          </a:ln>
        </p:spPr>
        <p:txBody>
          <a:bodyPr anchorCtr="0" anchor="ctr" bIns="50800" lIns="50800" spcFirstLastPara="1" rIns="50800" wrap="square" tIns="50800">
            <a:spAutoFit/>
          </a:bodyPr>
          <a:lstStyle/>
          <a:p>
            <a:pPr indent="0" lvl="1" marL="0" marR="0" rtl="0" algn="ctr">
              <a:lnSpc>
                <a:spcPct val="100000"/>
              </a:lnSpc>
              <a:spcBef>
                <a:spcPts val="0"/>
              </a:spcBef>
              <a:spcAft>
                <a:spcPts val="0"/>
              </a:spcAft>
              <a:buClr>
                <a:srgbClr val="FFFFFF"/>
              </a:buClr>
              <a:buSzPts val="3400"/>
              <a:buFont typeface="Helvetica Neue"/>
              <a:buNone/>
            </a:pPr>
            <a:r>
              <a:rPr b="0" i="0" lang="en-US" sz="3400" u="none" cap="none" strike="noStrike">
                <a:solidFill>
                  <a:srgbClr val="FFFFFF"/>
                </a:solidFill>
                <a:latin typeface="Helvetica Neue"/>
                <a:ea typeface="Helvetica Neue"/>
                <a:cs typeface="Helvetica Neue"/>
                <a:sym typeface="Helvetica Neue"/>
              </a:rPr>
              <a:t>—Testimonies for the Church 2:383 (1870). {1MCP 143.3}</a:t>
            </a:r>
            <a:endParaRPr/>
          </a:p>
          <a:p>
            <a:pPr indent="0" lvl="0" marL="0" marR="0" rtl="0" algn="ctr">
              <a:lnSpc>
                <a:spcPct val="100000"/>
              </a:lnSpc>
              <a:spcBef>
                <a:spcPts val="0"/>
              </a:spcBef>
              <a:spcAft>
                <a:spcPts val="0"/>
              </a:spcAft>
              <a:buClr>
                <a:srgbClr val="FFFFFF"/>
              </a:buClr>
              <a:buSzPts val="3400"/>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pic>
        <p:nvPicPr>
          <p:cNvPr descr="Imagen" id="301" name="Google Shape;301;p15"/>
          <p:cNvPicPr preferRelativeResize="0"/>
          <p:nvPr/>
        </p:nvPicPr>
        <p:blipFill rotWithShape="1">
          <a:blip r:embed="rId7">
            <a:alphaModFix/>
          </a:blip>
          <a:srcRect b="0" l="0" r="0" t="0"/>
          <a:stretch/>
        </p:blipFill>
        <p:spPr>
          <a:xfrm>
            <a:off x="17144938" y="1702382"/>
            <a:ext cx="5895448" cy="7796636"/>
          </a:xfrm>
          <a:prstGeom prst="rect">
            <a:avLst/>
          </a:prstGeom>
          <a:noFill/>
          <a:ln>
            <a:noFill/>
          </a:ln>
        </p:spPr>
      </p:pic>
      <p:sp>
        <p:nvSpPr>
          <p:cNvPr id="302" name="Google Shape;302;p15"/>
          <p:cNvSpPr txBox="1"/>
          <p:nvPr/>
        </p:nvSpPr>
        <p:spPr>
          <a:xfrm>
            <a:off x="2668697" y="8229600"/>
            <a:ext cx="15010785" cy="4039097"/>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5200"/>
              <a:buFont typeface="Helvetica Neue Light"/>
              <a:buNone/>
            </a:pPr>
            <a:r>
              <a:rPr b="0" i="0" lang="en-US" sz="5200" u="none" cap="none" strike="noStrike">
                <a:solidFill>
                  <a:srgbClr val="000000"/>
                </a:solidFill>
                <a:latin typeface="Helvetica Neue Light"/>
                <a:ea typeface="Helvetica Neue Light"/>
                <a:cs typeface="Helvetica Neue Light"/>
                <a:sym typeface="Helvetica Neue Light"/>
              </a:rPr>
              <a:t>Las mujeres cristianas han de rechazar el gran error </a:t>
            </a:r>
            <a:r>
              <a:rPr b="0" i="0" lang="en-US" sz="3800" u="none" cap="none" strike="noStrike">
                <a:solidFill>
                  <a:srgbClr val="000000"/>
                </a:solidFill>
                <a:latin typeface="Helvetica Neue Light"/>
                <a:ea typeface="Helvetica Neue Light"/>
                <a:cs typeface="Helvetica Neue Light"/>
                <a:sym typeface="Helvetica Neue Light"/>
              </a:rPr>
              <a:t>de que lo que</a:t>
            </a:r>
            <a:r>
              <a:rPr b="0" i="0" lang="en-US" sz="5200" u="none" cap="none" strike="noStrike">
                <a:solidFill>
                  <a:srgbClr val="000000"/>
                </a:solidFill>
                <a:latin typeface="Helvetica Neue Light"/>
                <a:ea typeface="Helvetica Neue Light"/>
                <a:cs typeface="Helvetica Neue Light"/>
                <a:sym typeface="Helvetica Neue Light"/>
              </a:rPr>
              <a:t> está </a:t>
            </a:r>
            <a:r>
              <a:rPr b="0" i="0" lang="en-US" sz="3800" u="none" cap="none" strike="noStrike">
                <a:solidFill>
                  <a:srgbClr val="000000"/>
                </a:solidFill>
                <a:latin typeface="Helvetica Neue Light"/>
                <a:ea typeface="Helvetica Neue Light"/>
                <a:cs typeface="Helvetica Neue Light"/>
                <a:sym typeface="Helvetica Neue Light"/>
              </a:rPr>
              <a:t>en la </a:t>
            </a:r>
            <a:r>
              <a:rPr b="0" i="0" lang="en-US" sz="5200" u="none" cap="none" strike="noStrike">
                <a:solidFill>
                  <a:srgbClr val="000000"/>
                </a:solidFill>
                <a:latin typeface="Helvetica Neue Light"/>
                <a:ea typeface="Helvetica Neue Light"/>
                <a:cs typeface="Helvetica Neue Light"/>
                <a:sym typeface="Helvetica Neue Light"/>
              </a:rPr>
              <a:t>mente debe </a:t>
            </a:r>
            <a:r>
              <a:rPr b="0" i="0" lang="en-US" sz="3800" u="none" cap="none" strike="noStrike">
                <a:solidFill>
                  <a:srgbClr val="000000"/>
                </a:solidFill>
                <a:latin typeface="Helvetica Neue Light"/>
                <a:ea typeface="Helvetica Neue Light"/>
                <a:cs typeface="Helvetica Neue Light"/>
                <a:sym typeface="Helvetica Neue Light"/>
              </a:rPr>
              <a:t>estar en el </a:t>
            </a:r>
            <a:r>
              <a:rPr b="0" i="0" lang="en-US" sz="5200" u="none" cap="none" strike="noStrike">
                <a:solidFill>
                  <a:srgbClr val="000000"/>
                </a:solidFill>
                <a:latin typeface="Helvetica Neue Light"/>
                <a:ea typeface="Helvetica Neue Light"/>
                <a:cs typeface="Helvetica Neue Light"/>
                <a:sym typeface="Helvetica Neue Light"/>
              </a:rPr>
              <a:t>estómago. No debe permitirse </a:t>
            </a:r>
            <a:r>
              <a:rPr b="0" i="0" lang="en-US" sz="3800" u="none" cap="none" strike="noStrike">
                <a:solidFill>
                  <a:srgbClr val="000000"/>
                </a:solidFill>
                <a:latin typeface="Helvetica Neue Light"/>
                <a:ea typeface="Helvetica Neue Light"/>
                <a:cs typeface="Helvetica Neue Light"/>
                <a:sym typeface="Helvetica Neue Light"/>
              </a:rPr>
              <a:t>que la </a:t>
            </a:r>
            <a:r>
              <a:rPr b="0" i="0" lang="en-US" sz="5200" u="none" cap="none" strike="noStrike">
                <a:solidFill>
                  <a:srgbClr val="000000"/>
                </a:solidFill>
                <a:latin typeface="Helvetica Neue Light"/>
                <a:ea typeface="Helvetica Neue Light"/>
                <a:cs typeface="Helvetica Neue Light"/>
                <a:sym typeface="Helvetica Neue Light"/>
              </a:rPr>
              <a:t>imaginación controle</a:t>
            </a:r>
            <a:r>
              <a:rPr b="0" i="0" lang="en-US" sz="3800" u="none" cap="none" strike="noStrike">
                <a:solidFill>
                  <a:srgbClr val="000000"/>
                </a:solidFill>
                <a:latin typeface="Helvetica Neue Light"/>
                <a:ea typeface="Helvetica Neue Light"/>
                <a:cs typeface="Helvetica Neue Light"/>
                <a:sym typeface="Helvetica Neue Light"/>
              </a:rPr>
              <a:t> los </a:t>
            </a:r>
            <a:r>
              <a:rPr b="0" i="0" lang="en-US" sz="5200" u="none" cap="none" strike="noStrike">
                <a:solidFill>
                  <a:srgbClr val="000000"/>
                </a:solidFill>
                <a:latin typeface="Helvetica Neue Light"/>
                <a:ea typeface="Helvetica Neue Light"/>
                <a:cs typeface="Helvetica Neue Light"/>
                <a:sym typeface="Helvetica Neue Light"/>
              </a:rPr>
              <a:t>deseos </a:t>
            </a:r>
            <a:r>
              <a:rPr b="0" i="0" lang="en-US" sz="3800" u="none" cap="none" strike="noStrike">
                <a:solidFill>
                  <a:srgbClr val="000000"/>
                </a:solidFill>
                <a:latin typeface="Helvetica Neue Light"/>
                <a:ea typeface="Helvetica Neue Light"/>
                <a:cs typeface="Helvetica Neue Light"/>
                <a:sym typeface="Helvetica Neue Light"/>
              </a:rPr>
              <a:t>del sistema</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F3879"/>
        </a:solidFill>
      </p:bgPr>
    </p:bg>
    <p:spTree>
      <p:nvGrpSpPr>
        <p:cNvPr id="306" name="Shape 306"/>
        <p:cNvGrpSpPr/>
        <p:nvPr/>
      </p:nvGrpSpPr>
      <p:grpSpPr>
        <a:xfrm>
          <a:off x="0" y="0"/>
          <a:ext cx="0" cy="0"/>
          <a:chOff x="0" y="0"/>
          <a:chExt cx="0" cy="0"/>
        </a:xfrm>
      </p:grpSpPr>
      <p:pic>
        <p:nvPicPr>
          <p:cNvPr descr="Rectángulo Rectángulo" id="307" name="Google Shape;307;p16"/>
          <p:cNvPicPr preferRelativeResize="0"/>
          <p:nvPr/>
        </p:nvPicPr>
        <p:blipFill rotWithShape="1">
          <a:blip r:embed="rId3">
            <a:alphaModFix/>
          </a:blip>
          <a:srcRect b="0" l="0" r="0" t="0"/>
          <a:stretch/>
        </p:blipFill>
        <p:spPr>
          <a:xfrm>
            <a:off x="1014412" y="184150"/>
            <a:ext cx="22825075" cy="2603500"/>
          </a:xfrm>
          <a:prstGeom prst="rect">
            <a:avLst/>
          </a:prstGeom>
          <a:noFill/>
          <a:ln>
            <a:noFill/>
          </a:ln>
          <a:effectLst>
            <a:outerShdw blurRad="190500" rotWithShape="0" dir="5400000" dist="8455">
              <a:srgbClr val="000000"/>
            </a:outerShdw>
          </a:effectLst>
        </p:spPr>
      </p:pic>
      <p:sp>
        <p:nvSpPr>
          <p:cNvPr id="308" name="Google Shape;308;p16"/>
          <p:cNvSpPr txBox="1"/>
          <p:nvPr>
            <p:ph type="title"/>
          </p:nvPr>
        </p:nvSpPr>
        <p:spPr>
          <a:xfrm>
            <a:off x="1876375" y="254000"/>
            <a:ext cx="21101150" cy="2095500"/>
          </a:xfrm>
          <a:prstGeom prst="rect">
            <a:avLst/>
          </a:prstGeom>
          <a:noFill/>
          <a:ln>
            <a:noFill/>
          </a:ln>
          <a:effectLst>
            <a:outerShdw blurRad="190500" rotWithShape="0" dir="5400000" dist="8455">
              <a:srgbClr val="000000"/>
            </a:outerShdw>
          </a:effectLst>
        </p:spPr>
        <p:txBody>
          <a:bodyPr anchorCtr="0" anchor="b" bIns="50800" lIns="50800" spcFirstLastPara="1" rIns="50800" wrap="square" tIns="50800">
            <a:normAutofit/>
          </a:bodyPr>
          <a:lstStyle/>
          <a:p>
            <a:pPr indent="0" lvl="0" marL="0" rtl="0" algn="ctr">
              <a:lnSpc>
                <a:spcPct val="113041"/>
              </a:lnSpc>
              <a:spcBef>
                <a:spcPts val="0"/>
              </a:spcBef>
              <a:spcAft>
                <a:spcPts val="0"/>
              </a:spcAft>
              <a:buClr>
                <a:srgbClr val="FFFFFF"/>
              </a:buClr>
              <a:buSzPts val="7254"/>
              <a:buFont typeface="Roboto"/>
              <a:buNone/>
            </a:pPr>
            <a:r>
              <a:rPr lang="en-US" sz="7254"/>
              <a:t>La madre embarazada ha de formar hábitos</a:t>
            </a:r>
            <a:r>
              <a:rPr lang="en-US" sz="4929">
                <a:latin typeface="Helvetica Neue Light"/>
                <a:ea typeface="Helvetica Neue Light"/>
                <a:cs typeface="Helvetica Neue Light"/>
                <a:sym typeface="Helvetica Neue Light"/>
              </a:rPr>
              <a:t> de </a:t>
            </a:r>
            <a:r>
              <a:rPr lang="en-US" sz="7254"/>
              <a:t>abnegación</a:t>
            </a:r>
            <a:endParaRPr/>
          </a:p>
        </p:txBody>
      </p:sp>
      <p:sp>
        <p:nvSpPr>
          <p:cNvPr id="309" name="Google Shape;309;p16"/>
          <p:cNvSpPr/>
          <p:nvPr/>
        </p:nvSpPr>
        <p:spPr>
          <a:xfrm>
            <a:off x="2703217" y="3580262"/>
            <a:ext cx="14019489" cy="8663875"/>
          </a:xfrm>
          <a:custGeom>
            <a:rect b="b" l="l" r="r" t="t"/>
            <a:pathLst>
              <a:path extrusionOk="0" h="21600" w="21600">
                <a:moveTo>
                  <a:pt x="0" y="0"/>
                </a:moveTo>
                <a:lnTo>
                  <a:pt x="21600" y="0"/>
                </a:lnTo>
                <a:cubicBezTo>
                  <a:pt x="20445" y="1478"/>
                  <a:pt x="19698" y="3967"/>
                  <a:pt x="19585" y="6726"/>
                </a:cubicBezTo>
                <a:cubicBezTo>
                  <a:pt x="19493" y="8970"/>
                  <a:pt x="19838" y="11168"/>
                  <a:pt x="20099" y="13368"/>
                </a:cubicBezTo>
                <a:cubicBezTo>
                  <a:pt x="20419" y="16067"/>
                  <a:pt x="20610" y="18818"/>
                  <a:pt x="20673" y="21577"/>
                </a:cubicBezTo>
                <a:lnTo>
                  <a:pt x="0" y="21600"/>
                </a:lnTo>
                <a:lnTo>
                  <a:pt x="0" y="0"/>
                </a:lnTo>
                <a:close/>
              </a:path>
            </a:pathLst>
          </a:custGeom>
          <a:noFill/>
          <a:ln>
            <a:noFill/>
          </a:ln>
        </p:spPr>
        <p:txBody>
          <a:bodyPr anchorCtr="0" anchor="ctr" bIns="50800" lIns="50800" spcFirstLastPara="1" rIns="50800" wrap="square" tIns="50800">
            <a:noAutofit/>
          </a:bodyPr>
          <a:lstStyle/>
          <a:p>
            <a:pPr indent="0" lvl="1" marL="0" marR="0" rtl="0" algn="l">
              <a:lnSpc>
                <a:spcPct val="96202"/>
              </a:lnSpc>
              <a:spcBef>
                <a:spcPts val="0"/>
              </a:spcBef>
              <a:spcAft>
                <a:spcPts val="0"/>
              </a:spcAft>
              <a:buClr>
                <a:srgbClr val="FFFFFF"/>
              </a:buClr>
              <a:buSzPts val="5200"/>
              <a:buFont typeface="Helvetica Neue"/>
              <a:buNone/>
            </a:pPr>
            <a:r>
              <a:rPr b="1" i="0" lang="en-US" sz="5200" u="none" cap="none" strike="noStrike">
                <a:solidFill>
                  <a:srgbClr val="FFFFFF"/>
                </a:solidFill>
                <a:latin typeface="Helvetica Neue"/>
                <a:ea typeface="Helvetica Neue"/>
                <a:cs typeface="Helvetica Neue"/>
                <a:sym typeface="Helvetica Neue"/>
              </a:rPr>
              <a:t>La madre que </a:t>
            </a:r>
            <a:r>
              <a:rPr b="1" i="0" lang="en-US" sz="7900" u="none" cap="none" strike="noStrike">
                <a:solidFill>
                  <a:srgbClr val="FFFFFF"/>
                </a:solidFill>
                <a:latin typeface="Helvetica Neue"/>
                <a:ea typeface="Helvetica Neue"/>
                <a:cs typeface="Helvetica Neue"/>
                <a:sym typeface="Helvetica Neue"/>
              </a:rPr>
              <a:t>es una maestra adecuada </a:t>
            </a:r>
            <a:r>
              <a:rPr b="1" i="0" lang="en-US" sz="5200" u="none" cap="none" strike="noStrike">
                <a:solidFill>
                  <a:srgbClr val="FFFFFF"/>
                </a:solidFill>
                <a:latin typeface="Helvetica Neue"/>
                <a:ea typeface="Helvetica Neue"/>
                <a:cs typeface="Helvetica Neue"/>
                <a:sym typeface="Helvetica Neue"/>
              </a:rPr>
              <a:t>para sus hijos </a:t>
            </a:r>
            <a:r>
              <a:rPr b="1" i="0" lang="en-US" sz="7900" u="none" cap="none" strike="noStrike">
                <a:solidFill>
                  <a:srgbClr val="FFFFFF"/>
                </a:solidFill>
                <a:latin typeface="Helvetica Neue"/>
                <a:ea typeface="Helvetica Neue"/>
                <a:cs typeface="Helvetica Neue"/>
                <a:sym typeface="Helvetica Neue"/>
              </a:rPr>
              <a:t>debe</a:t>
            </a:r>
            <a:r>
              <a:rPr b="1" i="0" lang="en-US" sz="5200" u="none" cap="none" strike="noStrike">
                <a:solidFill>
                  <a:srgbClr val="FFFFFF"/>
                </a:solidFill>
                <a:latin typeface="Helvetica Neue"/>
                <a:ea typeface="Helvetica Neue"/>
                <a:cs typeface="Helvetica Neue"/>
                <a:sym typeface="Helvetica Neue"/>
              </a:rPr>
              <a:t>, antes de que nazcan, </a:t>
            </a:r>
            <a:r>
              <a:rPr b="1" i="0" lang="en-US" sz="7900" u="none" cap="none" strike="noStrike">
                <a:solidFill>
                  <a:srgbClr val="FFFFFF"/>
                </a:solidFill>
                <a:latin typeface="Helvetica Neue"/>
                <a:ea typeface="Helvetica Neue"/>
                <a:cs typeface="Helvetica Neue"/>
                <a:sym typeface="Helvetica Neue"/>
              </a:rPr>
              <a:t>formar hábitos</a:t>
            </a:r>
            <a:r>
              <a:rPr b="1" i="0" lang="en-US" sz="5200" u="none" cap="none" strike="noStrike">
                <a:solidFill>
                  <a:srgbClr val="FFFFFF"/>
                </a:solidFill>
                <a:latin typeface="Helvetica Neue"/>
                <a:ea typeface="Helvetica Neue"/>
                <a:cs typeface="Helvetica Neue"/>
                <a:sym typeface="Helvetica Neue"/>
              </a:rPr>
              <a:t> de </a:t>
            </a:r>
            <a:r>
              <a:rPr b="1" i="0" lang="en-US" sz="7900" u="none" cap="none" strike="noStrike">
                <a:solidFill>
                  <a:srgbClr val="FFFFFF"/>
                </a:solidFill>
                <a:latin typeface="Helvetica Neue"/>
                <a:ea typeface="Helvetica Neue"/>
                <a:cs typeface="Helvetica Neue"/>
                <a:sym typeface="Helvetica Neue"/>
              </a:rPr>
              <a:t>abnegación</a:t>
            </a:r>
            <a:r>
              <a:rPr b="1" i="0" lang="en-US" sz="5200" u="none" cap="none" strike="noStrike">
                <a:solidFill>
                  <a:srgbClr val="FFFFFF"/>
                </a:solidFill>
                <a:latin typeface="Helvetica Neue"/>
                <a:ea typeface="Helvetica Neue"/>
                <a:cs typeface="Helvetica Neue"/>
                <a:sym typeface="Helvetica Neue"/>
              </a:rPr>
              <a:t> y </a:t>
            </a:r>
            <a:r>
              <a:rPr b="1" i="0" lang="en-US" sz="7900" u="none" cap="none" strike="noStrike">
                <a:solidFill>
                  <a:srgbClr val="FFFFFF"/>
                </a:solidFill>
                <a:latin typeface="Helvetica Neue"/>
                <a:ea typeface="Helvetica Neue"/>
                <a:cs typeface="Helvetica Neue"/>
                <a:sym typeface="Helvetica Neue"/>
              </a:rPr>
              <a:t>dominio propio</a:t>
            </a:r>
            <a:r>
              <a:rPr b="1" i="0" lang="en-US" sz="5200" u="none" cap="none" strike="noStrike">
                <a:solidFill>
                  <a:srgbClr val="FFFFFF"/>
                </a:solidFill>
                <a:latin typeface="Helvetica Neue"/>
                <a:ea typeface="Helvetica Neue"/>
                <a:cs typeface="Helvetica Neue"/>
                <a:sym typeface="Helvetica Neue"/>
              </a:rPr>
              <a:t>;</a:t>
            </a:r>
            <a:r>
              <a:rPr b="0" i="0" lang="en-US" sz="5200" u="none" cap="none" strike="noStrike">
                <a:solidFill>
                  <a:srgbClr val="FFFFFF"/>
                </a:solidFill>
                <a:latin typeface="Helvetica Neue Light"/>
                <a:ea typeface="Helvetica Neue Light"/>
                <a:cs typeface="Helvetica Neue Light"/>
                <a:sym typeface="Helvetica Neue Light"/>
              </a:rPr>
              <a:t> porque les </a:t>
            </a:r>
            <a:r>
              <a:rPr b="1" i="0" lang="en-US" sz="7900" u="none" cap="none" strike="noStrike">
                <a:solidFill>
                  <a:srgbClr val="FFFFFF"/>
                </a:solidFill>
                <a:latin typeface="Helvetica Neue"/>
                <a:ea typeface="Helvetica Neue"/>
                <a:cs typeface="Helvetica Neue"/>
                <a:sym typeface="Helvetica Neue"/>
              </a:rPr>
              <a:t>transmite</a:t>
            </a:r>
            <a:r>
              <a:rPr b="0" i="0" lang="en-US" sz="5200" u="none" cap="none" strike="noStrike">
                <a:solidFill>
                  <a:srgbClr val="FFFFFF"/>
                </a:solidFill>
                <a:latin typeface="Helvetica Neue Light"/>
                <a:ea typeface="Helvetica Neue Light"/>
                <a:cs typeface="Helvetica Neue Light"/>
                <a:sym typeface="Helvetica Neue Light"/>
              </a:rPr>
              <a:t> sus p</a:t>
            </a:r>
            <a:r>
              <a:rPr b="1" i="0" lang="en-US" sz="7900" u="none" cap="none" strike="noStrike">
                <a:solidFill>
                  <a:srgbClr val="FFFFFF"/>
                </a:solidFill>
                <a:latin typeface="Helvetica Neue"/>
                <a:ea typeface="Helvetica Neue"/>
                <a:cs typeface="Helvetica Neue"/>
                <a:sym typeface="Helvetica Neue"/>
              </a:rPr>
              <a:t>ropias cualidades</a:t>
            </a:r>
            <a:r>
              <a:rPr b="0" i="0" lang="en-US" sz="5200" u="none" cap="none" strike="noStrike">
                <a:solidFill>
                  <a:srgbClr val="FFFFFF"/>
                </a:solidFill>
                <a:latin typeface="Helvetica Neue Light"/>
                <a:ea typeface="Helvetica Neue Light"/>
                <a:cs typeface="Helvetica Neue Light"/>
                <a:sym typeface="Helvetica Neue Light"/>
              </a:rPr>
              <a:t>; </a:t>
            </a:r>
            <a:r>
              <a:rPr b="1" i="0" lang="en-US" sz="7900" u="none" cap="none" strike="noStrike">
                <a:solidFill>
                  <a:srgbClr val="FFFFFF"/>
                </a:solidFill>
                <a:latin typeface="Helvetica Neue"/>
                <a:ea typeface="Helvetica Neue"/>
                <a:cs typeface="Helvetica Neue"/>
                <a:sym typeface="Helvetica Neue"/>
              </a:rPr>
              <a:t>sus rasgos</a:t>
            </a:r>
            <a:r>
              <a:rPr b="0" i="0" lang="en-US" sz="5200" u="none" cap="none" strike="noStrike">
                <a:solidFill>
                  <a:srgbClr val="FFFFFF"/>
                </a:solidFill>
                <a:latin typeface="Helvetica Neue Light"/>
                <a:ea typeface="Helvetica Neue Light"/>
                <a:cs typeface="Helvetica Neue Light"/>
                <a:sym typeface="Helvetica Neue Light"/>
              </a:rPr>
              <a:t> de </a:t>
            </a:r>
            <a:r>
              <a:rPr b="1" i="0" lang="en-US" sz="7900" u="none" cap="none" strike="noStrike">
                <a:solidFill>
                  <a:srgbClr val="FFFFFF"/>
                </a:solidFill>
                <a:latin typeface="Helvetica Neue"/>
                <a:ea typeface="Helvetica Neue"/>
                <a:cs typeface="Helvetica Neue"/>
                <a:sym typeface="Helvetica Neue"/>
              </a:rPr>
              <a:t>carácter fuertes</a:t>
            </a:r>
            <a:r>
              <a:rPr b="0" i="0" lang="en-US" sz="5200" u="none" cap="none" strike="noStrike">
                <a:solidFill>
                  <a:srgbClr val="FFFFFF"/>
                </a:solidFill>
                <a:latin typeface="Helvetica Neue Light"/>
                <a:ea typeface="Helvetica Neue Light"/>
                <a:cs typeface="Helvetica Neue Light"/>
                <a:sym typeface="Helvetica Neue Light"/>
              </a:rPr>
              <a:t> o débiles.</a:t>
            </a:r>
            <a:endParaRPr/>
          </a:p>
        </p:txBody>
      </p:sp>
      <p:pic>
        <p:nvPicPr>
          <p:cNvPr descr="Imagen" id="310" name="Google Shape;310;p16"/>
          <p:cNvPicPr preferRelativeResize="0"/>
          <p:nvPr/>
        </p:nvPicPr>
        <p:blipFill rotWithShape="1">
          <a:blip r:embed="rId4">
            <a:alphaModFix/>
          </a:blip>
          <a:srcRect b="0" l="0" r="0" t="0"/>
          <a:stretch/>
        </p:blipFill>
        <p:spPr>
          <a:xfrm>
            <a:off x="15058270" y="2720023"/>
            <a:ext cx="7283871" cy="1038435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F3879"/>
        </a:solidFill>
      </p:bgPr>
    </p:bg>
    <p:spTree>
      <p:nvGrpSpPr>
        <p:cNvPr id="314" name="Shape 314"/>
        <p:cNvGrpSpPr/>
        <p:nvPr/>
      </p:nvGrpSpPr>
      <p:grpSpPr>
        <a:xfrm>
          <a:off x="0" y="0"/>
          <a:ext cx="0" cy="0"/>
          <a:chOff x="0" y="0"/>
          <a:chExt cx="0" cy="0"/>
        </a:xfrm>
      </p:grpSpPr>
      <p:pic>
        <p:nvPicPr>
          <p:cNvPr descr="Rectángulo Rectángulo" id="315" name="Google Shape;315;p17"/>
          <p:cNvPicPr preferRelativeResize="0"/>
          <p:nvPr/>
        </p:nvPicPr>
        <p:blipFill rotWithShape="1">
          <a:blip r:embed="rId3">
            <a:alphaModFix/>
          </a:blip>
          <a:srcRect b="0" l="0" r="0" t="0"/>
          <a:stretch/>
        </p:blipFill>
        <p:spPr>
          <a:xfrm>
            <a:off x="1047154" y="1016000"/>
            <a:ext cx="14391041" cy="10590908"/>
          </a:xfrm>
          <a:prstGeom prst="rect">
            <a:avLst/>
          </a:prstGeom>
          <a:noFill/>
          <a:ln>
            <a:noFill/>
          </a:ln>
          <a:effectLst>
            <a:outerShdw blurRad="190500" rotWithShape="0" dir="5400000" dist="8455">
              <a:srgbClr val="000000"/>
            </a:outerShdw>
          </a:effectLst>
        </p:spPr>
      </p:pic>
      <p:sp>
        <p:nvSpPr>
          <p:cNvPr id="316" name="Google Shape;316;p17"/>
          <p:cNvSpPr txBox="1"/>
          <p:nvPr/>
        </p:nvSpPr>
        <p:spPr>
          <a:xfrm>
            <a:off x="4715867" y="11947815"/>
            <a:ext cx="11153268" cy="1613511"/>
          </a:xfrm>
          <a:prstGeom prst="rect">
            <a:avLst/>
          </a:prstGeom>
          <a:noFill/>
          <a:ln>
            <a:noFill/>
          </a:ln>
        </p:spPr>
        <p:txBody>
          <a:bodyPr anchorCtr="0" anchor="ctr" bIns="50800" lIns="50800" spcFirstLastPara="1" rIns="50800" wrap="square" tIns="50800">
            <a:spAutoFit/>
          </a:bodyPr>
          <a:lstStyle/>
          <a:p>
            <a:pPr indent="0" lvl="1" marL="0" marR="0" rtl="0" algn="ctr">
              <a:lnSpc>
                <a:spcPct val="100000"/>
              </a:lnSpc>
              <a:spcBef>
                <a:spcPts val="0"/>
              </a:spcBef>
              <a:spcAft>
                <a:spcPts val="0"/>
              </a:spcAft>
              <a:buClr>
                <a:srgbClr val="FFFFFF"/>
              </a:buClr>
              <a:buSzPts val="3400"/>
              <a:buFont typeface="Helvetica Neue"/>
              <a:buNone/>
            </a:pPr>
            <a:r>
              <a:rPr b="0" i="0" lang="en-US" sz="3400" u="none" cap="none" strike="noStrike">
                <a:solidFill>
                  <a:srgbClr val="FFFFFF"/>
                </a:solidFill>
                <a:latin typeface="Helvetica Neue"/>
                <a:ea typeface="Helvetica Neue"/>
                <a:cs typeface="Helvetica Neue"/>
                <a:sym typeface="Helvetica Neue"/>
              </a:rPr>
              <a:t>—Testimonies for the Church 2:383 (1870). {1MCP 143.3}</a:t>
            </a:r>
            <a:endParaRPr/>
          </a:p>
          <a:p>
            <a:pPr indent="0" lvl="0" marL="0" marR="0" rtl="0" algn="ctr">
              <a:lnSpc>
                <a:spcPct val="100000"/>
              </a:lnSpc>
              <a:spcBef>
                <a:spcPts val="0"/>
              </a:spcBef>
              <a:spcAft>
                <a:spcPts val="0"/>
              </a:spcAft>
              <a:buClr>
                <a:srgbClr val="FFFFFF"/>
              </a:buClr>
              <a:buSzPts val="3400"/>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sp>
        <p:nvSpPr>
          <p:cNvPr id="317" name="Google Shape;317;p17"/>
          <p:cNvSpPr txBox="1"/>
          <p:nvPr/>
        </p:nvSpPr>
        <p:spPr>
          <a:xfrm>
            <a:off x="1705917" y="2105557"/>
            <a:ext cx="13073514" cy="8411793"/>
          </a:xfrm>
          <a:prstGeom prst="rect">
            <a:avLst/>
          </a:prstGeom>
          <a:noFill/>
          <a:ln>
            <a:noFill/>
          </a:ln>
        </p:spPr>
        <p:txBody>
          <a:bodyPr anchorCtr="0" anchor="ctr" bIns="50800" lIns="50800" spcFirstLastPara="1" rIns="50800" wrap="square" tIns="50800">
            <a:noAutofit/>
          </a:bodyPr>
          <a:lstStyle/>
          <a:p>
            <a:pPr indent="0" lvl="1" marL="0" marR="0" rtl="0" algn="ctr">
              <a:lnSpc>
                <a:spcPct val="115384"/>
              </a:lnSpc>
              <a:spcBef>
                <a:spcPts val="0"/>
              </a:spcBef>
              <a:spcAft>
                <a:spcPts val="0"/>
              </a:spcAft>
              <a:buClr>
                <a:srgbClr val="000000"/>
              </a:buClr>
              <a:buSzPts val="6500"/>
              <a:buFont typeface="Helvetica Neue Light"/>
              <a:buNone/>
            </a:pPr>
            <a:r>
              <a:rPr b="0" i="0" lang="en-US" sz="6500" u="none" cap="none" strike="noStrike">
                <a:solidFill>
                  <a:srgbClr val="000000"/>
                </a:solidFill>
                <a:latin typeface="Helvetica Neue Light"/>
                <a:ea typeface="Helvetica Neue Light"/>
                <a:cs typeface="Helvetica Neue Light"/>
                <a:sym typeface="Helvetica Neue Light"/>
              </a:rPr>
              <a:t>El enemigo de las almas entiende estas cosas mejor que muchos de los padres. Él </a:t>
            </a:r>
            <a:r>
              <a:rPr b="1" i="0" lang="en-US" sz="6100" u="none" cap="none" strike="noStrike">
                <a:solidFill>
                  <a:srgbClr val="FFFFFF"/>
                </a:solidFill>
                <a:latin typeface="Helvetica Neue"/>
                <a:ea typeface="Helvetica Neue"/>
                <a:cs typeface="Helvetica Neue"/>
                <a:sym typeface="Helvetica Neue"/>
              </a:rPr>
              <a:t>acosará a la madre con sus tentaciones</a:t>
            </a:r>
            <a:r>
              <a:rPr b="0" i="0" lang="en-US" sz="5200" u="none" cap="none" strike="noStrike">
                <a:solidFill>
                  <a:srgbClr val="000000"/>
                </a:solidFill>
                <a:latin typeface="Helvetica Neue Light"/>
                <a:ea typeface="Helvetica Neue Light"/>
                <a:cs typeface="Helvetica Neue Light"/>
                <a:sym typeface="Helvetica Neue Light"/>
              </a:rPr>
              <a:t>, sabiendo que </a:t>
            </a:r>
            <a:r>
              <a:rPr b="1" i="0" lang="en-US" sz="6300" u="none" cap="none" strike="noStrike">
                <a:solidFill>
                  <a:srgbClr val="FFFFFF"/>
                </a:solidFill>
                <a:latin typeface="Helvetica Neue"/>
                <a:ea typeface="Helvetica Neue"/>
                <a:cs typeface="Helvetica Neue"/>
                <a:sym typeface="Helvetica Neue"/>
              </a:rPr>
              <a:t>si ella no lo resiste</a:t>
            </a:r>
            <a:r>
              <a:rPr b="0" i="0" lang="en-US" sz="5200" u="none" cap="none" strike="noStrike">
                <a:solidFill>
                  <a:srgbClr val="000000"/>
                </a:solidFill>
                <a:latin typeface="Helvetica Neue Light"/>
                <a:ea typeface="Helvetica Neue Light"/>
                <a:cs typeface="Helvetica Neue Light"/>
                <a:sym typeface="Helvetica Neue Light"/>
              </a:rPr>
              <a:t>, él </a:t>
            </a:r>
            <a:r>
              <a:rPr b="1" i="0" lang="en-US" sz="5200" u="none" cap="none" strike="noStrike">
                <a:solidFill>
                  <a:srgbClr val="000000"/>
                </a:solidFill>
                <a:latin typeface="Helvetica Neue"/>
                <a:ea typeface="Helvetica Neue"/>
                <a:cs typeface="Helvetica Neue"/>
                <a:sym typeface="Helvetica Neue"/>
              </a:rPr>
              <a:t>puede</a:t>
            </a:r>
            <a:r>
              <a:rPr b="0" i="0" lang="en-US" sz="5200" u="none" cap="none" strike="noStrike">
                <a:solidFill>
                  <a:srgbClr val="000000"/>
                </a:solidFill>
                <a:latin typeface="Helvetica Neue Light"/>
                <a:ea typeface="Helvetica Neue Light"/>
                <a:cs typeface="Helvetica Neue Light"/>
                <a:sym typeface="Helvetica Neue Light"/>
              </a:rPr>
              <a:t>, </a:t>
            </a:r>
            <a:r>
              <a:rPr b="1" i="0" lang="en-US" sz="6300" u="none" cap="none" strike="noStrike">
                <a:solidFill>
                  <a:srgbClr val="FFFFFF"/>
                </a:solidFill>
                <a:latin typeface="Helvetica Neue"/>
                <a:ea typeface="Helvetica Neue"/>
                <a:cs typeface="Helvetica Neue"/>
                <a:sym typeface="Helvetica Neue"/>
              </a:rPr>
              <a:t>a través de ella</a:t>
            </a:r>
            <a:r>
              <a:rPr b="1" i="0" lang="en-US" sz="5200" u="none" cap="none" strike="noStrike">
                <a:solidFill>
                  <a:srgbClr val="000000"/>
                </a:solidFill>
                <a:latin typeface="Helvetica Neue"/>
                <a:ea typeface="Helvetica Neue"/>
                <a:cs typeface="Helvetica Neue"/>
                <a:sym typeface="Helvetica Neue"/>
              </a:rPr>
              <a:t>, </a:t>
            </a:r>
            <a:r>
              <a:rPr b="1" i="0" lang="en-US" sz="6300" u="none" cap="none" strike="noStrike">
                <a:solidFill>
                  <a:srgbClr val="FFFFFF"/>
                </a:solidFill>
                <a:latin typeface="Helvetica Neue"/>
                <a:ea typeface="Helvetica Neue"/>
                <a:cs typeface="Helvetica Neue"/>
                <a:sym typeface="Helvetica Neue"/>
              </a:rPr>
              <a:t>afectar al niño</a:t>
            </a:r>
            <a:r>
              <a:rPr b="0" i="0" lang="en-US" sz="5200" u="none" cap="none" strike="noStrike">
                <a:solidFill>
                  <a:srgbClr val="000000"/>
                </a:solidFill>
                <a:latin typeface="Helvetica Neue Light"/>
                <a:ea typeface="Helvetica Neue Light"/>
                <a:cs typeface="Helvetica Neue Light"/>
                <a:sym typeface="Helvetica Neue Light"/>
              </a:rPr>
              <a:t>.</a:t>
            </a:r>
            <a:endParaRPr/>
          </a:p>
        </p:txBody>
      </p:sp>
      <p:pic>
        <p:nvPicPr>
          <p:cNvPr descr="Imagen" id="318" name="Google Shape;318;p17"/>
          <p:cNvPicPr preferRelativeResize="0"/>
          <p:nvPr/>
        </p:nvPicPr>
        <p:blipFill rotWithShape="1">
          <a:blip r:embed="rId4">
            <a:alphaModFix/>
          </a:blip>
          <a:srcRect b="0" l="0" r="0" t="0"/>
          <a:stretch/>
        </p:blipFill>
        <p:spPr>
          <a:xfrm>
            <a:off x="12711366" y="1501997"/>
            <a:ext cx="11153268" cy="1124540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F3879"/>
        </a:solidFill>
      </p:bgPr>
    </p:bg>
    <p:spTree>
      <p:nvGrpSpPr>
        <p:cNvPr id="322" name="Shape 322"/>
        <p:cNvGrpSpPr/>
        <p:nvPr/>
      </p:nvGrpSpPr>
      <p:grpSpPr>
        <a:xfrm>
          <a:off x="0" y="0"/>
          <a:ext cx="0" cy="0"/>
          <a:chOff x="0" y="0"/>
          <a:chExt cx="0" cy="0"/>
        </a:xfrm>
      </p:grpSpPr>
      <p:pic>
        <p:nvPicPr>
          <p:cNvPr descr="Rectángulo Rectángulo" id="323" name="Google Shape;323;p18"/>
          <p:cNvPicPr preferRelativeResize="0"/>
          <p:nvPr/>
        </p:nvPicPr>
        <p:blipFill rotWithShape="1">
          <a:blip r:embed="rId3">
            <a:alphaModFix/>
          </a:blip>
          <a:srcRect b="0" l="0" r="0" t="0"/>
          <a:stretch/>
        </p:blipFill>
        <p:spPr>
          <a:xfrm>
            <a:off x="609600" y="63500"/>
            <a:ext cx="20967700" cy="2603500"/>
          </a:xfrm>
          <a:prstGeom prst="rect">
            <a:avLst/>
          </a:prstGeom>
          <a:noFill/>
          <a:ln>
            <a:noFill/>
          </a:ln>
          <a:effectLst>
            <a:outerShdw blurRad="190500" rotWithShape="0" dir="5400000" dist="8455">
              <a:srgbClr val="000000"/>
            </a:outerShdw>
          </a:effectLst>
        </p:spPr>
      </p:pic>
      <p:sp>
        <p:nvSpPr>
          <p:cNvPr id="324" name="Google Shape;324;p18"/>
          <p:cNvSpPr txBox="1"/>
          <p:nvPr>
            <p:ph type="title"/>
          </p:nvPr>
        </p:nvSpPr>
        <p:spPr>
          <a:xfrm>
            <a:off x="939800" y="438150"/>
            <a:ext cx="15721211" cy="2095500"/>
          </a:xfrm>
          <a:prstGeom prst="rect">
            <a:avLst/>
          </a:prstGeom>
          <a:noFill/>
          <a:ln>
            <a:noFill/>
          </a:ln>
          <a:effectLst>
            <a:outerShdw blurRad="190500" rotWithShape="0" dir="5400000" dist="8455">
              <a:srgbClr val="000000"/>
            </a:outerShdw>
          </a:effectLst>
        </p:spPr>
        <p:txBody>
          <a:bodyPr anchorCtr="0" anchor="b" bIns="50800" lIns="50800" spcFirstLastPara="1" rIns="50800" wrap="square" tIns="50800">
            <a:normAutofit/>
          </a:bodyPr>
          <a:lstStyle/>
          <a:p>
            <a:pPr indent="0" lvl="0" marL="0" rtl="0" algn="ctr">
              <a:lnSpc>
                <a:spcPct val="113468"/>
              </a:lnSpc>
              <a:spcBef>
                <a:spcPts val="0"/>
              </a:spcBef>
              <a:spcAft>
                <a:spcPts val="0"/>
              </a:spcAft>
              <a:buClr>
                <a:srgbClr val="FFFFFF"/>
              </a:buClr>
              <a:buSzPts val="5307"/>
              <a:buFont typeface="Roboto Condensed"/>
              <a:buNone/>
            </a:pPr>
            <a:r>
              <a:rPr lang="en-US" sz="5307">
                <a:latin typeface="Roboto Condensed"/>
                <a:ea typeface="Roboto Condensed"/>
                <a:cs typeface="Roboto Condensed"/>
                <a:sym typeface="Roboto Condensed"/>
              </a:rPr>
              <a:t>La </a:t>
            </a:r>
            <a:r>
              <a:rPr lang="en-US" sz="6786"/>
              <a:t>madre embarazada</a:t>
            </a:r>
            <a:r>
              <a:rPr lang="en-US" sz="5307">
                <a:latin typeface="Roboto Condensed"/>
                <a:ea typeface="Roboto Condensed"/>
                <a:cs typeface="Roboto Condensed"/>
                <a:sym typeface="Roboto Condensed"/>
              </a:rPr>
              <a:t> ha de </a:t>
            </a:r>
            <a:r>
              <a:rPr lang="en-US" sz="6786"/>
              <a:t>formar hábitos</a:t>
            </a:r>
            <a:r>
              <a:rPr lang="en-US" sz="4611">
                <a:latin typeface="Helvetica Neue Light"/>
                <a:ea typeface="Helvetica Neue Light"/>
                <a:cs typeface="Helvetica Neue Light"/>
                <a:sym typeface="Helvetica Neue Light"/>
              </a:rPr>
              <a:t> de </a:t>
            </a:r>
            <a:r>
              <a:rPr lang="en-US" sz="6786"/>
              <a:t>abnegación</a:t>
            </a:r>
            <a:endParaRPr/>
          </a:p>
        </p:txBody>
      </p:sp>
      <p:sp>
        <p:nvSpPr>
          <p:cNvPr id="325" name="Google Shape;325;p18"/>
          <p:cNvSpPr txBox="1"/>
          <p:nvPr/>
        </p:nvSpPr>
        <p:spPr>
          <a:xfrm>
            <a:off x="6609207" y="11785512"/>
            <a:ext cx="11619612" cy="609776"/>
          </a:xfrm>
          <a:prstGeom prst="rect">
            <a:avLst/>
          </a:prstGeom>
          <a:noFill/>
          <a:ln>
            <a:noFill/>
          </a:ln>
        </p:spPr>
        <p:txBody>
          <a:bodyPr anchorCtr="0" anchor="ctr" bIns="50800" lIns="50800" spcFirstLastPara="1" rIns="50800" wrap="square" tIns="50800">
            <a:spAutoFit/>
          </a:bodyPr>
          <a:lstStyle/>
          <a:p>
            <a:pPr indent="0" lvl="1" marL="0" marR="0" rtl="0" algn="ctr">
              <a:lnSpc>
                <a:spcPct val="100000"/>
              </a:lnSpc>
              <a:spcBef>
                <a:spcPts val="0"/>
              </a:spcBef>
              <a:spcAft>
                <a:spcPts val="0"/>
              </a:spcAft>
              <a:buClr>
                <a:srgbClr val="FFFFFF"/>
              </a:buClr>
              <a:buSzPts val="3400"/>
              <a:buFont typeface="Helvetica Neue Light"/>
              <a:buNone/>
            </a:pPr>
            <a:r>
              <a:rPr b="0" i="0" lang="en-US" sz="3400" u="none" cap="none" strike="noStrike">
                <a:solidFill>
                  <a:srgbClr val="FFFFFF"/>
                </a:solidFill>
                <a:latin typeface="Helvetica Neue Light"/>
                <a:ea typeface="Helvetica Neue Light"/>
                <a:cs typeface="Helvetica Neue Light"/>
                <a:sym typeface="Helvetica Neue Light"/>
              </a:rPr>
              <a:t>—Consejos sobre el Régimen Alimenticio, 257. {1MCP 144.1}</a:t>
            </a:r>
            <a:endParaRPr/>
          </a:p>
        </p:txBody>
      </p:sp>
      <p:pic>
        <p:nvPicPr>
          <p:cNvPr descr="Imagen" id="326" name="Google Shape;326;p18"/>
          <p:cNvPicPr preferRelativeResize="0"/>
          <p:nvPr/>
        </p:nvPicPr>
        <p:blipFill rotWithShape="1">
          <a:blip r:embed="rId4">
            <a:alphaModFix/>
          </a:blip>
          <a:srcRect b="0" l="0" r="0" t="0"/>
          <a:stretch/>
        </p:blipFill>
        <p:spPr>
          <a:xfrm>
            <a:off x="11771684" y="0"/>
            <a:ext cx="12689732" cy="13716000"/>
          </a:xfrm>
          <a:prstGeom prst="rect">
            <a:avLst/>
          </a:prstGeom>
          <a:noFill/>
          <a:ln>
            <a:noFill/>
          </a:ln>
        </p:spPr>
      </p:pic>
      <p:sp>
        <p:nvSpPr>
          <p:cNvPr id="327" name="Google Shape;327;p18"/>
          <p:cNvSpPr txBox="1"/>
          <p:nvPr/>
        </p:nvSpPr>
        <p:spPr>
          <a:xfrm>
            <a:off x="2518182" y="3695752"/>
            <a:ext cx="12564447" cy="7753245"/>
          </a:xfrm>
          <a:prstGeom prst="rect">
            <a:avLst/>
          </a:prstGeom>
          <a:noFill/>
          <a:ln>
            <a:noFill/>
          </a:ln>
        </p:spPr>
        <p:txBody>
          <a:bodyPr anchorCtr="0" anchor="ctr" bIns="50800" lIns="50800" spcFirstLastPara="1" rIns="50800" wrap="square" tIns="50800">
            <a:spAutoFit/>
          </a:bodyPr>
          <a:lstStyle/>
          <a:p>
            <a:pPr indent="0" lvl="1" marL="0" marR="0" rtl="0" algn="l">
              <a:lnSpc>
                <a:spcPct val="100000"/>
              </a:lnSpc>
              <a:spcBef>
                <a:spcPts val="0"/>
              </a:spcBef>
              <a:spcAft>
                <a:spcPts val="0"/>
              </a:spcAft>
              <a:buClr>
                <a:srgbClr val="FFFFFF"/>
              </a:buClr>
              <a:buSzPts val="5200"/>
              <a:buFont typeface="Helvetica Neue Light"/>
              <a:buNone/>
            </a:pPr>
            <a:r>
              <a:rPr b="0" i="0" lang="en-US" sz="5200" u="none" cap="none" strike="noStrike">
                <a:solidFill>
                  <a:srgbClr val="FFFFFF"/>
                </a:solidFill>
                <a:latin typeface="Helvetica Neue Light"/>
                <a:ea typeface="Helvetica Neue Light"/>
                <a:cs typeface="Helvetica Neue Light"/>
                <a:sym typeface="Helvetica Neue Light"/>
              </a:rPr>
              <a:t>La </a:t>
            </a:r>
            <a:r>
              <a:rPr b="1" i="0" lang="en-US" sz="6800" u="none" cap="none" strike="noStrike">
                <a:solidFill>
                  <a:srgbClr val="FFFFFF"/>
                </a:solidFill>
                <a:latin typeface="Helvetica Neue"/>
                <a:ea typeface="Helvetica Neue"/>
                <a:cs typeface="Helvetica Neue"/>
                <a:sym typeface="Helvetica Neue"/>
              </a:rPr>
              <a:t>única esperanza </a:t>
            </a:r>
            <a:r>
              <a:rPr b="0" i="0" lang="en-US" sz="5200" u="none" cap="none" strike="noStrike">
                <a:solidFill>
                  <a:srgbClr val="FFFFFF"/>
                </a:solidFill>
                <a:latin typeface="Helvetica Neue Light"/>
                <a:ea typeface="Helvetica Neue Light"/>
                <a:cs typeface="Helvetica Neue Light"/>
                <a:sym typeface="Helvetica Neue Light"/>
              </a:rPr>
              <a:t>de la madre está en Dios. Puede </a:t>
            </a:r>
            <a:r>
              <a:rPr b="1" i="0" lang="en-US" sz="6800" u="none" cap="none" strike="noStrike">
                <a:solidFill>
                  <a:srgbClr val="FFFFFF"/>
                </a:solidFill>
                <a:latin typeface="Helvetica Neue"/>
                <a:ea typeface="Helvetica Neue"/>
                <a:cs typeface="Helvetica Neue"/>
                <a:sym typeface="Helvetica Neue"/>
              </a:rPr>
              <a:t>acudir a él </a:t>
            </a:r>
            <a:r>
              <a:rPr b="0" i="0" lang="en-US" sz="5200" u="none" cap="none" strike="noStrike">
                <a:solidFill>
                  <a:srgbClr val="FFFFFF"/>
                </a:solidFill>
                <a:latin typeface="Helvetica Neue Light"/>
                <a:ea typeface="Helvetica Neue Light"/>
                <a:cs typeface="Helvetica Neue Light"/>
                <a:sym typeface="Helvetica Neue Light"/>
              </a:rPr>
              <a:t>en </a:t>
            </a:r>
            <a:r>
              <a:rPr b="1" i="0" lang="en-US" sz="6800" u="none" cap="none" strike="noStrike">
                <a:solidFill>
                  <a:srgbClr val="FFFFFF"/>
                </a:solidFill>
                <a:latin typeface="Helvetica Neue"/>
                <a:ea typeface="Helvetica Neue"/>
                <a:cs typeface="Helvetica Neue"/>
                <a:sym typeface="Helvetica Neue"/>
              </a:rPr>
              <a:t>busca</a:t>
            </a:r>
            <a:r>
              <a:rPr b="0" i="0" lang="en-US" sz="5200" u="none" cap="none" strike="noStrike">
                <a:solidFill>
                  <a:srgbClr val="FFFFFF"/>
                </a:solidFill>
                <a:latin typeface="Helvetica Neue Light"/>
                <a:ea typeface="Helvetica Neue Light"/>
                <a:cs typeface="Helvetica Neue Light"/>
                <a:sym typeface="Helvetica Neue Light"/>
              </a:rPr>
              <a:t> de </a:t>
            </a:r>
            <a:r>
              <a:rPr b="1" i="0" lang="en-US" sz="6800" u="none" cap="none" strike="noStrike">
                <a:solidFill>
                  <a:srgbClr val="FFFFFF"/>
                </a:solidFill>
                <a:latin typeface="Helvetica Neue"/>
                <a:ea typeface="Helvetica Neue"/>
                <a:cs typeface="Helvetica Neue"/>
                <a:sym typeface="Helvetica Neue"/>
              </a:rPr>
              <a:t>gracia</a:t>
            </a:r>
            <a:r>
              <a:rPr b="0" i="0" lang="en-US" sz="5200" u="none" cap="none" strike="noStrike">
                <a:solidFill>
                  <a:srgbClr val="FFFFFF"/>
                </a:solidFill>
                <a:latin typeface="Helvetica Neue Light"/>
                <a:ea typeface="Helvetica Neue Light"/>
                <a:cs typeface="Helvetica Neue Light"/>
                <a:sym typeface="Helvetica Neue Light"/>
              </a:rPr>
              <a:t> y </a:t>
            </a:r>
            <a:r>
              <a:rPr b="1" i="0" lang="en-US" sz="6800" u="none" cap="none" strike="noStrike">
                <a:solidFill>
                  <a:srgbClr val="FFFFFF"/>
                </a:solidFill>
                <a:latin typeface="Helvetica Neue"/>
                <a:ea typeface="Helvetica Neue"/>
                <a:cs typeface="Helvetica Neue"/>
                <a:sym typeface="Helvetica Neue"/>
              </a:rPr>
              <a:t>fortaleza</a:t>
            </a:r>
            <a:r>
              <a:rPr b="0" i="0" lang="en-US" sz="5200" u="none" cap="none" strike="noStrike">
                <a:solidFill>
                  <a:srgbClr val="FFFFFF"/>
                </a:solidFill>
                <a:latin typeface="Helvetica Neue Light"/>
                <a:ea typeface="Helvetica Neue Light"/>
                <a:cs typeface="Helvetica Neue Light"/>
                <a:sym typeface="Helvetica Neue Light"/>
              </a:rPr>
              <a:t>. Ella no buscará ayuda en vano. Él le</a:t>
            </a:r>
            <a:r>
              <a:rPr b="1" i="0" lang="en-US" sz="6800" u="none" cap="none" strike="noStrike">
                <a:solidFill>
                  <a:srgbClr val="FFFFFF"/>
                </a:solidFill>
                <a:latin typeface="Helvetica Neue"/>
                <a:ea typeface="Helvetica Neue"/>
                <a:cs typeface="Helvetica Neue"/>
                <a:sym typeface="Helvetica Neue"/>
              </a:rPr>
              <a:t> permitirá transmitir</a:t>
            </a:r>
            <a:r>
              <a:rPr b="0" i="0" lang="en-US" sz="5200" u="none" cap="none" strike="noStrike">
                <a:solidFill>
                  <a:srgbClr val="FFFFFF"/>
                </a:solidFill>
                <a:latin typeface="Helvetica Neue Light"/>
                <a:ea typeface="Helvetica Neue Light"/>
                <a:cs typeface="Helvetica Neue Light"/>
                <a:sym typeface="Helvetica Neue Light"/>
              </a:rPr>
              <a:t> a su descendencia cualidades que la ayudarán a obtener éxito en la vida y ganar la vida eterna</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C5D5F"/>
        </a:solidFill>
      </p:bgPr>
    </p:bg>
    <p:spTree>
      <p:nvGrpSpPr>
        <p:cNvPr id="331" name="Shape 331"/>
        <p:cNvGrpSpPr/>
        <p:nvPr/>
      </p:nvGrpSpPr>
      <p:grpSpPr>
        <a:xfrm>
          <a:off x="0" y="0"/>
          <a:ext cx="0" cy="0"/>
          <a:chOff x="0" y="0"/>
          <a:chExt cx="0" cy="0"/>
        </a:xfrm>
      </p:grpSpPr>
      <p:pic>
        <p:nvPicPr>
          <p:cNvPr descr="Rectángulo Rectángulo" id="332" name="Google Shape;332;p19"/>
          <p:cNvPicPr preferRelativeResize="0"/>
          <p:nvPr/>
        </p:nvPicPr>
        <p:blipFill rotWithShape="1">
          <a:blip r:embed="rId3">
            <a:alphaModFix/>
          </a:blip>
          <a:srcRect b="0" l="0" r="0" t="0"/>
          <a:stretch/>
        </p:blipFill>
        <p:spPr>
          <a:xfrm>
            <a:off x="3178274" y="267890"/>
            <a:ext cx="18700552" cy="2436020"/>
          </a:xfrm>
          <a:prstGeom prst="rect">
            <a:avLst/>
          </a:prstGeom>
          <a:noFill/>
          <a:ln>
            <a:noFill/>
          </a:ln>
          <a:effectLst>
            <a:outerShdw blurRad="190500" rotWithShape="0" dir="5400000" dist="8455">
              <a:srgbClr val="000000"/>
            </a:outerShdw>
          </a:effectLst>
        </p:spPr>
      </p:pic>
      <p:sp>
        <p:nvSpPr>
          <p:cNvPr id="333" name="Google Shape;333;p19"/>
          <p:cNvSpPr txBox="1"/>
          <p:nvPr>
            <p:ph type="title"/>
          </p:nvPr>
        </p:nvSpPr>
        <p:spPr>
          <a:xfrm>
            <a:off x="6394003" y="253999"/>
            <a:ext cx="12269094" cy="2095501"/>
          </a:xfrm>
          <a:prstGeom prst="rect">
            <a:avLst/>
          </a:prstGeom>
          <a:noFill/>
          <a:ln>
            <a:noFill/>
          </a:ln>
          <a:effectLst>
            <a:outerShdw blurRad="190500" rotWithShape="0" dir="5400000" dist="8455">
              <a:srgbClr val="000000"/>
            </a:outerShdw>
          </a:effectLst>
        </p:spPr>
        <p:txBody>
          <a:bodyPr anchorCtr="0" anchor="b" bIns="50800" lIns="50800" spcFirstLastPara="1" rIns="50800" wrap="square" tIns="50800">
            <a:normAutofit/>
          </a:bodyPr>
          <a:lstStyle/>
          <a:p>
            <a:pPr indent="0" lvl="0" marL="0" rtl="0" algn="ctr">
              <a:lnSpc>
                <a:spcPct val="114102"/>
              </a:lnSpc>
              <a:spcBef>
                <a:spcPts val="0"/>
              </a:spcBef>
              <a:spcAft>
                <a:spcPts val="0"/>
              </a:spcAft>
              <a:buClr>
                <a:srgbClr val="FFFFFF"/>
              </a:buClr>
              <a:buSzPts val="6100"/>
              <a:buFont typeface="Roboto Condensed"/>
              <a:buNone/>
            </a:pPr>
            <a:r>
              <a:rPr lang="en-US" sz="6100">
                <a:latin typeface="Roboto Condensed"/>
                <a:ea typeface="Roboto Condensed"/>
                <a:cs typeface="Roboto Condensed"/>
                <a:sym typeface="Roboto Condensed"/>
              </a:rPr>
              <a:t>La </a:t>
            </a:r>
            <a:r>
              <a:rPr lang="en-US" sz="7800"/>
              <a:t>base </a:t>
            </a:r>
            <a:r>
              <a:rPr lang="en-US" sz="6100">
                <a:latin typeface="Roboto Condensed"/>
                <a:ea typeface="Roboto Condensed"/>
                <a:cs typeface="Roboto Condensed"/>
                <a:sym typeface="Roboto Condensed"/>
              </a:rPr>
              <a:t>de un </a:t>
            </a:r>
            <a:r>
              <a:rPr lang="en-US" sz="7800"/>
              <a:t>carácter correcto</a:t>
            </a:r>
            <a:endParaRPr/>
          </a:p>
        </p:txBody>
      </p:sp>
      <p:sp>
        <p:nvSpPr>
          <p:cNvPr id="334" name="Google Shape;334;p19"/>
          <p:cNvSpPr txBox="1"/>
          <p:nvPr/>
        </p:nvSpPr>
        <p:spPr>
          <a:xfrm>
            <a:off x="6609207" y="11785512"/>
            <a:ext cx="11619612" cy="609776"/>
          </a:xfrm>
          <a:prstGeom prst="rect">
            <a:avLst/>
          </a:prstGeom>
          <a:noFill/>
          <a:ln>
            <a:noFill/>
          </a:ln>
        </p:spPr>
        <p:txBody>
          <a:bodyPr anchorCtr="0" anchor="ctr" bIns="50800" lIns="50800" spcFirstLastPara="1" rIns="50800" wrap="square" tIns="50800">
            <a:spAutoFit/>
          </a:bodyPr>
          <a:lstStyle/>
          <a:p>
            <a:pPr indent="0" lvl="1" marL="0" marR="0" rtl="0" algn="ctr">
              <a:lnSpc>
                <a:spcPct val="100000"/>
              </a:lnSpc>
              <a:spcBef>
                <a:spcPts val="0"/>
              </a:spcBef>
              <a:spcAft>
                <a:spcPts val="0"/>
              </a:spcAft>
              <a:buClr>
                <a:srgbClr val="FFFFFF"/>
              </a:buClr>
              <a:buSzPts val="3400"/>
              <a:buFont typeface="Helvetica Neue Light"/>
              <a:buNone/>
            </a:pPr>
            <a:r>
              <a:rPr b="0" i="0" lang="en-US" sz="3400" u="none" cap="none" strike="noStrike">
                <a:solidFill>
                  <a:srgbClr val="FFFFFF"/>
                </a:solidFill>
                <a:latin typeface="Helvetica Neue Light"/>
                <a:ea typeface="Helvetica Neue Light"/>
                <a:cs typeface="Helvetica Neue Light"/>
                <a:sym typeface="Helvetica Neue Light"/>
              </a:rPr>
              <a:t>—Consejos sobre el Régimen Alimenticio, 257. {1MCP 144.1}</a:t>
            </a:r>
            <a:endParaRPr/>
          </a:p>
        </p:txBody>
      </p:sp>
      <p:sp>
        <p:nvSpPr>
          <p:cNvPr id="335" name="Google Shape;335;p19"/>
          <p:cNvSpPr/>
          <p:nvPr/>
        </p:nvSpPr>
        <p:spPr>
          <a:xfrm>
            <a:off x="3163352" y="3768888"/>
            <a:ext cx="19024381" cy="7781114"/>
          </a:xfrm>
          <a:custGeom>
            <a:rect b="b" l="l" r="r" t="t"/>
            <a:pathLst>
              <a:path extrusionOk="0" h="21600" w="21600">
                <a:moveTo>
                  <a:pt x="0" y="45"/>
                </a:moveTo>
                <a:lnTo>
                  <a:pt x="21597" y="0"/>
                </a:lnTo>
                <a:lnTo>
                  <a:pt x="21600" y="20288"/>
                </a:lnTo>
                <a:lnTo>
                  <a:pt x="1319" y="21600"/>
                </a:lnTo>
                <a:cubicBezTo>
                  <a:pt x="2266" y="18113"/>
                  <a:pt x="2628" y="13867"/>
                  <a:pt x="2327" y="9746"/>
                </a:cubicBezTo>
                <a:cubicBezTo>
                  <a:pt x="2050" y="5936"/>
                  <a:pt x="1224" y="2496"/>
                  <a:pt x="0" y="45"/>
                </a:cubicBezTo>
                <a:close/>
              </a:path>
            </a:pathLst>
          </a:custGeom>
          <a:noFill/>
          <a:ln>
            <a:noFill/>
          </a:ln>
        </p:spPr>
        <p:txBody>
          <a:bodyPr anchorCtr="0" anchor="ctr" bIns="50800" lIns="50800" spcFirstLastPara="1" rIns="50800" wrap="square" tIns="50800">
            <a:noAutofit/>
          </a:bodyPr>
          <a:lstStyle/>
          <a:p>
            <a:pPr indent="0" lvl="1" marL="0" marR="0" rtl="0" algn="ctr">
              <a:lnSpc>
                <a:spcPct val="100000"/>
              </a:lnSpc>
              <a:spcBef>
                <a:spcPts val="0"/>
              </a:spcBef>
              <a:spcAft>
                <a:spcPts val="0"/>
              </a:spcAft>
              <a:buClr>
                <a:srgbClr val="FFFFFF"/>
              </a:buClr>
              <a:buSzPts val="5200"/>
              <a:buFont typeface="Helvetica Neue Light"/>
              <a:buNone/>
            </a:pPr>
            <a:r>
              <a:rPr b="0" i="0" lang="en-US" sz="5200" u="none" cap="none" strike="noStrike">
                <a:solidFill>
                  <a:srgbClr val="FFFFFF"/>
                </a:solidFill>
                <a:latin typeface="Helvetica Neue Light"/>
                <a:ea typeface="Helvetica Neue Light"/>
                <a:cs typeface="Helvetica Neue Light"/>
                <a:sym typeface="Helvetica Neue Light"/>
              </a:rPr>
              <a:t>La </a:t>
            </a:r>
            <a:r>
              <a:rPr b="1" i="0" lang="en-US" sz="6800" u="none" cap="none" strike="noStrike">
                <a:solidFill>
                  <a:srgbClr val="FFFFFF"/>
                </a:solidFill>
                <a:latin typeface="Helvetica Neue"/>
                <a:ea typeface="Helvetica Neue"/>
                <a:cs typeface="Helvetica Neue"/>
                <a:sym typeface="Helvetica Neue"/>
              </a:rPr>
              <a:t>base </a:t>
            </a:r>
            <a:r>
              <a:rPr b="0" i="0" lang="en-US" sz="5200" u="none" cap="none" strike="noStrike">
                <a:solidFill>
                  <a:srgbClr val="FFFFFF"/>
                </a:solidFill>
                <a:latin typeface="Helvetica Neue Light"/>
                <a:ea typeface="Helvetica Neue Light"/>
                <a:cs typeface="Helvetica Neue Light"/>
                <a:sym typeface="Helvetica Neue Light"/>
              </a:rPr>
              <a:t>de un </a:t>
            </a:r>
            <a:r>
              <a:rPr b="1" i="0" lang="en-US" sz="6800" u="none" cap="none" strike="noStrike">
                <a:solidFill>
                  <a:srgbClr val="FFFFFF"/>
                </a:solidFill>
                <a:latin typeface="Helvetica Neue"/>
                <a:ea typeface="Helvetica Neue"/>
                <a:cs typeface="Helvetica Neue"/>
                <a:sym typeface="Helvetica Neue"/>
              </a:rPr>
              <a:t>carácter correcto </a:t>
            </a:r>
            <a:r>
              <a:rPr b="0" i="0" lang="en-US" sz="5200" u="none" cap="none" strike="noStrike">
                <a:solidFill>
                  <a:srgbClr val="FFFFFF"/>
                </a:solidFill>
                <a:latin typeface="Helvetica Neue Light"/>
                <a:ea typeface="Helvetica Neue Light"/>
                <a:cs typeface="Helvetica Neue Light"/>
                <a:sym typeface="Helvetica Neue Light"/>
              </a:rPr>
              <a:t>en el </a:t>
            </a:r>
            <a:r>
              <a:rPr b="1" i="0" lang="en-US" sz="6800" u="none" cap="none" strike="noStrike">
                <a:solidFill>
                  <a:srgbClr val="FFFFFF"/>
                </a:solidFill>
                <a:latin typeface="Helvetica Neue"/>
                <a:ea typeface="Helvetica Neue"/>
                <a:cs typeface="Helvetica Neue"/>
                <a:sym typeface="Helvetica Neue"/>
              </a:rPr>
              <a:t>hombre futuro queda afirmada </a:t>
            </a:r>
            <a:r>
              <a:rPr b="0" i="0" lang="en-US" sz="5200" u="none" cap="none" strike="noStrike">
                <a:solidFill>
                  <a:srgbClr val="FFFFFF"/>
                </a:solidFill>
                <a:latin typeface="Helvetica Neue Light"/>
                <a:ea typeface="Helvetica Neue Light"/>
                <a:cs typeface="Helvetica Neue Light"/>
                <a:sym typeface="Helvetica Neue Light"/>
              </a:rPr>
              <a:t>por </a:t>
            </a:r>
            <a:r>
              <a:rPr b="1" i="0" lang="en-US" sz="6800" u="none" cap="none" strike="noStrike">
                <a:solidFill>
                  <a:srgbClr val="FFFFFF"/>
                </a:solidFill>
                <a:latin typeface="Helvetica Neue"/>
                <a:ea typeface="Helvetica Neue"/>
                <a:cs typeface="Helvetica Neue"/>
                <a:sym typeface="Helvetica Neue"/>
              </a:rPr>
              <a:t>hábitos </a:t>
            </a:r>
            <a:r>
              <a:rPr b="0" i="0" lang="en-US" sz="5200" u="none" cap="none" strike="noStrike">
                <a:solidFill>
                  <a:srgbClr val="FFFFFF"/>
                </a:solidFill>
                <a:latin typeface="Helvetica Neue Light"/>
                <a:ea typeface="Helvetica Neue Light"/>
                <a:cs typeface="Helvetica Neue Light"/>
                <a:sym typeface="Helvetica Neue Light"/>
              </a:rPr>
              <a:t>de </a:t>
            </a:r>
            <a:r>
              <a:rPr b="1" i="0" lang="en-US" sz="6800" u="none" cap="none" strike="noStrike">
                <a:solidFill>
                  <a:srgbClr val="FFFFFF"/>
                </a:solidFill>
                <a:latin typeface="Helvetica Neue"/>
                <a:ea typeface="Helvetica Neue"/>
                <a:cs typeface="Helvetica Neue"/>
                <a:sym typeface="Helvetica Neue"/>
              </a:rPr>
              <a:t>estricta temperancia </a:t>
            </a:r>
            <a:r>
              <a:rPr b="0" i="0" lang="en-US" sz="5200" u="none" cap="none" strike="noStrike">
                <a:solidFill>
                  <a:srgbClr val="FFFFFF"/>
                </a:solidFill>
                <a:latin typeface="Helvetica Neue Light"/>
                <a:ea typeface="Helvetica Neue Light"/>
                <a:cs typeface="Helvetica Neue Light"/>
                <a:sym typeface="Helvetica Neue Light"/>
              </a:rPr>
              <a:t>de parte de la </a:t>
            </a:r>
            <a:r>
              <a:rPr b="1" i="0" lang="en-US" sz="6800" u="none" cap="none" strike="noStrike">
                <a:solidFill>
                  <a:srgbClr val="FFFFFF"/>
                </a:solidFill>
                <a:latin typeface="Helvetica Neue"/>
                <a:ea typeface="Helvetica Neue"/>
                <a:cs typeface="Helvetica Neue"/>
                <a:sym typeface="Helvetica Neue"/>
              </a:rPr>
              <a:t>madre antes </a:t>
            </a:r>
            <a:r>
              <a:rPr b="0" i="0" lang="en-US" sz="5200" u="none" cap="none" strike="noStrike">
                <a:solidFill>
                  <a:srgbClr val="FFFFFF"/>
                </a:solidFill>
                <a:latin typeface="Helvetica Neue Light"/>
                <a:ea typeface="Helvetica Neue Light"/>
                <a:cs typeface="Helvetica Neue Light"/>
                <a:sym typeface="Helvetica Neue Light"/>
              </a:rPr>
              <a:t>de que </a:t>
            </a:r>
            <a:r>
              <a:rPr b="1" i="0" lang="en-US" sz="6800" u="none" cap="none" strike="noStrike">
                <a:solidFill>
                  <a:srgbClr val="FFFFFF"/>
                </a:solidFill>
                <a:latin typeface="Helvetica Neue"/>
                <a:ea typeface="Helvetica Neue"/>
                <a:cs typeface="Helvetica Neue"/>
                <a:sym typeface="Helvetica Neue"/>
              </a:rPr>
              <a:t>nazca </a:t>
            </a:r>
            <a:r>
              <a:rPr b="0" i="0" lang="en-US" sz="5200" u="none" cap="none" strike="noStrike">
                <a:solidFill>
                  <a:srgbClr val="FFFFFF"/>
                </a:solidFill>
                <a:latin typeface="Helvetica Neue Light"/>
                <a:ea typeface="Helvetica Neue Light"/>
                <a:cs typeface="Helvetica Neue Light"/>
                <a:sym typeface="Helvetica Neue Light"/>
              </a:rPr>
              <a:t>el </a:t>
            </a:r>
            <a:r>
              <a:rPr b="1" i="0" lang="en-US" sz="6800" u="none" cap="none" strike="noStrike">
                <a:solidFill>
                  <a:srgbClr val="FFFFFF"/>
                </a:solidFill>
                <a:latin typeface="Helvetica Neue"/>
                <a:ea typeface="Helvetica Neue"/>
                <a:cs typeface="Helvetica Neue"/>
                <a:sym typeface="Helvetica Neue"/>
              </a:rPr>
              <a:t>niño</a:t>
            </a:r>
            <a:r>
              <a:rPr b="0" i="0" lang="en-US" sz="5200" u="none" cap="none" strike="noStrike">
                <a:solidFill>
                  <a:srgbClr val="FFFFFF"/>
                </a:solidFill>
                <a:latin typeface="Helvetica Neue Light"/>
                <a:ea typeface="Helvetica Neue Light"/>
                <a:cs typeface="Helvetica Neue Light"/>
                <a:sym typeface="Helvetica Neue Light"/>
              </a:rPr>
              <a:t> […]</a:t>
            </a:r>
            <a:endParaRPr/>
          </a:p>
          <a:p>
            <a:pPr indent="0" lvl="1" marL="0" marR="0" rtl="0" algn="ctr">
              <a:lnSpc>
                <a:spcPct val="100000"/>
              </a:lnSpc>
              <a:spcBef>
                <a:spcPts val="0"/>
              </a:spcBef>
              <a:spcAft>
                <a:spcPts val="0"/>
              </a:spcAft>
              <a:buClr>
                <a:srgbClr val="FFFFFF"/>
              </a:buClr>
              <a:buSzPts val="5200"/>
              <a:buFont typeface="Helvetica Neue Light"/>
              <a:buNone/>
            </a:pPr>
            <a:r>
              <a:rPr b="0" i="0" lang="en-US" sz="5200" u="none" cap="none" strike="noStrike">
                <a:solidFill>
                  <a:srgbClr val="FFFFFF"/>
                </a:solidFill>
                <a:latin typeface="Helvetica Neue Light"/>
                <a:ea typeface="Helvetica Neue Light"/>
                <a:cs typeface="Helvetica Neue Light"/>
                <a:sym typeface="Helvetica Neue Light"/>
              </a:rPr>
              <a:t>Esta lección no debe considerarse con indiferencia.</a:t>
            </a:r>
            <a:endParaRPr/>
          </a:p>
        </p:txBody>
      </p:sp>
      <p:pic>
        <p:nvPicPr>
          <p:cNvPr descr="Imagen" id="336" name="Google Shape;336;p19"/>
          <p:cNvPicPr preferRelativeResize="0"/>
          <p:nvPr/>
        </p:nvPicPr>
        <p:blipFill rotWithShape="1">
          <a:blip r:embed="rId4">
            <a:alphaModFix/>
          </a:blip>
          <a:srcRect b="16680" l="19821" r="19821" t="16680"/>
          <a:stretch/>
        </p:blipFill>
        <p:spPr>
          <a:xfrm>
            <a:off x="-585391" y="4305101"/>
            <a:ext cx="6997994" cy="100816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pic>
        <p:nvPicPr>
          <p:cNvPr descr="PortadA MENTEcaracterPer.png" id="141" name="Google Shape;141;p2"/>
          <p:cNvPicPr preferRelativeResize="0"/>
          <p:nvPr/>
        </p:nvPicPr>
        <p:blipFill rotWithShape="1">
          <a:blip r:embed="rId3">
            <a:alphaModFix/>
          </a:blip>
          <a:srcRect b="0" l="0" r="0" t="963"/>
          <a:stretch/>
        </p:blipFill>
        <p:spPr>
          <a:xfrm>
            <a:off x="2640419" y="614846"/>
            <a:ext cx="8064798" cy="12864606"/>
          </a:xfrm>
          <a:prstGeom prst="rect">
            <a:avLst/>
          </a:prstGeom>
          <a:noFill/>
          <a:ln>
            <a:noFill/>
          </a:ln>
        </p:spPr>
      </p:pic>
      <p:grpSp>
        <p:nvGrpSpPr>
          <p:cNvPr id="142" name="Google Shape;142;p2"/>
          <p:cNvGrpSpPr/>
          <p:nvPr/>
        </p:nvGrpSpPr>
        <p:grpSpPr>
          <a:xfrm>
            <a:off x="14483339" y="1893931"/>
            <a:ext cx="8064801" cy="5095913"/>
            <a:chOff x="0" y="0"/>
            <a:chExt cx="8064800" cy="5095911"/>
          </a:xfrm>
        </p:grpSpPr>
        <p:pic>
          <p:nvPicPr>
            <p:cNvPr descr="Imagen" id="143" name="Google Shape;143;p2"/>
            <p:cNvPicPr preferRelativeResize="0"/>
            <p:nvPr/>
          </p:nvPicPr>
          <p:blipFill rotWithShape="1">
            <a:blip r:embed="rId4">
              <a:alphaModFix/>
            </a:blip>
            <a:srcRect b="0" l="0" r="0" t="0"/>
            <a:stretch/>
          </p:blipFill>
          <p:spPr>
            <a:xfrm>
              <a:off x="0" y="1335679"/>
              <a:ext cx="8064800" cy="3760232"/>
            </a:xfrm>
            <a:prstGeom prst="rect">
              <a:avLst/>
            </a:prstGeom>
            <a:noFill/>
            <a:ln>
              <a:noFill/>
            </a:ln>
          </p:spPr>
        </p:pic>
        <p:pic>
          <p:nvPicPr>
            <p:cNvPr descr="LOGO MINMUJER.png" id="144" name="Google Shape;144;p2"/>
            <p:cNvPicPr preferRelativeResize="0"/>
            <p:nvPr/>
          </p:nvPicPr>
          <p:blipFill rotWithShape="1">
            <a:blip r:embed="rId5">
              <a:alphaModFix/>
            </a:blip>
            <a:srcRect b="0" l="632" r="631" t="0"/>
            <a:stretch/>
          </p:blipFill>
          <p:spPr>
            <a:xfrm>
              <a:off x="1745580" y="0"/>
              <a:ext cx="4573883" cy="2114332"/>
            </a:xfrm>
            <a:prstGeom prst="rect">
              <a:avLst/>
            </a:prstGeom>
            <a:noFill/>
            <a:ln>
              <a:noFill/>
            </a:ln>
            <a:effectLst>
              <a:outerShdw blurRad="254000" rotWithShape="0" dir="5400000" dist="127000">
                <a:srgbClr val="000000">
                  <a:alpha val="69803"/>
                </a:srgbClr>
              </a:outerShdw>
            </a:effectLst>
          </p:spPr>
        </p:pic>
      </p:grpSp>
      <p:sp>
        <p:nvSpPr>
          <p:cNvPr id="145" name="Google Shape;145;p2"/>
          <p:cNvSpPr txBox="1"/>
          <p:nvPr/>
        </p:nvSpPr>
        <p:spPr>
          <a:xfrm>
            <a:off x="15020439" y="4122284"/>
            <a:ext cx="6650317" cy="2830018"/>
          </a:xfrm>
          <a:prstGeom prst="rect">
            <a:avLst/>
          </a:prstGeom>
          <a:noFill/>
          <a:ln>
            <a:noFill/>
          </a:ln>
        </p:spPr>
        <p:txBody>
          <a:bodyPr anchorCtr="0" anchor="t" bIns="45700" lIns="45700" spcFirstLastPara="1" rIns="45700" wrap="square" tIns="45700">
            <a:normAutofit/>
          </a:bodyPr>
          <a:lstStyle/>
          <a:p>
            <a:pPr indent="0" lvl="0" marL="0" marR="0" rtl="0" algn="ctr">
              <a:lnSpc>
                <a:spcPct val="150000"/>
              </a:lnSpc>
              <a:spcBef>
                <a:spcPts val="0"/>
              </a:spcBef>
              <a:spcAft>
                <a:spcPts val="0"/>
              </a:spcAft>
              <a:buClr>
                <a:srgbClr val="FFFFFF"/>
              </a:buClr>
              <a:buSzPts val="2600"/>
              <a:buFont typeface="Helvetica Neue Light"/>
              <a:buNone/>
            </a:pPr>
            <a:r>
              <a:rPr b="0" i="0" lang="en-US" sz="2600" u="none" cap="small" strike="noStrike">
                <a:solidFill>
                  <a:srgbClr val="FFFFFF"/>
                </a:solidFill>
                <a:latin typeface="Helvetica Neue Light"/>
                <a:ea typeface="Helvetica Neue Light"/>
                <a:cs typeface="Helvetica Neue Light"/>
                <a:sym typeface="Helvetica Neue Light"/>
              </a:rPr>
              <a:t>Seminario  basado en el libro Mente, Carácter y Personalidad</a:t>
            </a:r>
            <a:endParaRPr/>
          </a:p>
          <a:p>
            <a:pPr indent="0" lvl="1" marL="0" marR="0" rtl="0" algn="ctr">
              <a:lnSpc>
                <a:spcPct val="150000"/>
              </a:lnSpc>
              <a:spcBef>
                <a:spcPts val="1200"/>
              </a:spcBef>
              <a:spcAft>
                <a:spcPts val="0"/>
              </a:spcAft>
              <a:buClr>
                <a:srgbClr val="FFFFFF"/>
              </a:buClr>
              <a:buSzPts val="2600"/>
              <a:buFont typeface="Helvetica Neue Light"/>
              <a:buNone/>
            </a:pPr>
            <a:r>
              <a:rPr b="0" i="0" lang="en-US" sz="2600" u="none" cap="small" strike="noStrike">
                <a:solidFill>
                  <a:srgbClr val="FFFFFF"/>
                </a:solidFill>
                <a:latin typeface="Helvetica Neue Light"/>
                <a:ea typeface="Helvetica Neue Light"/>
                <a:cs typeface="Helvetica Neue Light"/>
                <a:sym typeface="Helvetica Neue Light"/>
              </a:rPr>
              <a:t>Autor: Elena G. de White</a:t>
            </a:r>
            <a:endParaRPr/>
          </a:p>
        </p:txBody>
      </p:sp>
      <p:sp>
        <p:nvSpPr>
          <p:cNvPr id="146" name="Google Shape;146;p2"/>
          <p:cNvSpPr txBox="1"/>
          <p:nvPr/>
        </p:nvSpPr>
        <p:spPr>
          <a:xfrm>
            <a:off x="41131641" y="2776084"/>
            <a:ext cx="6650317" cy="2830018"/>
          </a:xfrm>
          <a:prstGeom prst="rect">
            <a:avLst/>
          </a:prstGeom>
          <a:noFill/>
          <a:ln>
            <a:noFill/>
          </a:ln>
        </p:spPr>
        <p:txBody>
          <a:bodyPr anchorCtr="0" anchor="t" bIns="45700" lIns="45700" spcFirstLastPara="1" rIns="45700" wrap="square" tIns="45700">
            <a:normAutofit/>
          </a:bodyPr>
          <a:lstStyle/>
          <a:p>
            <a:pPr indent="0" lvl="0" marL="0" marR="0" rtl="0" algn="ctr">
              <a:lnSpc>
                <a:spcPct val="150000"/>
              </a:lnSpc>
              <a:spcBef>
                <a:spcPts val="0"/>
              </a:spcBef>
              <a:spcAft>
                <a:spcPts val="0"/>
              </a:spcAft>
              <a:buClr>
                <a:srgbClr val="FFFFFF"/>
              </a:buClr>
              <a:buSzPts val="2600"/>
              <a:buFont typeface="Helvetica Neue Light"/>
              <a:buNone/>
            </a:pPr>
            <a:r>
              <a:rPr b="0" i="0" lang="en-US" sz="2600" u="none" cap="small" strike="noStrike">
                <a:solidFill>
                  <a:srgbClr val="FFFFFF"/>
                </a:solidFill>
                <a:latin typeface="Helvetica Neue Light"/>
                <a:ea typeface="Helvetica Neue Light"/>
                <a:cs typeface="Helvetica Neue Light"/>
                <a:sym typeface="Helvetica Neue Light"/>
              </a:rPr>
              <a:t>Seminario  basado en el libro Mente, Carácter y Personalidad</a:t>
            </a:r>
            <a:endParaRPr/>
          </a:p>
          <a:p>
            <a:pPr indent="0" lvl="1" marL="0" marR="0" rtl="0" algn="ctr">
              <a:lnSpc>
                <a:spcPct val="150000"/>
              </a:lnSpc>
              <a:spcBef>
                <a:spcPts val="1200"/>
              </a:spcBef>
              <a:spcAft>
                <a:spcPts val="0"/>
              </a:spcAft>
              <a:buClr>
                <a:srgbClr val="FFFFFF"/>
              </a:buClr>
              <a:buSzPts val="2600"/>
              <a:buFont typeface="Helvetica Neue Light"/>
              <a:buNone/>
            </a:pPr>
            <a:r>
              <a:rPr b="0" i="0" lang="en-US" sz="2600" u="none" cap="small" strike="noStrike">
                <a:solidFill>
                  <a:srgbClr val="FFFFFF"/>
                </a:solidFill>
                <a:latin typeface="Helvetica Neue Light"/>
                <a:ea typeface="Helvetica Neue Light"/>
                <a:cs typeface="Helvetica Neue Light"/>
                <a:sym typeface="Helvetica Neue Light"/>
              </a:rPr>
              <a:t>Autor: Elena G. de White</a:t>
            </a:r>
            <a:endParaRPr/>
          </a:p>
        </p:txBody>
      </p:sp>
      <p:pic>
        <p:nvPicPr>
          <p:cNvPr descr="Galería de imágenes" id="147" name="Google Shape;147;p2"/>
          <p:cNvPicPr preferRelativeResize="0"/>
          <p:nvPr/>
        </p:nvPicPr>
        <p:blipFill rotWithShape="1">
          <a:blip r:embed="rId6">
            <a:alphaModFix/>
          </a:blip>
          <a:srcRect b="1766" l="0" r="0" t="1767"/>
          <a:stretch/>
        </p:blipFill>
        <p:spPr>
          <a:xfrm>
            <a:off x="6780632" y="7088241"/>
            <a:ext cx="11686335" cy="680648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C5D5F"/>
        </a:solidFill>
      </p:bgPr>
    </p:bg>
    <p:spTree>
      <p:nvGrpSpPr>
        <p:cNvPr id="340" name="Shape 340"/>
        <p:cNvGrpSpPr/>
        <p:nvPr/>
      </p:nvGrpSpPr>
      <p:grpSpPr>
        <a:xfrm>
          <a:off x="0" y="0"/>
          <a:ext cx="0" cy="0"/>
          <a:chOff x="0" y="0"/>
          <a:chExt cx="0" cy="0"/>
        </a:xfrm>
      </p:grpSpPr>
      <p:pic>
        <p:nvPicPr>
          <p:cNvPr descr="Rectángulo Rectángulo" id="341" name="Google Shape;341;p20"/>
          <p:cNvPicPr preferRelativeResize="0"/>
          <p:nvPr/>
        </p:nvPicPr>
        <p:blipFill rotWithShape="1">
          <a:blip r:embed="rId3">
            <a:alphaModFix/>
          </a:blip>
          <a:srcRect b="0" l="0" r="0" t="0"/>
          <a:stretch/>
        </p:blipFill>
        <p:spPr>
          <a:xfrm>
            <a:off x="2905869" y="4389830"/>
            <a:ext cx="19349543" cy="8357692"/>
          </a:xfrm>
          <a:prstGeom prst="rect">
            <a:avLst/>
          </a:prstGeom>
          <a:noFill/>
          <a:ln>
            <a:noFill/>
          </a:ln>
          <a:effectLst>
            <a:outerShdw blurRad="190500" rotWithShape="0" dir="5400000" dist="8455">
              <a:srgbClr val="000000"/>
            </a:outerShdw>
          </a:effectLst>
        </p:spPr>
      </p:pic>
      <p:pic>
        <p:nvPicPr>
          <p:cNvPr descr="Rectángulo Rectángulo" id="342" name="Google Shape;342;p20"/>
          <p:cNvPicPr preferRelativeResize="0"/>
          <p:nvPr/>
        </p:nvPicPr>
        <p:blipFill rotWithShape="1">
          <a:blip r:embed="rId4">
            <a:alphaModFix/>
          </a:blip>
          <a:srcRect b="0" l="0" r="0" t="0"/>
          <a:stretch/>
        </p:blipFill>
        <p:spPr>
          <a:xfrm>
            <a:off x="1917700" y="311237"/>
            <a:ext cx="20967700" cy="2603501"/>
          </a:xfrm>
          <a:prstGeom prst="rect">
            <a:avLst/>
          </a:prstGeom>
          <a:noFill/>
          <a:ln>
            <a:noFill/>
          </a:ln>
          <a:effectLst>
            <a:outerShdw blurRad="190500" rotWithShape="0" dir="5400000" dist="8455">
              <a:srgbClr val="000000"/>
            </a:outerShdw>
          </a:effectLst>
        </p:spPr>
      </p:pic>
      <p:sp>
        <p:nvSpPr>
          <p:cNvPr id="343" name="Google Shape;343;p20"/>
          <p:cNvSpPr txBox="1"/>
          <p:nvPr>
            <p:ph idx="4294967295" type="ctrTitle"/>
          </p:nvPr>
        </p:nvSpPr>
        <p:spPr>
          <a:xfrm>
            <a:off x="2994769" y="6437"/>
            <a:ext cx="19621500" cy="3213101"/>
          </a:xfrm>
          <a:prstGeom prst="rect">
            <a:avLst/>
          </a:prstGeom>
          <a:noFill/>
          <a:ln>
            <a:noFill/>
          </a:ln>
          <a:effectLst>
            <a:outerShdw blurRad="190500" rotWithShape="0" dir="5400000" dist="8455">
              <a:srgbClr val="000000"/>
            </a:outerShdw>
          </a:effectLst>
        </p:spPr>
        <p:txBody>
          <a:bodyPr anchorCtr="0" anchor="ctr" bIns="50800" lIns="50800" spcFirstLastPara="1" rIns="50800" wrap="square" tIns="50800">
            <a:normAutofit/>
          </a:bodyPr>
          <a:lstStyle/>
          <a:p>
            <a:pPr indent="0" lvl="0" marL="0" marR="0" rtl="0" algn="ctr">
              <a:lnSpc>
                <a:spcPct val="114102"/>
              </a:lnSpc>
              <a:spcBef>
                <a:spcPts val="0"/>
              </a:spcBef>
              <a:spcAft>
                <a:spcPts val="0"/>
              </a:spcAft>
              <a:buClr>
                <a:srgbClr val="FFFFFF"/>
              </a:buClr>
              <a:buSzPts val="6100"/>
              <a:buFont typeface="Roboto Condensed"/>
              <a:buNone/>
            </a:pPr>
            <a:r>
              <a:rPr b="0" i="0" lang="en-US" sz="6100" u="none" cap="none" strike="noStrike">
                <a:solidFill>
                  <a:srgbClr val="FFFFFF"/>
                </a:solidFill>
                <a:latin typeface="Roboto Condensed"/>
                <a:ea typeface="Roboto Condensed"/>
                <a:cs typeface="Roboto Condensed"/>
                <a:sym typeface="Roboto Condensed"/>
              </a:rPr>
              <a:t>Los </a:t>
            </a:r>
            <a:r>
              <a:rPr b="1" i="0" lang="en-US" sz="7800" u="none" cap="none" strike="noStrike">
                <a:solidFill>
                  <a:srgbClr val="FFFFFF"/>
                </a:solidFill>
                <a:latin typeface="Roboto"/>
                <a:ea typeface="Roboto"/>
                <a:cs typeface="Roboto"/>
                <a:sym typeface="Roboto"/>
              </a:rPr>
              <a:t>deseos pecaminosos se trasmiten </a:t>
            </a:r>
            <a:r>
              <a:rPr b="0" i="0" lang="en-US" sz="6100" u="none" cap="none" strike="noStrike">
                <a:solidFill>
                  <a:srgbClr val="FFFFFF"/>
                </a:solidFill>
                <a:latin typeface="Roboto Condensed"/>
                <a:ea typeface="Roboto Condensed"/>
                <a:cs typeface="Roboto Condensed"/>
                <a:sym typeface="Roboto Condensed"/>
              </a:rPr>
              <a:t>a los </a:t>
            </a:r>
            <a:r>
              <a:rPr b="1" i="0" lang="en-US" sz="7800" u="none" cap="none" strike="noStrike">
                <a:solidFill>
                  <a:srgbClr val="FFFFFF"/>
                </a:solidFill>
                <a:latin typeface="Roboto"/>
                <a:ea typeface="Roboto"/>
                <a:cs typeface="Roboto"/>
                <a:sym typeface="Roboto"/>
              </a:rPr>
              <a:t>hijos</a:t>
            </a:r>
            <a:endParaRPr/>
          </a:p>
        </p:txBody>
      </p:sp>
      <p:sp>
        <p:nvSpPr>
          <p:cNvPr id="344" name="Google Shape;344;p20"/>
          <p:cNvSpPr txBox="1"/>
          <p:nvPr>
            <p:ph idx="4294967295" type="subTitle"/>
          </p:nvPr>
        </p:nvSpPr>
        <p:spPr>
          <a:xfrm>
            <a:off x="6060529" y="3352712"/>
            <a:ext cx="12262942" cy="882545"/>
          </a:xfrm>
          <a:prstGeom prst="rect">
            <a:avLst/>
          </a:prstGeom>
          <a:noFill/>
          <a:ln>
            <a:noFill/>
          </a:ln>
        </p:spPr>
        <p:txBody>
          <a:bodyPr anchorCtr="0" anchor="t" bIns="50800" lIns="50800" spcFirstLastPara="1" rIns="50800" wrap="square" tIns="50800">
            <a:normAutofit/>
          </a:bodyPr>
          <a:lstStyle/>
          <a:p>
            <a:pPr indent="0" lvl="0" marL="0" marR="0" rtl="0" algn="ctr">
              <a:lnSpc>
                <a:spcPct val="100000"/>
              </a:lnSpc>
              <a:spcBef>
                <a:spcPts val="0"/>
              </a:spcBef>
              <a:spcAft>
                <a:spcPts val="0"/>
              </a:spcAft>
              <a:buClr>
                <a:srgbClr val="FFFFFF"/>
              </a:buClr>
              <a:buSzPts val="5200"/>
              <a:buFont typeface="Georgia"/>
              <a:buNone/>
            </a:pPr>
            <a:r>
              <a:rPr b="0" i="1" lang="en-US" sz="5200" u="none" cap="none" strike="noStrike">
                <a:solidFill>
                  <a:srgbClr val="FFFFFF"/>
                </a:solidFill>
                <a:latin typeface="Georgia"/>
                <a:ea typeface="Georgia"/>
                <a:cs typeface="Georgia"/>
                <a:sym typeface="Georgia"/>
              </a:rPr>
              <a:t>Ambos padres transmiten a sus hijos</a:t>
            </a:r>
            <a:endParaRPr/>
          </a:p>
        </p:txBody>
      </p:sp>
      <p:sp>
        <p:nvSpPr>
          <p:cNvPr id="345" name="Google Shape;345;p20"/>
          <p:cNvSpPr txBox="1"/>
          <p:nvPr/>
        </p:nvSpPr>
        <p:spPr>
          <a:xfrm>
            <a:off x="3665846" y="5496715"/>
            <a:ext cx="18950562" cy="5789340"/>
          </a:xfrm>
          <a:prstGeom prst="rect">
            <a:avLst/>
          </a:prstGeom>
          <a:noFill/>
          <a:ln>
            <a:noFill/>
          </a:ln>
        </p:spPr>
        <p:txBody>
          <a:bodyPr anchorCtr="0" anchor="ctr" bIns="50800" lIns="50800" spcFirstLastPara="1" rIns="50800" wrap="square" tIns="50800">
            <a:spAutoFit/>
          </a:bodyPr>
          <a:lstStyle/>
          <a:p>
            <a:pPr indent="-584200" lvl="1" marL="596900" marR="0" rtl="0" algn="l">
              <a:lnSpc>
                <a:spcPct val="100000"/>
              </a:lnSpc>
              <a:spcBef>
                <a:spcPts val="0"/>
              </a:spcBef>
              <a:spcAft>
                <a:spcPts val="0"/>
              </a:spcAft>
              <a:buClr>
                <a:srgbClr val="FFFFFF"/>
              </a:buClr>
              <a:buSzPts val="4160"/>
              <a:buFont typeface="Helvetica Neue Light"/>
              <a:buChar char="•"/>
            </a:pPr>
            <a:r>
              <a:rPr b="0" i="0" lang="en-US" sz="5200" u="none" cap="none" strike="noStrike">
                <a:solidFill>
                  <a:srgbClr val="FFFFFF"/>
                </a:solidFill>
                <a:latin typeface="Helvetica Neue Light"/>
                <a:ea typeface="Helvetica Neue Light"/>
                <a:cs typeface="Helvetica Neue Light"/>
                <a:sym typeface="Helvetica Neue Light"/>
              </a:rPr>
              <a:t>Sus propias </a:t>
            </a:r>
            <a:r>
              <a:rPr b="0" i="0" lang="en-US" sz="7400" u="none" cap="none" strike="noStrike">
                <a:solidFill>
                  <a:srgbClr val="FFFFFF"/>
                </a:solidFill>
                <a:latin typeface="Helvetica Neue Light"/>
                <a:ea typeface="Helvetica Neue Light"/>
                <a:cs typeface="Helvetica Neue Light"/>
                <a:sym typeface="Helvetica Neue Light"/>
              </a:rPr>
              <a:t>características</a:t>
            </a:r>
            <a:r>
              <a:rPr b="0" i="0" lang="en-US" sz="5200" u="none" cap="none" strike="noStrike">
                <a:solidFill>
                  <a:srgbClr val="FFFFFF"/>
                </a:solidFill>
                <a:latin typeface="Helvetica Neue Light"/>
                <a:ea typeface="Helvetica Neue Light"/>
                <a:cs typeface="Helvetica Neue Light"/>
                <a:sym typeface="Helvetica Neue Light"/>
              </a:rPr>
              <a:t>, </a:t>
            </a:r>
            <a:r>
              <a:rPr b="0" i="0" lang="en-US" sz="7400" u="none" cap="none" strike="noStrike">
                <a:solidFill>
                  <a:srgbClr val="FFFFFF"/>
                </a:solidFill>
                <a:latin typeface="Helvetica Neue Light"/>
                <a:ea typeface="Helvetica Neue Light"/>
                <a:cs typeface="Helvetica Neue Light"/>
                <a:sym typeface="Helvetica Neue Light"/>
              </a:rPr>
              <a:t>mentales</a:t>
            </a:r>
            <a:r>
              <a:rPr b="0" i="0" lang="en-US" sz="5200" u="none" cap="none" strike="noStrike">
                <a:solidFill>
                  <a:srgbClr val="FFFFFF"/>
                </a:solidFill>
                <a:latin typeface="Helvetica Neue Light"/>
                <a:ea typeface="Helvetica Neue Light"/>
                <a:cs typeface="Helvetica Neue Light"/>
                <a:sym typeface="Helvetica Neue Light"/>
              </a:rPr>
              <a:t> y </a:t>
            </a:r>
            <a:r>
              <a:rPr b="0" i="0" lang="en-US" sz="7400" u="none" cap="none" strike="noStrike">
                <a:solidFill>
                  <a:srgbClr val="FFFFFF"/>
                </a:solidFill>
                <a:latin typeface="Helvetica Neue Light"/>
                <a:ea typeface="Helvetica Neue Light"/>
                <a:cs typeface="Helvetica Neue Light"/>
                <a:sym typeface="Helvetica Neue Light"/>
              </a:rPr>
              <a:t>físicas</a:t>
            </a:r>
            <a:endParaRPr b="0" i="0" sz="7400" u="none" cap="none" strike="noStrike">
              <a:solidFill>
                <a:srgbClr val="006288"/>
              </a:solidFill>
              <a:latin typeface="Georgia"/>
              <a:ea typeface="Georgia"/>
              <a:cs typeface="Georgia"/>
              <a:sym typeface="Georgia"/>
            </a:endParaRPr>
          </a:p>
          <a:p>
            <a:pPr indent="-584200" lvl="1" marL="596900" marR="0" rtl="0" algn="l">
              <a:lnSpc>
                <a:spcPct val="100000"/>
              </a:lnSpc>
              <a:spcBef>
                <a:spcPts val="0"/>
              </a:spcBef>
              <a:spcAft>
                <a:spcPts val="0"/>
              </a:spcAft>
              <a:buClr>
                <a:srgbClr val="FFFFFF"/>
              </a:buClr>
              <a:buSzPts val="4160"/>
              <a:buFont typeface="Helvetica Neue Light"/>
              <a:buChar char="•"/>
            </a:pPr>
            <a:r>
              <a:rPr b="0" i="0" lang="en-US" sz="5200" u="none" cap="none" strike="noStrike">
                <a:solidFill>
                  <a:srgbClr val="FFFFFF"/>
                </a:solidFill>
                <a:latin typeface="Helvetica Neue Light"/>
                <a:ea typeface="Helvetica Neue Light"/>
                <a:cs typeface="Helvetica Neue Light"/>
                <a:sym typeface="Helvetica Neue Light"/>
              </a:rPr>
              <a:t>Su </a:t>
            </a:r>
            <a:r>
              <a:rPr b="0" i="0" lang="en-US" sz="7400" u="none" cap="none" strike="noStrike">
                <a:solidFill>
                  <a:srgbClr val="FFFFFF"/>
                </a:solidFill>
                <a:latin typeface="Helvetica Neue Light"/>
                <a:ea typeface="Helvetica Neue Light"/>
                <a:cs typeface="Helvetica Neue Light"/>
                <a:sym typeface="Helvetica Neue Light"/>
              </a:rPr>
              <a:t>temperamento </a:t>
            </a:r>
            <a:endParaRPr/>
          </a:p>
          <a:p>
            <a:pPr indent="-584200" lvl="1" marL="596900" marR="0" rtl="0" algn="l">
              <a:lnSpc>
                <a:spcPct val="100000"/>
              </a:lnSpc>
              <a:spcBef>
                <a:spcPts val="0"/>
              </a:spcBef>
              <a:spcAft>
                <a:spcPts val="0"/>
              </a:spcAft>
              <a:buClr>
                <a:srgbClr val="FFFFFF"/>
              </a:buClr>
              <a:buSzPts val="4160"/>
              <a:buFont typeface="Helvetica Neue Light"/>
              <a:buChar char="•"/>
            </a:pPr>
            <a:r>
              <a:rPr b="0" i="0" lang="en-US" sz="5200" u="none" cap="none" strike="noStrike">
                <a:solidFill>
                  <a:srgbClr val="FFFFFF"/>
                </a:solidFill>
                <a:latin typeface="Helvetica Neue Light"/>
                <a:ea typeface="Helvetica Neue Light"/>
                <a:cs typeface="Helvetica Neue Light"/>
                <a:sym typeface="Helvetica Neue Light"/>
              </a:rPr>
              <a:t>Sus </a:t>
            </a:r>
            <a:r>
              <a:rPr b="0" i="0" lang="en-US" sz="7400" u="none" cap="none" strike="noStrike">
                <a:solidFill>
                  <a:srgbClr val="FFFFFF"/>
                </a:solidFill>
                <a:latin typeface="Helvetica Neue Light"/>
                <a:ea typeface="Helvetica Neue Light"/>
                <a:cs typeface="Helvetica Neue Light"/>
                <a:sym typeface="Helvetica Neue Light"/>
              </a:rPr>
              <a:t>apetitos</a:t>
            </a:r>
            <a:endParaRPr b="0" i="0" sz="7400" u="none" cap="none" strike="noStrike">
              <a:solidFill>
                <a:srgbClr val="006288"/>
              </a:solidFill>
              <a:latin typeface="Georgia"/>
              <a:ea typeface="Georgia"/>
              <a:cs typeface="Georgia"/>
              <a:sym typeface="Georgia"/>
            </a:endParaRPr>
          </a:p>
          <a:p>
            <a:pPr indent="-584200" lvl="1" marL="596900" marR="0" rtl="0" algn="l">
              <a:lnSpc>
                <a:spcPct val="100000"/>
              </a:lnSpc>
              <a:spcBef>
                <a:spcPts val="0"/>
              </a:spcBef>
              <a:spcAft>
                <a:spcPts val="0"/>
              </a:spcAft>
              <a:buClr>
                <a:srgbClr val="FFFFFF"/>
              </a:buClr>
              <a:buSzPts val="4160"/>
              <a:buFont typeface="Helvetica Neue Light"/>
              <a:buChar char="•"/>
            </a:pPr>
            <a:r>
              <a:rPr b="0" i="0" lang="en-US" sz="5200" u="none" cap="none" strike="noStrike">
                <a:solidFill>
                  <a:srgbClr val="FFFFFF"/>
                </a:solidFill>
                <a:latin typeface="Helvetica Neue Light"/>
                <a:ea typeface="Helvetica Neue Light"/>
                <a:cs typeface="Helvetica Neue Light"/>
                <a:sym typeface="Helvetica Neue Light"/>
              </a:rPr>
              <a:t>Los que </a:t>
            </a:r>
            <a:r>
              <a:rPr b="0" i="0" lang="en-US" sz="7400" u="none" cap="none" strike="noStrike">
                <a:solidFill>
                  <a:srgbClr val="FFFFFF"/>
                </a:solidFill>
                <a:latin typeface="Helvetica Neue Light"/>
                <a:ea typeface="Helvetica Neue Light"/>
                <a:cs typeface="Helvetica Neue Light"/>
                <a:sym typeface="Helvetica Neue Light"/>
              </a:rPr>
              <a:t>beben alcohol</a:t>
            </a:r>
            <a:r>
              <a:rPr b="0" i="0" lang="en-US" sz="5200" u="none" cap="none" strike="noStrike">
                <a:solidFill>
                  <a:srgbClr val="FFFFFF"/>
                </a:solidFill>
                <a:latin typeface="Helvetica Neue Light"/>
                <a:ea typeface="Helvetica Neue Light"/>
                <a:cs typeface="Helvetica Neue Light"/>
                <a:sym typeface="Helvetica Neue Light"/>
              </a:rPr>
              <a:t> y los que </a:t>
            </a:r>
            <a:r>
              <a:rPr b="0" i="0" lang="en-US" sz="7400" u="none" cap="none" strike="noStrike">
                <a:solidFill>
                  <a:srgbClr val="FFFFFF"/>
                </a:solidFill>
                <a:latin typeface="Helvetica Neue Light"/>
                <a:ea typeface="Helvetica Neue Light"/>
                <a:cs typeface="Helvetica Neue Light"/>
                <a:sym typeface="Helvetica Neue Light"/>
              </a:rPr>
              <a:t>usan tabaco pueden transmitir</a:t>
            </a:r>
            <a:r>
              <a:rPr b="0" i="0" lang="en-US" sz="5200" u="none" cap="none" strike="noStrike">
                <a:solidFill>
                  <a:srgbClr val="FFFFFF"/>
                </a:solidFill>
                <a:latin typeface="Helvetica Neue Light"/>
                <a:ea typeface="Helvetica Neue Light"/>
                <a:cs typeface="Helvetica Neue Light"/>
                <a:sym typeface="Helvetica Neue Light"/>
              </a:rPr>
              <a:t> a sus hijos sus deseos insaciables</a:t>
            </a:r>
            <a:endParaRPr/>
          </a:p>
        </p:txBody>
      </p:sp>
      <p:sp>
        <p:nvSpPr>
          <p:cNvPr id="346" name="Google Shape;346;p20"/>
          <p:cNvSpPr txBox="1"/>
          <p:nvPr/>
        </p:nvSpPr>
        <p:spPr>
          <a:xfrm>
            <a:off x="9809607" y="12547513"/>
            <a:ext cx="11619612" cy="609776"/>
          </a:xfrm>
          <a:prstGeom prst="rect">
            <a:avLst/>
          </a:prstGeom>
          <a:noFill/>
          <a:ln>
            <a:noFill/>
          </a:ln>
        </p:spPr>
        <p:txBody>
          <a:bodyPr anchorCtr="0" anchor="ctr" bIns="50800" lIns="50800" spcFirstLastPara="1" rIns="50800" wrap="square" tIns="50800">
            <a:spAutoFit/>
          </a:bodyPr>
          <a:lstStyle/>
          <a:p>
            <a:pPr indent="0" lvl="1" marL="0" marR="0" rtl="0" algn="ctr">
              <a:lnSpc>
                <a:spcPct val="100000"/>
              </a:lnSpc>
              <a:spcBef>
                <a:spcPts val="0"/>
              </a:spcBef>
              <a:spcAft>
                <a:spcPts val="0"/>
              </a:spcAft>
              <a:buClr>
                <a:srgbClr val="FFFFFF"/>
              </a:buClr>
              <a:buSzPts val="3400"/>
              <a:buFont typeface="Helvetica Neue Light"/>
              <a:buNone/>
            </a:pPr>
            <a:r>
              <a:rPr b="0" i="0" lang="en-US" sz="3400" u="none" cap="none" strike="noStrike">
                <a:solidFill>
                  <a:srgbClr val="FFFFFF"/>
                </a:solidFill>
                <a:latin typeface="Helvetica Neue Light"/>
                <a:ea typeface="Helvetica Neue Light"/>
                <a:cs typeface="Helvetica Neue Light"/>
                <a:sym typeface="Helvetica Neue Light"/>
              </a:rPr>
              <a:t>—Consejos sobre el Régimen Alimenticio, 257. {1MCP 144.1}</a:t>
            </a:r>
            <a:endParaRPr/>
          </a:p>
        </p:txBody>
      </p:sp>
      <p:pic>
        <p:nvPicPr>
          <p:cNvPr descr="Imagen" id="347" name="Google Shape;347;p20"/>
          <p:cNvPicPr preferRelativeResize="0"/>
          <p:nvPr/>
        </p:nvPicPr>
        <p:blipFill rotWithShape="1">
          <a:blip r:embed="rId5">
            <a:alphaModFix/>
          </a:blip>
          <a:srcRect b="0" l="0" r="0" t="0"/>
          <a:stretch/>
        </p:blipFill>
        <p:spPr>
          <a:xfrm>
            <a:off x="943160" y="4591667"/>
            <a:ext cx="2496179" cy="851075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C5D5F"/>
        </a:solidFill>
      </p:bgPr>
    </p:bg>
    <p:spTree>
      <p:nvGrpSpPr>
        <p:cNvPr id="351" name="Shape 351"/>
        <p:cNvGrpSpPr/>
        <p:nvPr/>
      </p:nvGrpSpPr>
      <p:grpSpPr>
        <a:xfrm>
          <a:off x="0" y="0"/>
          <a:ext cx="0" cy="0"/>
          <a:chOff x="0" y="0"/>
          <a:chExt cx="0" cy="0"/>
        </a:xfrm>
      </p:grpSpPr>
      <p:pic>
        <p:nvPicPr>
          <p:cNvPr descr="Rectángulo Rectángulo" id="352" name="Google Shape;352;p21"/>
          <p:cNvPicPr preferRelativeResize="0"/>
          <p:nvPr/>
        </p:nvPicPr>
        <p:blipFill rotWithShape="1">
          <a:blip r:embed="rId3">
            <a:alphaModFix/>
          </a:blip>
          <a:srcRect b="0" l="0" r="0" t="0"/>
          <a:stretch/>
        </p:blipFill>
        <p:spPr>
          <a:xfrm>
            <a:off x="2794942" y="2182862"/>
            <a:ext cx="19251316" cy="7591029"/>
          </a:xfrm>
          <a:prstGeom prst="rect">
            <a:avLst/>
          </a:prstGeom>
          <a:noFill/>
          <a:ln>
            <a:noFill/>
          </a:ln>
          <a:effectLst>
            <a:outerShdw blurRad="190500" rotWithShape="0" dir="5400000" dist="8455">
              <a:srgbClr val="000000"/>
            </a:outerShdw>
          </a:effectLst>
        </p:spPr>
      </p:pic>
      <p:sp>
        <p:nvSpPr>
          <p:cNvPr id="353" name="Google Shape;353;p21"/>
          <p:cNvSpPr txBox="1"/>
          <p:nvPr>
            <p:ph idx="4294967295" type="subTitle"/>
          </p:nvPr>
        </p:nvSpPr>
        <p:spPr>
          <a:xfrm>
            <a:off x="6289129" y="1219112"/>
            <a:ext cx="12262942" cy="882545"/>
          </a:xfrm>
          <a:prstGeom prst="rect">
            <a:avLst/>
          </a:prstGeom>
          <a:noFill/>
          <a:ln>
            <a:noFill/>
          </a:ln>
        </p:spPr>
        <p:txBody>
          <a:bodyPr anchorCtr="0" anchor="t" bIns="50800" lIns="50800" spcFirstLastPara="1" rIns="50800" wrap="square" tIns="50800">
            <a:normAutofit/>
          </a:bodyPr>
          <a:lstStyle/>
          <a:p>
            <a:pPr indent="0" lvl="0" marL="0" marR="0" rtl="0" algn="ctr">
              <a:lnSpc>
                <a:spcPct val="100000"/>
              </a:lnSpc>
              <a:spcBef>
                <a:spcPts val="0"/>
              </a:spcBef>
              <a:spcAft>
                <a:spcPts val="0"/>
              </a:spcAft>
              <a:buClr>
                <a:srgbClr val="FFFFFF"/>
              </a:buClr>
              <a:buSzPts val="5200"/>
              <a:buFont typeface="Georgia"/>
              <a:buNone/>
            </a:pPr>
            <a:r>
              <a:rPr b="0" i="1" lang="en-US" sz="5200" u="none" cap="none" strike="noStrike">
                <a:solidFill>
                  <a:srgbClr val="FFFFFF"/>
                </a:solidFill>
                <a:latin typeface="Georgia"/>
                <a:ea typeface="Georgia"/>
                <a:cs typeface="Georgia"/>
                <a:sym typeface="Georgia"/>
              </a:rPr>
              <a:t>Ambos padres transmiten a sus hijos</a:t>
            </a:r>
            <a:endParaRPr/>
          </a:p>
        </p:txBody>
      </p:sp>
      <p:sp>
        <p:nvSpPr>
          <p:cNvPr id="354" name="Google Shape;354;p21"/>
          <p:cNvSpPr txBox="1"/>
          <p:nvPr/>
        </p:nvSpPr>
        <p:spPr>
          <a:xfrm>
            <a:off x="3989844" y="3537407"/>
            <a:ext cx="16404312" cy="5396586"/>
          </a:xfrm>
          <a:prstGeom prst="rect">
            <a:avLst/>
          </a:prstGeom>
          <a:noFill/>
          <a:ln>
            <a:noFill/>
          </a:ln>
        </p:spPr>
        <p:txBody>
          <a:bodyPr anchorCtr="0" anchor="ctr" bIns="50800" lIns="50800" spcFirstLastPara="1" rIns="50800" wrap="square" tIns="50800">
            <a:spAutoFit/>
          </a:bodyPr>
          <a:lstStyle/>
          <a:p>
            <a:pPr indent="-584200" lvl="1" marL="596900" marR="0" rtl="0" algn="l">
              <a:lnSpc>
                <a:spcPct val="100000"/>
              </a:lnSpc>
              <a:spcBef>
                <a:spcPts val="0"/>
              </a:spcBef>
              <a:spcAft>
                <a:spcPts val="0"/>
              </a:spcAft>
              <a:buClr>
                <a:srgbClr val="FFFFFF"/>
              </a:buClr>
              <a:buSzPts val="4160"/>
              <a:buFont typeface="Helvetica Neue Light"/>
              <a:buChar char="•"/>
            </a:pPr>
            <a:r>
              <a:rPr b="0" i="0" lang="en-US" sz="5200" u="none" cap="none" strike="noStrike">
                <a:solidFill>
                  <a:srgbClr val="FFFFFF"/>
                </a:solidFill>
                <a:latin typeface="Helvetica Neue Light"/>
                <a:ea typeface="Helvetica Neue Light"/>
                <a:cs typeface="Helvetica Neue Light"/>
                <a:sym typeface="Helvetica Neue Light"/>
              </a:rPr>
              <a:t>Su </a:t>
            </a:r>
            <a:r>
              <a:rPr b="1" i="0" lang="en-US" sz="7400" u="none" cap="none" strike="noStrike">
                <a:solidFill>
                  <a:srgbClr val="FFFFFF"/>
                </a:solidFill>
                <a:latin typeface="Helvetica Neue"/>
                <a:ea typeface="Helvetica Neue"/>
                <a:cs typeface="Helvetica Neue"/>
                <a:sym typeface="Helvetica Neue"/>
              </a:rPr>
              <a:t>sangre inflamada</a:t>
            </a:r>
            <a:r>
              <a:rPr b="0" i="0" lang="en-US" sz="5200" u="none" cap="none" strike="noStrike">
                <a:solidFill>
                  <a:srgbClr val="FFFFFF"/>
                </a:solidFill>
                <a:latin typeface="Helvetica Neue Light"/>
                <a:ea typeface="Helvetica Neue Light"/>
                <a:cs typeface="Helvetica Neue Light"/>
                <a:sym typeface="Helvetica Neue Light"/>
              </a:rPr>
              <a:t> y sus </a:t>
            </a:r>
            <a:r>
              <a:rPr b="1" i="0" lang="en-US" sz="7400" u="none" cap="none" strike="noStrike">
                <a:solidFill>
                  <a:srgbClr val="FFFFFF"/>
                </a:solidFill>
                <a:latin typeface="Helvetica Neue"/>
                <a:ea typeface="Helvetica Neue"/>
                <a:cs typeface="Helvetica Neue"/>
                <a:sym typeface="Helvetica Neue"/>
              </a:rPr>
              <a:t>nervios imitables</a:t>
            </a:r>
            <a:r>
              <a:rPr b="0" i="0" lang="en-US" sz="5200" u="none" cap="none" strike="noStrike">
                <a:solidFill>
                  <a:srgbClr val="FFFFFF"/>
                </a:solidFill>
                <a:latin typeface="Helvetica Neue Light"/>
                <a:ea typeface="Helvetica Neue Light"/>
                <a:cs typeface="Helvetica Neue Light"/>
                <a:sym typeface="Helvetica Neue Light"/>
              </a:rPr>
              <a:t>, se </a:t>
            </a:r>
            <a:r>
              <a:rPr b="1" i="0" lang="en-US" sz="7400" u="none" cap="none" strike="noStrike">
                <a:solidFill>
                  <a:srgbClr val="FFFFFF"/>
                </a:solidFill>
                <a:latin typeface="Helvetica Neue"/>
                <a:ea typeface="Helvetica Neue"/>
                <a:cs typeface="Helvetica Neue"/>
                <a:sym typeface="Helvetica Neue"/>
              </a:rPr>
              <a:t>transmiten</a:t>
            </a:r>
            <a:r>
              <a:rPr b="0" i="0" lang="en-US" sz="5200" u="none" cap="none" strike="noStrike">
                <a:solidFill>
                  <a:srgbClr val="FFFFFF"/>
                </a:solidFill>
                <a:latin typeface="Helvetica Neue Light"/>
                <a:ea typeface="Helvetica Neue Light"/>
                <a:cs typeface="Helvetica Neue Light"/>
                <a:sym typeface="Helvetica Neue Light"/>
              </a:rPr>
              <a:t> en efecto</a:t>
            </a:r>
            <a:endParaRPr/>
          </a:p>
          <a:p>
            <a:pPr indent="-584200" lvl="1" marL="596900" marR="0" rtl="0" algn="l">
              <a:lnSpc>
                <a:spcPct val="100000"/>
              </a:lnSpc>
              <a:spcBef>
                <a:spcPts val="0"/>
              </a:spcBef>
              <a:spcAft>
                <a:spcPts val="0"/>
              </a:spcAft>
              <a:buClr>
                <a:srgbClr val="FFFFFF"/>
              </a:buClr>
              <a:buSzPts val="4160"/>
              <a:buFont typeface="Helvetica Neue Light"/>
              <a:buChar char="•"/>
            </a:pPr>
            <a:r>
              <a:rPr b="0" i="0" lang="en-US" sz="5200" u="none" cap="none" strike="noStrike">
                <a:solidFill>
                  <a:srgbClr val="FFFFFF"/>
                </a:solidFill>
                <a:latin typeface="Helvetica Neue Light"/>
                <a:ea typeface="Helvetica Neue Light"/>
                <a:cs typeface="Helvetica Neue Light"/>
                <a:sym typeface="Helvetica Neue Light"/>
              </a:rPr>
              <a:t>Los </a:t>
            </a:r>
            <a:r>
              <a:rPr b="1" i="0" lang="en-US" sz="7400" u="none" cap="none" strike="noStrike">
                <a:solidFill>
                  <a:srgbClr val="FFFFFF"/>
                </a:solidFill>
                <a:latin typeface="Helvetica Neue"/>
                <a:ea typeface="Helvetica Neue"/>
                <a:cs typeface="Helvetica Neue"/>
                <a:sym typeface="Helvetica Neue"/>
              </a:rPr>
              <a:t>licenciosos legan</a:t>
            </a:r>
            <a:r>
              <a:rPr b="0" i="0" lang="en-US" sz="5200" u="none" cap="none" strike="noStrike">
                <a:solidFill>
                  <a:srgbClr val="FFFFFF"/>
                </a:solidFill>
                <a:latin typeface="Helvetica Neue Light"/>
                <a:ea typeface="Helvetica Neue Light"/>
                <a:cs typeface="Helvetica Neue Light"/>
                <a:sym typeface="Helvetica Neue Light"/>
              </a:rPr>
              <a:t> a menudo </a:t>
            </a:r>
            <a:r>
              <a:rPr b="1" i="0" lang="en-US" sz="7400" u="none" cap="none" strike="noStrike">
                <a:solidFill>
                  <a:srgbClr val="FFFFFF"/>
                </a:solidFill>
                <a:latin typeface="Helvetica Neue"/>
                <a:ea typeface="Helvetica Neue"/>
                <a:cs typeface="Helvetica Neue"/>
                <a:sym typeface="Helvetica Neue"/>
              </a:rPr>
              <a:t>sus deseos</a:t>
            </a:r>
            <a:r>
              <a:rPr b="0" i="0" lang="en-US" sz="5200" u="none" cap="none" strike="noStrike">
                <a:solidFill>
                  <a:srgbClr val="FFFFFF"/>
                </a:solidFill>
                <a:latin typeface="Helvetica Neue Light"/>
                <a:ea typeface="Helvetica Neue Light"/>
                <a:cs typeface="Helvetica Neue Light"/>
                <a:sym typeface="Helvetica Neue Light"/>
              </a:rPr>
              <a:t> pecaminosos</a:t>
            </a:r>
            <a:endParaRPr/>
          </a:p>
          <a:p>
            <a:pPr indent="-584200" lvl="1" marL="596900" marR="0" rtl="0" algn="l">
              <a:lnSpc>
                <a:spcPct val="100000"/>
              </a:lnSpc>
              <a:spcBef>
                <a:spcPts val="0"/>
              </a:spcBef>
              <a:spcAft>
                <a:spcPts val="0"/>
              </a:spcAft>
              <a:buClr>
                <a:srgbClr val="FFFFFF"/>
              </a:buClr>
              <a:buSzPts val="4160"/>
              <a:buFont typeface="Helvetica Neue Light"/>
              <a:buChar char="•"/>
            </a:pPr>
            <a:r>
              <a:rPr b="0" i="0" lang="en-US" sz="5200" u="none" cap="none" strike="noStrike">
                <a:solidFill>
                  <a:srgbClr val="FFFFFF"/>
                </a:solidFill>
                <a:latin typeface="Helvetica Neue Light"/>
                <a:ea typeface="Helvetica Neue Light"/>
                <a:cs typeface="Helvetica Neue Light"/>
                <a:sym typeface="Helvetica Neue Light"/>
              </a:rPr>
              <a:t>Aun </a:t>
            </a:r>
            <a:r>
              <a:rPr b="1" i="0" lang="en-US" sz="7400" u="none" cap="none" strike="noStrike">
                <a:solidFill>
                  <a:srgbClr val="FFFFFF"/>
                </a:solidFill>
                <a:latin typeface="Helvetica Neue"/>
                <a:ea typeface="Helvetica Neue"/>
                <a:cs typeface="Helvetica Neue"/>
                <a:sym typeface="Helvetica Neue"/>
              </a:rPr>
              <a:t>enfermedades repugnantes</a:t>
            </a:r>
            <a:endParaRPr/>
          </a:p>
        </p:txBody>
      </p:sp>
      <p:sp>
        <p:nvSpPr>
          <p:cNvPr id="355" name="Google Shape;355;p21"/>
          <p:cNvSpPr txBox="1"/>
          <p:nvPr/>
        </p:nvSpPr>
        <p:spPr>
          <a:xfrm>
            <a:off x="1130410" y="10547544"/>
            <a:ext cx="22123180" cy="1911244"/>
          </a:xfrm>
          <a:prstGeom prst="rect">
            <a:avLst/>
          </a:prstGeom>
          <a:gradFill>
            <a:gsLst>
              <a:gs pos="0">
                <a:schemeClr val="accent5"/>
              </a:gs>
              <a:gs pos="100000">
                <a:srgbClr val="AE3F29"/>
              </a:gs>
            </a:gsLst>
            <a:lin ang="5400000" scaled="0"/>
          </a:gradFill>
          <a:ln>
            <a:noFill/>
          </a:ln>
        </p:spPr>
        <p:txBody>
          <a:bodyPr anchorCtr="0" anchor="ctr" bIns="50800" lIns="50800" spcFirstLastPara="1" rIns="50800" wrap="square" tIns="50800">
            <a:spAutoFit/>
          </a:bodyPr>
          <a:lstStyle/>
          <a:p>
            <a:pPr indent="0" lvl="1" marL="0" marR="0" rtl="0" algn="ctr">
              <a:lnSpc>
                <a:spcPct val="100000"/>
              </a:lnSpc>
              <a:spcBef>
                <a:spcPts val="0"/>
              </a:spcBef>
              <a:spcAft>
                <a:spcPts val="0"/>
              </a:spcAft>
              <a:buClr>
                <a:srgbClr val="FFFFFF"/>
              </a:buClr>
              <a:buSzPts val="5200"/>
              <a:buFont typeface="Helvetica Neue Light"/>
              <a:buNone/>
            </a:pPr>
            <a:r>
              <a:rPr b="0" i="0" lang="en-US" sz="5200" u="none" cap="none" strike="noStrike">
                <a:solidFill>
                  <a:srgbClr val="FFFFFF"/>
                </a:solidFill>
                <a:latin typeface="Helvetica Neue Light"/>
                <a:ea typeface="Helvetica Neue Light"/>
                <a:cs typeface="Helvetica Neue Light"/>
                <a:sym typeface="Helvetica Neue Light"/>
              </a:rPr>
              <a:t>Como </a:t>
            </a:r>
            <a:r>
              <a:rPr b="1" i="0" lang="en-US" sz="6700" u="none" cap="none" strike="noStrike">
                <a:solidFill>
                  <a:srgbClr val="FFFFFF"/>
                </a:solidFill>
                <a:latin typeface="Helvetica Neue"/>
                <a:ea typeface="Helvetica Neue"/>
                <a:cs typeface="Helvetica Neue"/>
                <a:sym typeface="Helvetica Neue"/>
              </a:rPr>
              <a:t>los hijos tienen menos poder que sus padres para resistir </a:t>
            </a:r>
            <a:r>
              <a:rPr b="0" i="0" lang="en-US" sz="5200" u="none" cap="none" strike="noStrike">
                <a:solidFill>
                  <a:srgbClr val="FFFFFF"/>
                </a:solidFill>
                <a:latin typeface="Helvetica Neue Light"/>
                <a:ea typeface="Helvetica Neue Light"/>
                <a:cs typeface="Helvetica Neue Light"/>
                <a:sym typeface="Helvetica Neue Light"/>
              </a:rPr>
              <a:t>la tentación, hay en cada generación tendencia a rebajarse más y más.</a:t>
            </a:r>
            <a:endParaRPr/>
          </a:p>
        </p:txBody>
      </p:sp>
      <p:sp>
        <p:nvSpPr>
          <p:cNvPr id="356" name="Google Shape;356;p21"/>
          <p:cNvSpPr txBox="1"/>
          <p:nvPr/>
        </p:nvSpPr>
        <p:spPr>
          <a:xfrm>
            <a:off x="7842458" y="12776112"/>
            <a:ext cx="9378138" cy="609776"/>
          </a:xfrm>
          <a:prstGeom prst="rect">
            <a:avLst/>
          </a:prstGeom>
          <a:noFill/>
          <a:ln>
            <a:noFill/>
          </a:ln>
        </p:spPr>
        <p:txBody>
          <a:bodyPr anchorCtr="0" anchor="ctr" bIns="50800" lIns="50800" spcFirstLastPara="1" rIns="50800" wrap="square" tIns="50800">
            <a:spAutoFit/>
          </a:bodyPr>
          <a:lstStyle/>
          <a:p>
            <a:pPr indent="0" lvl="1" marL="0" marR="0" rtl="0" algn="ctr">
              <a:lnSpc>
                <a:spcPct val="100000"/>
              </a:lnSpc>
              <a:spcBef>
                <a:spcPts val="0"/>
              </a:spcBef>
              <a:spcAft>
                <a:spcPts val="0"/>
              </a:spcAft>
              <a:buClr>
                <a:srgbClr val="FFFFFF"/>
              </a:buClr>
              <a:buSzPts val="3400"/>
              <a:buFont typeface="Helvetica Neue Light"/>
              <a:buNone/>
            </a:pPr>
            <a:r>
              <a:rPr b="0" i="0" lang="en-US" sz="3400" u="none" cap="none" strike="noStrike">
                <a:solidFill>
                  <a:srgbClr val="FFFFFF"/>
                </a:solidFill>
                <a:latin typeface="Helvetica Neue Light"/>
                <a:ea typeface="Helvetica Neue Light"/>
                <a:cs typeface="Helvetica Neue Light"/>
                <a:sym typeface="Helvetica Neue Light"/>
              </a:rPr>
              <a:t>—Historia de los Patriarcas y Profetas, 604 (1890)</a:t>
            </a:r>
            <a:endParaRPr/>
          </a:p>
        </p:txBody>
      </p:sp>
      <p:pic>
        <p:nvPicPr>
          <p:cNvPr descr="Imagen" id="357" name="Google Shape;357;p21"/>
          <p:cNvPicPr preferRelativeResize="0"/>
          <p:nvPr/>
        </p:nvPicPr>
        <p:blipFill rotWithShape="1">
          <a:blip r:embed="rId4">
            <a:alphaModFix/>
          </a:blip>
          <a:srcRect b="0" l="0" r="0" t="0"/>
          <a:stretch/>
        </p:blipFill>
        <p:spPr>
          <a:xfrm>
            <a:off x="453040" y="6831768"/>
            <a:ext cx="3716720" cy="360846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C5D5F"/>
        </a:solidFill>
      </p:bgPr>
    </p:bg>
    <p:spTree>
      <p:nvGrpSpPr>
        <p:cNvPr id="361" name="Shape 361"/>
        <p:cNvGrpSpPr/>
        <p:nvPr/>
      </p:nvGrpSpPr>
      <p:grpSpPr>
        <a:xfrm>
          <a:off x="0" y="0"/>
          <a:ext cx="0" cy="0"/>
          <a:chOff x="0" y="0"/>
          <a:chExt cx="0" cy="0"/>
        </a:xfrm>
      </p:grpSpPr>
      <p:pic>
        <p:nvPicPr>
          <p:cNvPr descr="Rectángulo Rectángulo" id="362" name="Google Shape;362;p22"/>
          <p:cNvPicPr preferRelativeResize="0"/>
          <p:nvPr/>
        </p:nvPicPr>
        <p:blipFill rotWithShape="1">
          <a:blip r:embed="rId3">
            <a:alphaModFix/>
          </a:blip>
          <a:srcRect b="0" l="0" r="0" t="0"/>
          <a:stretch/>
        </p:blipFill>
        <p:spPr>
          <a:xfrm>
            <a:off x="1917700" y="311237"/>
            <a:ext cx="20967700" cy="2603501"/>
          </a:xfrm>
          <a:prstGeom prst="rect">
            <a:avLst/>
          </a:prstGeom>
          <a:noFill/>
          <a:ln>
            <a:noFill/>
          </a:ln>
          <a:effectLst>
            <a:outerShdw blurRad="190500" rotWithShape="0" dir="5400000" dist="8455">
              <a:srgbClr val="000000"/>
            </a:outerShdw>
          </a:effectLst>
        </p:spPr>
      </p:pic>
      <p:sp>
        <p:nvSpPr>
          <p:cNvPr id="363" name="Google Shape;363;p22"/>
          <p:cNvSpPr txBox="1"/>
          <p:nvPr>
            <p:ph idx="4294967295" type="ctrTitle"/>
          </p:nvPr>
        </p:nvSpPr>
        <p:spPr>
          <a:xfrm>
            <a:off x="2994769" y="6437"/>
            <a:ext cx="19621500" cy="3213101"/>
          </a:xfrm>
          <a:prstGeom prst="rect">
            <a:avLst/>
          </a:prstGeom>
          <a:noFill/>
          <a:ln>
            <a:noFill/>
          </a:ln>
          <a:effectLst>
            <a:outerShdw blurRad="190500" rotWithShape="0" dir="5400000" dist="8455">
              <a:srgbClr val="000000"/>
            </a:outerShdw>
          </a:effectLst>
        </p:spPr>
        <p:txBody>
          <a:bodyPr anchorCtr="0" anchor="ctr" bIns="50800" lIns="50800" spcFirstLastPara="1" rIns="50800" wrap="square" tIns="50800">
            <a:normAutofit/>
          </a:bodyPr>
          <a:lstStyle/>
          <a:p>
            <a:pPr indent="0" lvl="0" marL="0" marR="0" rtl="0" algn="ctr">
              <a:lnSpc>
                <a:spcPct val="114102"/>
              </a:lnSpc>
              <a:spcBef>
                <a:spcPts val="0"/>
              </a:spcBef>
              <a:spcAft>
                <a:spcPts val="0"/>
              </a:spcAft>
              <a:buClr>
                <a:srgbClr val="FFFFFF"/>
              </a:buClr>
              <a:buSzPts val="6100"/>
              <a:buFont typeface="Roboto Condensed"/>
              <a:buNone/>
            </a:pPr>
            <a:r>
              <a:rPr b="0" i="0" lang="en-US" sz="6100" u="none" cap="none" strike="noStrike">
                <a:solidFill>
                  <a:srgbClr val="FFFFFF"/>
                </a:solidFill>
                <a:latin typeface="Roboto Condensed"/>
                <a:ea typeface="Roboto Condensed"/>
                <a:cs typeface="Roboto Condensed"/>
                <a:sym typeface="Roboto Condensed"/>
              </a:rPr>
              <a:t>La </a:t>
            </a:r>
            <a:r>
              <a:rPr b="1" i="0" lang="en-US" sz="7800" u="none" cap="none" strike="noStrike">
                <a:solidFill>
                  <a:srgbClr val="FFFFFF"/>
                </a:solidFill>
                <a:latin typeface="Roboto"/>
                <a:ea typeface="Roboto"/>
                <a:cs typeface="Roboto"/>
                <a:sym typeface="Roboto"/>
              </a:rPr>
              <a:t>vida prenatal</a:t>
            </a:r>
            <a:r>
              <a:rPr b="0" i="0" lang="en-US" sz="6100" u="none" cap="none" strike="noStrike">
                <a:solidFill>
                  <a:srgbClr val="FFFFFF"/>
                </a:solidFill>
                <a:latin typeface="Roboto Condensed"/>
                <a:ea typeface="Roboto Condensed"/>
                <a:cs typeface="Roboto Condensed"/>
                <a:sym typeface="Roboto Condensed"/>
              </a:rPr>
              <a:t> de </a:t>
            </a:r>
            <a:r>
              <a:rPr b="1" i="0" lang="en-US" sz="7800" u="none" cap="none" strike="noStrike">
                <a:solidFill>
                  <a:srgbClr val="FFFFFF"/>
                </a:solidFill>
                <a:latin typeface="Roboto"/>
                <a:ea typeface="Roboto"/>
                <a:cs typeface="Roboto"/>
                <a:sym typeface="Roboto"/>
              </a:rPr>
              <a:t>Sansón regulada</a:t>
            </a:r>
            <a:r>
              <a:rPr b="0" i="0" lang="en-US" sz="6100" u="none" cap="none" strike="noStrike">
                <a:solidFill>
                  <a:srgbClr val="FFFFFF"/>
                </a:solidFill>
                <a:latin typeface="Roboto Condensed"/>
                <a:ea typeface="Roboto Condensed"/>
                <a:cs typeface="Roboto Condensed"/>
                <a:sym typeface="Roboto Condensed"/>
              </a:rPr>
              <a:t> por </a:t>
            </a:r>
            <a:r>
              <a:rPr b="1" i="0" lang="en-US" sz="7800" u="none" cap="none" strike="noStrike">
                <a:solidFill>
                  <a:srgbClr val="FFFFFF"/>
                </a:solidFill>
                <a:latin typeface="Roboto"/>
                <a:ea typeface="Roboto"/>
                <a:cs typeface="Roboto"/>
                <a:sym typeface="Roboto"/>
              </a:rPr>
              <a:t>Dios</a:t>
            </a:r>
            <a:endParaRPr/>
          </a:p>
        </p:txBody>
      </p:sp>
      <p:sp>
        <p:nvSpPr>
          <p:cNvPr id="364" name="Google Shape;364;p22"/>
          <p:cNvSpPr txBox="1"/>
          <p:nvPr>
            <p:ph idx="4294967295" type="subTitle"/>
          </p:nvPr>
        </p:nvSpPr>
        <p:spPr>
          <a:xfrm>
            <a:off x="11034183" y="3746106"/>
            <a:ext cx="12419045" cy="8763788"/>
          </a:xfrm>
          <a:prstGeom prst="rect">
            <a:avLst/>
          </a:prstGeom>
          <a:noFill/>
          <a:ln>
            <a:noFill/>
          </a:ln>
        </p:spPr>
        <p:txBody>
          <a:bodyPr anchorCtr="0" anchor="t" bIns="50800" lIns="50800" spcFirstLastPara="1" rIns="50800" wrap="square" tIns="50800">
            <a:normAutofit/>
          </a:bodyPr>
          <a:lstStyle/>
          <a:p>
            <a:pPr indent="0" lvl="0" marL="0" marR="0" rtl="0" algn="ctr">
              <a:lnSpc>
                <a:spcPct val="104986"/>
              </a:lnSpc>
              <a:spcBef>
                <a:spcPts val="0"/>
              </a:spcBef>
              <a:spcAft>
                <a:spcPts val="0"/>
              </a:spcAft>
              <a:buClr>
                <a:srgbClr val="FFFFFF"/>
              </a:buClr>
              <a:buSzPts val="4389"/>
              <a:buFont typeface="Helvetica Neue Light"/>
              <a:buNone/>
            </a:pPr>
            <a:r>
              <a:rPr b="0" i="0" lang="en-US" sz="4389" u="none" cap="none" strike="noStrike">
                <a:solidFill>
                  <a:srgbClr val="FFFFFF"/>
                </a:solidFill>
                <a:latin typeface="Helvetica Neue Light"/>
                <a:ea typeface="Helvetica Neue Light"/>
                <a:cs typeface="Helvetica Neue Light"/>
                <a:sym typeface="Helvetica Neue Light"/>
              </a:rPr>
              <a:t>Las </a:t>
            </a:r>
            <a:r>
              <a:rPr b="0" i="0" lang="en-US" sz="7239" u="none" cap="none" strike="noStrike">
                <a:solidFill>
                  <a:srgbClr val="FFFFFF"/>
                </a:solidFill>
                <a:latin typeface="Helvetica Neue"/>
                <a:ea typeface="Helvetica Neue"/>
                <a:cs typeface="Helvetica Neue"/>
                <a:sym typeface="Helvetica Neue"/>
              </a:rPr>
              <a:t>palabras dirigidas</a:t>
            </a:r>
            <a:r>
              <a:rPr b="0" i="0" lang="en-US" sz="6042" u="none" cap="none" strike="noStrike">
                <a:solidFill>
                  <a:srgbClr val="FFFFFF"/>
                </a:solidFill>
                <a:latin typeface="Helvetica Neue Light"/>
                <a:ea typeface="Helvetica Neue Light"/>
                <a:cs typeface="Helvetica Neue Light"/>
                <a:sym typeface="Helvetica Neue Light"/>
              </a:rPr>
              <a:t> a la </a:t>
            </a:r>
            <a:r>
              <a:rPr b="0" i="0" lang="en-US" sz="7239" u="none" cap="none" strike="noStrike">
                <a:solidFill>
                  <a:srgbClr val="FFFFFF"/>
                </a:solidFill>
                <a:latin typeface="Helvetica Neue"/>
                <a:ea typeface="Helvetica Neue"/>
                <a:cs typeface="Helvetica Neue"/>
                <a:sym typeface="Helvetica Neue"/>
              </a:rPr>
              <a:t>esposa</a:t>
            </a:r>
            <a:r>
              <a:rPr b="0" i="0" lang="en-US" sz="6042" u="none" cap="none" strike="noStrike">
                <a:solidFill>
                  <a:srgbClr val="FFFFFF"/>
                </a:solidFill>
                <a:latin typeface="Helvetica Neue Light"/>
                <a:ea typeface="Helvetica Neue Light"/>
                <a:cs typeface="Helvetica Neue Light"/>
                <a:sym typeface="Helvetica Neue Light"/>
              </a:rPr>
              <a:t> de </a:t>
            </a:r>
            <a:r>
              <a:rPr b="0" i="0" lang="en-US" sz="7239" u="none" cap="none" strike="noStrike">
                <a:solidFill>
                  <a:srgbClr val="FFFFFF"/>
                </a:solidFill>
                <a:latin typeface="Helvetica Neue"/>
                <a:ea typeface="Helvetica Neue"/>
                <a:cs typeface="Helvetica Neue"/>
                <a:sym typeface="Helvetica Neue"/>
              </a:rPr>
              <a:t>Manoa contienen </a:t>
            </a:r>
            <a:r>
              <a:rPr b="0" i="0" lang="en-US" sz="6042" u="none" cap="none" strike="noStrike">
                <a:solidFill>
                  <a:srgbClr val="FFFFFF"/>
                </a:solidFill>
                <a:latin typeface="Helvetica Neue Light"/>
                <a:ea typeface="Helvetica Neue Light"/>
                <a:cs typeface="Helvetica Neue Light"/>
                <a:sym typeface="Helvetica Neue Light"/>
              </a:rPr>
              <a:t>una </a:t>
            </a:r>
            <a:r>
              <a:rPr b="0" i="0" lang="en-US" sz="7239" u="none" cap="none" strike="noStrike">
                <a:solidFill>
                  <a:srgbClr val="FFFFFF"/>
                </a:solidFill>
                <a:latin typeface="Helvetica Neue"/>
                <a:ea typeface="Helvetica Neue"/>
                <a:cs typeface="Helvetica Neue"/>
                <a:sym typeface="Helvetica Neue"/>
              </a:rPr>
              <a:t>verdad </a:t>
            </a:r>
            <a:r>
              <a:rPr b="0" i="0" lang="en-US" sz="6042" u="none" cap="none" strike="noStrike">
                <a:solidFill>
                  <a:srgbClr val="FFFFFF"/>
                </a:solidFill>
                <a:latin typeface="Helvetica Neue Light"/>
                <a:ea typeface="Helvetica Neue Light"/>
                <a:cs typeface="Helvetica Neue Light"/>
                <a:sym typeface="Helvetica Neue Light"/>
              </a:rPr>
              <a:t>que las</a:t>
            </a:r>
            <a:r>
              <a:rPr b="0" i="0" lang="en-US" sz="7239" u="none" cap="none" strike="noStrike">
                <a:solidFill>
                  <a:srgbClr val="FFFFFF"/>
                </a:solidFill>
                <a:latin typeface="Helvetica Neue"/>
                <a:ea typeface="Helvetica Neue"/>
                <a:cs typeface="Helvetica Neue"/>
                <a:sym typeface="Helvetica Neue"/>
              </a:rPr>
              <a:t> madres </a:t>
            </a:r>
            <a:r>
              <a:rPr b="0" i="0" lang="en-US" sz="6042" u="none" cap="none" strike="noStrike">
                <a:solidFill>
                  <a:srgbClr val="FFFFFF"/>
                </a:solidFill>
                <a:latin typeface="Helvetica Neue Light"/>
                <a:ea typeface="Helvetica Neue Light"/>
                <a:cs typeface="Helvetica Neue Light"/>
                <a:sym typeface="Helvetica Neue Light"/>
              </a:rPr>
              <a:t>de </a:t>
            </a:r>
            <a:r>
              <a:rPr b="0" i="0" lang="en-US" sz="7239" u="none" cap="none" strike="noStrike">
                <a:solidFill>
                  <a:srgbClr val="FFFFFF"/>
                </a:solidFill>
                <a:latin typeface="Helvetica Neue"/>
                <a:ea typeface="Helvetica Neue"/>
                <a:cs typeface="Helvetica Neue"/>
                <a:sym typeface="Helvetica Neue"/>
              </a:rPr>
              <a:t>hoy harán bien</a:t>
            </a:r>
            <a:r>
              <a:rPr b="0" i="0" lang="en-US" sz="6042" u="none" cap="none" strike="noStrike">
                <a:solidFill>
                  <a:srgbClr val="FFFFFF"/>
                </a:solidFill>
                <a:latin typeface="Helvetica Neue Light"/>
                <a:ea typeface="Helvetica Neue Light"/>
                <a:cs typeface="Helvetica Neue Light"/>
                <a:sym typeface="Helvetica Neue Light"/>
              </a:rPr>
              <a:t> en </a:t>
            </a:r>
            <a:r>
              <a:rPr b="0" i="0" lang="en-US" sz="7239" u="none" cap="none" strike="noStrike">
                <a:solidFill>
                  <a:srgbClr val="FFFFFF"/>
                </a:solidFill>
                <a:latin typeface="Helvetica Neue"/>
                <a:ea typeface="Helvetica Neue"/>
                <a:cs typeface="Helvetica Neue"/>
                <a:sym typeface="Helvetica Neue"/>
              </a:rPr>
              <a:t>estudiar</a:t>
            </a:r>
            <a:r>
              <a:rPr b="0" i="0" lang="en-US" sz="4389" u="none" cap="none" strike="noStrike">
                <a:solidFill>
                  <a:srgbClr val="FFFFFF"/>
                </a:solidFill>
                <a:latin typeface="Helvetica Neue Light"/>
                <a:ea typeface="Helvetica Neue Light"/>
                <a:cs typeface="Helvetica Neue Light"/>
                <a:sym typeface="Helvetica Neue Light"/>
              </a:rPr>
              <a:t>. </a:t>
            </a:r>
            <a:r>
              <a:rPr b="0" i="0" lang="en-US" sz="6042" u="none" cap="none" strike="noStrike">
                <a:solidFill>
                  <a:srgbClr val="FFFFFF"/>
                </a:solidFill>
                <a:latin typeface="Helvetica Neue Light"/>
                <a:ea typeface="Helvetica Neue Light"/>
                <a:cs typeface="Helvetica Neue Light"/>
                <a:sym typeface="Helvetica Neue Light"/>
              </a:rPr>
              <a:t>Al hablar a esta madre, el Señor habló a todas las madres ansiosas y afligidas de aquel tiempo, y a todas las madres de las generaciones sucesivas. </a:t>
            </a:r>
            <a:endParaRPr/>
          </a:p>
        </p:txBody>
      </p:sp>
      <p:sp>
        <p:nvSpPr>
          <p:cNvPr id="365" name="Google Shape;365;p22"/>
          <p:cNvSpPr txBox="1"/>
          <p:nvPr/>
        </p:nvSpPr>
        <p:spPr>
          <a:xfrm>
            <a:off x="10385729" y="12572912"/>
            <a:ext cx="6711342" cy="609776"/>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400"/>
              <a:buFont typeface="Helvetica Neue Light"/>
              <a:buNone/>
            </a:pPr>
            <a:r>
              <a:rPr b="0" i="0" lang="en-US" sz="3400" u="none" cap="none" strike="noStrike">
                <a:solidFill>
                  <a:srgbClr val="FFFFFF"/>
                </a:solidFill>
                <a:latin typeface="Helvetica Neue Light"/>
                <a:ea typeface="Helvetica Neue Light"/>
                <a:cs typeface="Helvetica Neue Light"/>
                <a:sym typeface="Helvetica Neue Light"/>
              </a:rPr>
              <a:t>—CsRA, 257 (1902). {1MCP 145.1}</a:t>
            </a:r>
            <a:endParaRPr/>
          </a:p>
        </p:txBody>
      </p:sp>
      <p:pic>
        <p:nvPicPr>
          <p:cNvPr descr="Imagen" id="366" name="Google Shape;366;p22"/>
          <p:cNvPicPr preferRelativeResize="0"/>
          <p:nvPr/>
        </p:nvPicPr>
        <p:blipFill rotWithShape="1">
          <a:blip r:embed="rId4">
            <a:alphaModFix/>
          </a:blip>
          <a:srcRect b="0" l="0" r="0" t="0"/>
          <a:stretch/>
        </p:blipFill>
        <p:spPr>
          <a:xfrm>
            <a:off x="138565" y="4161968"/>
            <a:ext cx="13235670" cy="934146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C5D5F"/>
        </a:solidFill>
      </p:bgPr>
    </p:bg>
    <p:spTree>
      <p:nvGrpSpPr>
        <p:cNvPr id="370" name="Shape 370"/>
        <p:cNvGrpSpPr/>
        <p:nvPr/>
      </p:nvGrpSpPr>
      <p:grpSpPr>
        <a:xfrm>
          <a:off x="0" y="0"/>
          <a:ext cx="0" cy="0"/>
          <a:chOff x="0" y="0"/>
          <a:chExt cx="0" cy="0"/>
        </a:xfrm>
      </p:grpSpPr>
      <p:pic>
        <p:nvPicPr>
          <p:cNvPr descr="Rectángulo Rectángulo" id="371" name="Google Shape;371;p23"/>
          <p:cNvPicPr preferRelativeResize="0"/>
          <p:nvPr/>
        </p:nvPicPr>
        <p:blipFill rotWithShape="1">
          <a:blip r:embed="rId3">
            <a:alphaModFix/>
          </a:blip>
          <a:srcRect b="0" l="0" r="0" t="0"/>
          <a:stretch/>
        </p:blipFill>
        <p:spPr>
          <a:xfrm>
            <a:off x="1417835" y="1954262"/>
            <a:ext cx="21548331" cy="10149981"/>
          </a:xfrm>
          <a:prstGeom prst="rect">
            <a:avLst/>
          </a:prstGeom>
          <a:noFill/>
          <a:ln>
            <a:noFill/>
          </a:ln>
          <a:effectLst>
            <a:outerShdw blurRad="190500" rotWithShape="0" dir="5400000" dist="8455">
              <a:srgbClr val="000000"/>
            </a:outerShdw>
          </a:effectLst>
        </p:spPr>
      </p:pic>
      <p:sp>
        <p:nvSpPr>
          <p:cNvPr id="372" name="Google Shape;372;p23"/>
          <p:cNvSpPr txBox="1"/>
          <p:nvPr>
            <p:ph idx="4294967295" type="subTitle"/>
          </p:nvPr>
        </p:nvSpPr>
        <p:spPr>
          <a:xfrm>
            <a:off x="2320230" y="4288039"/>
            <a:ext cx="19743540" cy="7193353"/>
          </a:xfrm>
          <a:prstGeom prst="rect">
            <a:avLst/>
          </a:prstGeom>
          <a:noFill/>
          <a:ln>
            <a:noFill/>
          </a:ln>
        </p:spPr>
        <p:txBody>
          <a:bodyPr anchorCtr="0" anchor="t" bIns="50800" lIns="50800" spcFirstLastPara="1" rIns="50800" wrap="square" tIns="50800">
            <a:normAutofit/>
          </a:bodyPr>
          <a:lstStyle/>
          <a:p>
            <a:pPr indent="-938783" lvl="0" marL="938783" marR="0" rtl="0" algn="l">
              <a:lnSpc>
                <a:spcPct val="120167"/>
              </a:lnSpc>
              <a:spcBef>
                <a:spcPts val="0"/>
              </a:spcBef>
              <a:spcAft>
                <a:spcPts val="0"/>
              </a:spcAft>
              <a:buClr>
                <a:srgbClr val="FFFFFF"/>
              </a:buClr>
              <a:buSzPts val="6125"/>
              <a:buFont typeface="Helvetica Neue"/>
              <a:buChar char="•"/>
            </a:pPr>
            <a:r>
              <a:rPr b="0" i="0" lang="en-US" sz="7656" u="none" cap="none" strike="noStrike">
                <a:solidFill>
                  <a:srgbClr val="FFFFFF"/>
                </a:solidFill>
                <a:latin typeface="Helvetica Neue"/>
                <a:ea typeface="Helvetica Neue"/>
                <a:cs typeface="Helvetica Neue"/>
                <a:sym typeface="Helvetica Neue"/>
              </a:rPr>
              <a:t>Puede saber</a:t>
            </a:r>
            <a:r>
              <a:rPr b="0" i="0" lang="en-US" sz="5984" u="none" cap="none" strike="noStrike">
                <a:solidFill>
                  <a:srgbClr val="FFFFFF"/>
                </a:solidFill>
                <a:latin typeface="Helvetica Neue"/>
                <a:ea typeface="Helvetica Neue"/>
                <a:cs typeface="Helvetica Neue"/>
                <a:sym typeface="Helvetica Neue"/>
              </a:rPr>
              <a:t> </a:t>
            </a:r>
            <a:r>
              <a:rPr b="0" i="0" lang="en-US" sz="5984" u="none" cap="none" strike="noStrike">
                <a:solidFill>
                  <a:srgbClr val="FFFFFF"/>
                </a:solidFill>
                <a:latin typeface="Helvetica Neue Light"/>
                <a:ea typeface="Helvetica Neue Light"/>
                <a:cs typeface="Helvetica Neue Light"/>
                <a:sym typeface="Helvetica Neue Light"/>
              </a:rPr>
              <a:t>que el </a:t>
            </a:r>
            <a:r>
              <a:rPr b="0" i="0" lang="en-US" sz="7656" u="none" cap="none" strike="noStrike">
                <a:solidFill>
                  <a:srgbClr val="FFFFFF"/>
                </a:solidFill>
                <a:latin typeface="Helvetica Neue Light"/>
                <a:ea typeface="Helvetica Neue Light"/>
                <a:cs typeface="Helvetica Neue Light"/>
                <a:sym typeface="Helvetica Neue Light"/>
              </a:rPr>
              <a:t>carácter </a:t>
            </a:r>
            <a:r>
              <a:rPr b="0" i="0" lang="en-US" sz="5984" u="none" cap="none" strike="noStrike">
                <a:solidFill>
                  <a:srgbClr val="FFFFFF"/>
                </a:solidFill>
                <a:latin typeface="Helvetica Neue Light"/>
                <a:ea typeface="Helvetica Neue Light"/>
                <a:cs typeface="Helvetica Neue Light"/>
                <a:sym typeface="Helvetica Neue Light"/>
              </a:rPr>
              <a:t>de sus </a:t>
            </a:r>
            <a:r>
              <a:rPr b="0" i="0" lang="en-US" sz="7656" u="none" cap="none" strike="noStrike">
                <a:solidFill>
                  <a:srgbClr val="FFFFFF"/>
                </a:solidFill>
                <a:latin typeface="Helvetica Neue"/>
                <a:ea typeface="Helvetica Neue"/>
                <a:cs typeface="Helvetica Neue"/>
                <a:sym typeface="Helvetica Neue"/>
              </a:rPr>
              <a:t>hijos dependerá </a:t>
            </a:r>
            <a:r>
              <a:rPr b="0" i="0" lang="en-US" sz="5984" u="none" cap="none" strike="noStrike">
                <a:solidFill>
                  <a:srgbClr val="FFFFFF"/>
                </a:solidFill>
                <a:latin typeface="Helvetica Neue Light"/>
                <a:ea typeface="Helvetica Neue Light"/>
                <a:cs typeface="Helvetica Neue Light"/>
                <a:sym typeface="Helvetica Neue Light"/>
              </a:rPr>
              <a:t>más de sus </a:t>
            </a:r>
            <a:r>
              <a:rPr b="0" i="0" lang="en-US" sz="7656" u="none" cap="none" strike="noStrike">
                <a:solidFill>
                  <a:srgbClr val="FFFFFF"/>
                </a:solidFill>
                <a:latin typeface="Helvetica Neue"/>
                <a:ea typeface="Helvetica Neue"/>
                <a:cs typeface="Helvetica Neue"/>
                <a:sym typeface="Helvetica Neue"/>
              </a:rPr>
              <a:t>hábitos anteriores</a:t>
            </a:r>
            <a:r>
              <a:rPr b="0" i="0" lang="en-US" sz="7656" u="none" cap="none" strike="noStrike">
                <a:solidFill>
                  <a:srgbClr val="FFFFFF"/>
                </a:solidFill>
                <a:latin typeface="Helvetica Neue Light"/>
                <a:ea typeface="Helvetica Neue Light"/>
                <a:cs typeface="Helvetica Neue Light"/>
                <a:sym typeface="Helvetica Neue Light"/>
              </a:rPr>
              <a:t> </a:t>
            </a:r>
            <a:r>
              <a:rPr b="0" i="0" lang="en-US" sz="5984" u="none" cap="none" strike="noStrike">
                <a:solidFill>
                  <a:srgbClr val="FFFFFF"/>
                </a:solidFill>
                <a:latin typeface="Helvetica Neue Light"/>
                <a:ea typeface="Helvetica Neue Light"/>
                <a:cs typeface="Helvetica Neue Light"/>
                <a:sym typeface="Helvetica Neue Light"/>
              </a:rPr>
              <a:t>a su </a:t>
            </a:r>
            <a:r>
              <a:rPr b="0" i="0" lang="en-US" sz="7656" u="none" cap="none" strike="noStrike">
                <a:solidFill>
                  <a:srgbClr val="FFFFFF"/>
                </a:solidFill>
                <a:latin typeface="Helvetica Neue Light"/>
                <a:ea typeface="Helvetica Neue Light"/>
                <a:cs typeface="Helvetica Neue Light"/>
                <a:sym typeface="Helvetica Neue Light"/>
              </a:rPr>
              <a:t>nacimiento </a:t>
            </a:r>
            <a:r>
              <a:rPr b="0" i="0" lang="en-US" sz="5984" u="none" cap="none" strike="noStrike">
                <a:solidFill>
                  <a:srgbClr val="FFFFFF"/>
                </a:solidFill>
                <a:latin typeface="Helvetica Neue Light"/>
                <a:ea typeface="Helvetica Neue Light"/>
                <a:cs typeface="Helvetica Neue Light"/>
                <a:sym typeface="Helvetica Neue Light"/>
              </a:rPr>
              <a:t>y</a:t>
            </a:r>
            <a:endParaRPr b="0" i="1" sz="5984" u="none" cap="none" strike="noStrike">
              <a:solidFill>
                <a:srgbClr val="C0443A"/>
              </a:solidFill>
              <a:latin typeface="Georgia"/>
              <a:ea typeface="Georgia"/>
              <a:cs typeface="Georgia"/>
              <a:sym typeface="Georgia"/>
            </a:endParaRPr>
          </a:p>
          <a:p>
            <a:pPr indent="-809296" lvl="0" marL="809296" marR="0" rtl="0" algn="l">
              <a:lnSpc>
                <a:spcPct val="120167"/>
              </a:lnSpc>
              <a:spcBef>
                <a:spcPts val="0"/>
              </a:spcBef>
              <a:spcAft>
                <a:spcPts val="0"/>
              </a:spcAft>
              <a:buClr>
                <a:srgbClr val="FFFFFF"/>
              </a:buClr>
              <a:buSzPts val="5280"/>
              <a:buFont typeface="Helvetica Neue Light"/>
              <a:buChar char="•"/>
            </a:pPr>
            <a:r>
              <a:rPr b="0" i="0" lang="en-US" sz="6600" u="none" cap="none" strike="noStrike">
                <a:solidFill>
                  <a:srgbClr val="FFFFFF"/>
                </a:solidFill>
                <a:latin typeface="Helvetica Neue Light"/>
                <a:ea typeface="Helvetica Neue Light"/>
                <a:cs typeface="Helvetica Neue Light"/>
                <a:sym typeface="Helvetica Neue Light"/>
              </a:rPr>
              <a:t>De </a:t>
            </a:r>
            <a:r>
              <a:rPr b="0" i="0" lang="en-US" sz="7656" u="none" cap="none" strike="noStrike">
                <a:solidFill>
                  <a:srgbClr val="FFFFFF"/>
                </a:solidFill>
                <a:latin typeface="Helvetica Neue"/>
                <a:ea typeface="Helvetica Neue"/>
                <a:cs typeface="Helvetica Neue"/>
                <a:sym typeface="Helvetica Neue"/>
              </a:rPr>
              <a:t>sus esfuerzos</a:t>
            </a:r>
            <a:r>
              <a:rPr b="0" i="0" lang="en-US" sz="7656" u="none" cap="none" strike="noStrike">
                <a:solidFill>
                  <a:srgbClr val="FFFFFF"/>
                </a:solidFill>
                <a:latin typeface="Helvetica Neue Light"/>
                <a:ea typeface="Helvetica Neue Light"/>
                <a:cs typeface="Helvetica Neue Light"/>
                <a:sym typeface="Helvetica Neue Light"/>
              </a:rPr>
              <a:t> personales después </a:t>
            </a:r>
            <a:r>
              <a:rPr b="0" i="0" lang="en-US" sz="5984" u="none" cap="none" strike="noStrike">
                <a:solidFill>
                  <a:srgbClr val="FFFFFF"/>
                </a:solidFill>
                <a:latin typeface="Helvetica Neue Light"/>
                <a:ea typeface="Helvetica Neue Light"/>
                <a:cs typeface="Helvetica Neue Light"/>
                <a:sym typeface="Helvetica Neue Light"/>
              </a:rPr>
              <a:t>del </a:t>
            </a:r>
            <a:r>
              <a:rPr b="0" i="0" lang="en-US" sz="7656" u="none" cap="none" strike="noStrike">
                <a:solidFill>
                  <a:srgbClr val="FFFFFF"/>
                </a:solidFill>
                <a:latin typeface="Helvetica Neue Light"/>
                <a:ea typeface="Helvetica Neue Light"/>
                <a:cs typeface="Helvetica Neue Light"/>
                <a:sym typeface="Helvetica Neue Light"/>
              </a:rPr>
              <a:t>nacimiento</a:t>
            </a:r>
            <a:r>
              <a:rPr b="0" i="0" lang="en-US" sz="5984" u="none" cap="none" strike="noStrike">
                <a:solidFill>
                  <a:srgbClr val="FFFFFF"/>
                </a:solidFill>
                <a:latin typeface="Helvetica Neue Light"/>
                <a:ea typeface="Helvetica Neue Light"/>
                <a:cs typeface="Helvetica Neue Light"/>
                <a:sym typeface="Helvetica Neue Light"/>
              </a:rPr>
              <a:t>, que de las </a:t>
            </a:r>
            <a:r>
              <a:rPr b="0" i="0" lang="en-US" sz="7656" u="none" cap="none" strike="noStrike">
                <a:solidFill>
                  <a:srgbClr val="FFFFFF"/>
                </a:solidFill>
                <a:latin typeface="Helvetica Neue"/>
                <a:ea typeface="Helvetica Neue"/>
                <a:cs typeface="Helvetica Neue"/>
                <a:sym typeface="Helvetica Neue"/>
              </a:rPr>
              <a:t>ventajas</a:t>
            </a:r>
            <a:r>
              <a:rPr b="0" i="0" lang="en-US" sz="5984" u="none" cap="none" strike="noStrike">
                <a:solidFill>
                  <a:srgbClr val="FFFFFF"/>
                </a:solidFill>
                <a:latin typeface="Helvetica Neue Light"/>
                <a:ea typeface="Helvetica Neue Light"/>
                <a:cs typeface="Helvetica Neue Light"/>
                <a:sym typeface="Helvetica Neue Light"/>
              </a:rPr>
              <a:t> o </a:t>
            </a:r>
            <a:r>
              <a:rPr b="0" i="0" lang="en-US" sz="7656" u="none" cap="none" strike="noStrike">
                <a:solidFill>
                  <a:srgbClr val="FFFFFF"/>
                </a:solidFill>
                <a:latin typeface="Helvetica Neue"/>
                <a:ea typeface="Helvetica Neue"/>
                <a:cs typeface="Helvetica Neue"/>
                <a:sym typeface="Helvetica Neue"/>
              </a:rPr>
              <a:t>desventajas externas</a:t>
            </a:r>
            <a:r>
              <a:rPr b="0" i="0" lang="en-US" sz="7656" u="none" cap="none" strike="noStrike">
                <a:solidFill>
                  <a:srgbClr val="FFFFFF"/>
                </a:solidFill>
                <a:latin typeface="Helvetica Neue Light"/>
                <a:ea typeface="Helvetica Neue Light"/>
                <a:cs typeface="Helvetica Neue Light"/>
                <a:sym typeface="Helvetica Neue Light"/>
              </a:rPr>
              <a:t>.</a:t>
            </a:r>
            <a:endParaRPr/>
          </a:p>
        </p:txBody>
      </p:sp>
      <p:sp>
        <p:nvSpPr>
          <p:cNvPr id="373" name="Google Shape;373;p23"/>
          <p:cNvSpPr txBox="1"/>
          <p:nvPr/>
        </p:nvSpPr>
        <p:spPr>
          <a:xfrm>
            <a:off x="3695848" y="2554290"/>
            <a:ext cx="16992303" cy="1374075"/>
          </a:xfrm>
          <a:prstGeom prst="rect">
            <a:avLst/>
          </a:prstGeom>
          <a:noFill/>
          <a:ln>
            <a:noFill/>
          </a:ln>
        </p:spPr>
        <p:txBody>
          <a:bodyPr anchorCtr="0" anchor="t" bIns="50800" lIns="50800" spcFirstLastPara="1" rIns="50800" wrap="square" tIns="50800">
            <a:normAutofit/>
          </a:bodyPr>
          <a:lstStyle/>
          <a:p>
            <a:pPr indent="0" lvl="0" marL="0" marR="0" rtl="0" algn="ctr">
              <a:lnSpc>
                <a:spcPct val="120588"/>
              </a:lnSpc>
              <a:spcBef>
                <a:spcPts val="0"/>
              </a:spcBef>
              <a:spcAft>
                <a:spcPts val="0"/>
              </a:spcAft>
              <a:buClr>
                <a:srgbClr val="FFFFFF"/>
              </a:buClr>
              <a:buSzPts val="6800"/>
              <a:buFont typeface="Helvetica Neue"/>
              <a:buNone/>
            </a:pPr>
            <a:r>
              <a:rPr b="1" i="0" lang="en-US" sz="6800" u="none" cap="none" strike="noStrike">
                <a:solidFill>
                  <a:srgbClr val="FFFFFF"/>
                </a:solidFill>
                <a:latin typeface="Helvetica Neue"/>
                <a:ea typeface="Helvetica Neue"/>
                <a:cs typeface="Helvetica Neue"/>
                <a:sym typeface="Helvetica Neue"/>
              </a:rPr>
              <a:t>Cada madre puede comprender su deber</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C5D5F"/>
        </a:solidFill>
      </p:bgPr>
    </p:bg>
    <p:spTree>
      <p:nvGrpSpPr>
        <p:cNvPr id="377" name="Shape 377"/>
        <p:cNvGrpSpPr/>
        <p:nvPr/>
      </p:nvGrpSpPr>
      <p:grpSpPr>
        <a:xfrm>
          <a:off x="0" y="0"/>
          <a:ext cx="0" cy="0"/>
          <a:chOff x="0" y="0"/>
          <a:chExt cx="0" cy="0"/>
        </a:xfrm>
      </p:grpSpPr>
      <p:pic>
        <p:nvPicPr>
          <p:cNvPr descr="Rectángulo Rectángulo" id="378" name="Google Shape;378;p24"/>
          <p:cNvPicPr preferRelativeResize="0"/>
          <p:nvPr/>
        </p:nvPicPr>
        <p:blipFill rotWithShape="1">
          <a:blip r:embed="rId3">
            <a:alphaModFix/>
          </a:blip>
          <a:srcRect b="0" l="0" r="0" t="0"/>
          <a:stretch/>
        </p:blipFill>
        <p:spPr>
          <a:xfrm>
            <a:off x="1917700" y="311237"/>
            <a:ext cx="20967700" cy="2603501"/>
          </a:xfrm>
          <a:prstGeom prst="rect">
            <a:avLst/>
          </a:prstGeom>
          <a:noFill/>
          <a:ln>
            <a:noFill/>
          </a:ln>
          <a:effectLst>
            <a:outerShdw blurRad="190500" rotWithShape="0" dir="5400000" dist="8455">
              <a:srgbClr val="000000"/>
            </a:outerShdw>
          </a:effectLst>
        </p:spPr>
      </p:pic>
      <p:grpSp>
        <p:nvGrpSpPr>
          <p:cNvPr id="379" name="Google Shape;379;p24"/>
          <p:cNvGrpSpPr/>
          <p:nvPr/>
        </p:nvGrpSpPr>
        <p:grpSpPr>
          <a:xfrm>
            <a:off x="157392" y="130798"/>
            <a:ext cx="7013117" cy="6532905"/>
            <a:chOff x="0" y="0"/>
            <a:chExt cx="7013116" cy="6532904"/>
          </a:xfrm>
        </p:grpSpPr>
        <p:pic>
          <p:nvPicPr>
            <p:cNvPr descr="Parents.png" id="380" name="Google Shape;380;p24"/>
            <p:cNvPicPr preferRelativeResize="0"/>
            <p:nvPr/>
          </p:nvPicPr>
          <p:blipFill rotWithShape="1">
            <a:blip r:embed="rId4">
              <a:alphaModFix/>
            </a:blip>
            <a:srcRect b="8047" l="0" r="0" t="8047"/>
            <a:stretch/>
          </p:blipFill>
          <p:spPr>
            <a:xfrm>
              <a:off x="0" y="0"/>
              <a:ext cx="7013116" cy="5859804"/>
            </a:xfrm>
            <a:prstGeom prst="rect">
              <a:avLst/>
            </a:prstGeom>
            <a:noFill/>
            <a:ln>
              <a:noFill/>
            </a:ln>
          </p:spPr>
        </p:pic>
        <p:sp>
          <p:nvSpPr>
            <p:cNvPr id="381" name="Google Shape;381;p24"/>
            <p:cNvSpPr/>
            <p:nvPr/>
          </p:nvSpPr>
          <p:spPr>
            <a:xfrm>
              <a:off x="0" y="5936003"/>
              <a:ext cx="7013116" cy="596901"/>
            </a:xfrm>
            <a:prstGeom prst="rect">
              <a:avLst/>
            </a:prstGeom>
            <a:noFill/>
            <a:ln>
              <a:noFill/>
            </a:ln>
          </p:spPr>
          <p:txBody>
            <a:bodyPr anchorCtr="0" anchor="t" bIns="76200" lIns="76200" spcFirstLastPara="1" rIns="76200" wrap="square" tIns="76200">
              <a:noAutofit/>
            </a:bodyPr>
            <a:lstStyle/>
            <a:p>
              <a:pPr indent="0" lvl="0" marL="0" marR="0" rtl="0" algn="ctr">
                <a:lnSpc>
                  <a:spcPct val="100000"/>
                </a:lnSpc>
                <a:spcBef>
                  <a:spcPts val="0"/>
                </a:spcBef>
                <a:spcAft>
                  <a:spcPts val="0"/>
                </a:spcAft>
                <a:buClr>
                  <a:srgbClr val="006288"/>
                </a:buClr>
                <a:buSzPts val="3000"/>
                <a:buFont typeface="Georgia"/>
                <a:buNone/>
              </a:pPr>
              <a:r>
                <a:rPr b="0" i="0" lang="en-US" sz="3000" u="none" cap="none" strike="noStrike">
                  <a:solidFill>
                    <a:srgbClr val="006288"/>
                  </a:solidFill>
                  <a:latin typeface="Georgia"/>
                  <a:ea typeface="Georgia"/>
                  <a:cs typeface="Georgia"/>
                  <a:sym typeface="Georgia"/>
                </a:rPr>
                <a:t>Leyenda</a:t>
              </a:r>
              <a:endParaRPr/>
            </a:p>
          </p:txBody>
        </p:sp>
      </p:grpSp>
      <p:pic>
        <p:nvPicPr>
          <p:cNvPr descr="Rectángulo Rectángulo" id="382" name="Google Shape;382;p24"/>
          <p:cNvPicPr preferRelativeResize="0"/>
          <p:nvPr/>
        </p:nvPicPr>
        <p:blipFill rotWithShape="1">
          <a:blip r:embed="rId5">
            <a:alphaModFix/>
          </a:blip>
          <a:srcRect b="0" l="0" r="0" t="0"/>
          <a:stretch/>
        </p:blipFill>
        <p:spPr>
          <a:xfrm>
            <a:off x="1664612" y="4493169"/>
            <a:ext cx="22012534" cy="8040096"/>
          </a:xfrm>
          <a:prstGeom prst="rect">
            <a:avLst/>
          </a:prstGeom>
          <a:noFill/>
          <a:ln>
            <a:noFill/>
          </a:ln>
          <a:effectLst>
            <a:outerShdw blurRad="190500" rotWithShape="0" dir="5400000" dist="8455">
              <a:srgbClr val="000000"/>
            </a:outerShdw>
          </a:effectLst>
        </p:spPr>
      </p:pic>
      <p:sp>
        <p:nvSpPr>
          <p:cNvPr id="383" name="Google Shape;383;p24"/>
          <p:cNvSpPr txBox="1"/>
          <p:nvPr>
            <p:ph idx="4294967295" type="ctrTitle"/>
          </p:nvPr>
        </p:nvSpPr>
        <p:spPr>
          <a:xfrm>
            <a:off x="4188569" y="317587"/>
            <a:ext cx="19621500" cy="3213101"/>
          </a:xfrm>
          <a:prstGeom prst="rect">
            <a:avLst/>
          </a:prstGeom>
          <a:noFill/>
          <a:ln>
            <a:noFill/>
          </a:ln>
          <a:effectLst>
            <a:outerShdw blurRad="190500" rotWithShape="0" dir="5400000" dist="8455">
              <a:srgbClr val="000000"/>
            </a:outerShdw>
          </a:effectLst>
        </p:spPr>
        <p:txBody>
          <a:bodyPr anchorCtr="0" anchor="ctr" bIns="50800" lIns="50800" spcFirstLastPara="1" rIns="50800" wrap="square" tIns="50800">
            <a:normAutofit/>
          </a:bodyPr>
          <a:lstStyle/>
          <a:p>
            <a:pPr indent="0" lvl="0" marL="0" marR="0" rtl="0" algn="ctr">
              <a:lnSpc>
                <a:spcPct val="102298"/>
              </a:lnSpc>
              <a:spcBef>
                <a:spcPts val="0"/>
              </a:spcBef>
              <a:spcAft>
                <a:spcPts val="0"/>
              </a:spcAft>
              <a:buClr>
                <a:srgbClr val="FFFFFF"/>
              </a:buClr>
              <a:buSzPts val="6100"/>
              <a:buFont typeface="Roboto Condensed"/>
              <a:buNone/>
            </a:pPr>
            <a:r>
              <a:rPr b="0" i="0" lang="en-US" sz="6100" u="none" cap="none" strike="noStrike">
                <a:solidFill>
                  <a:srgbClr val="FFFFFF"/>
                </a:solidFill>
                <a:latin typeface="Roboto Condensed"/>
                <a:ea typeface="Roboto Condensed"/>
                <a:cs typeface="Roboto Condensed"/>
                <a:sym typeface="Roboto Condensed"/>
              </a:rPr>
              <a:t>El </a:t>
            </a:r>
            <a:r>
              <a:rPr b="0" i="0" lang="en-US" sz="8700" u="none" cap="none" strike="noStrike">
                <a:solidFill>
                  <a:srgbClr val="FFFFFF"/>
                </a:solidFill>
                <a:latin typeface="Helvetica Neue"/>
                <a:ea typeface="Helvetica Neue"/>
                <a:cs typeface="Helvetica Neue"/>
                <a:sym typeface="Helvetica Neue"/>
              </a:rPr>
              <a:t>padre</a:t>
            </a:r>
            <a:r>
              <a:rPr b="0" i="0" lang="en-US" sz="4700" u="none" cap="none" strike="noStrike">
                <a:solidFill>
                  <a:srgbClr val="FFFFFF"/>
                </a:solidFill>
                <a:latin typeface="Helvetica Neue Light"/>
                <a:ea typeface="Helvetica Neue Light"/>
                <a:cs typeface="Helvetica Neue Light"/>
                <a:sym typeface="Helvetica Neue Light"/>
              </a:rPr>
              <a:t> y la </a:t>
            </a:r>
            <a:r>
              <a:rPr b="0" i="0" lang="en-US" sz="8700" u="none" cap="none" strike="noStrike">
                <a:solidFill>
                  <a:srgbClr val="FFFFFF"/>
                </a:solidFill>
                <a:latin typeface="Helvetica Neue"/>
                <a:ea typeface="Helvetica Neue"/>
                <a:cs typeface="Helvetica Neue"/>
                <a:sym typeface="Helvetica Neue"/>
              </a:rPr>
              <a:t>madre </a:t>
            </a:r>
            <a:r>
              <a:rPr b="0" i="0" lang="en-US" sz="6800" u="none" cap="none" strike="noStrike">
                <a:solidFill>
                  <a:srgbClr val="FFFFFF"/>
                </a:solidFill>
                <a:latin typeface="Helvetica Neue"/>
                <a:ea typeface="Helvetica Neue"/>
                <a:cs typeface="Helvetica Neue"/>
                <a:sym typeface="Helvetica Neue"/>
              </a:rPr>
              <a:t>están </a:t>
            </a:r>
            <a:r>
              <a:rPr b="0" i="0" lang="en-US" sz="8700" u="none" cap="none" strike="noStrike">
                <a:solidFill>
                  <a:srgbClr val="FFFFFF"/>
                </a:solidFill>
                <a:latin typeface="Helvetica Neue"/>
                <a:ea typeface="Helvetica Neue"/>
                <a:cs typeface="Helvetica Neue"/>
                <a:sym typeface="Helvetica Neue"/>
              </a:rPr>
              <a:t>involucrados</a:t>
            </a:r>
            <a:endParaRPr/>
          </a:p>
        </p:txBody>
      </p:sp>
      <p:sp>
        <p:nvSpPr>
          <p:cNvPr id="384" name="Google Shape;384;p24"/>
          <p:cNvSpPr txBox="1"/>
          <p:nvPr>
            <p:ph idx="4294967295" type="subTitle"/>
          </p:nvPr>
        </p:nvSpPr>
        <p:spPr>
          <a:xfrm>
            <a:off x="1616515" y="4837671"/>
            <a:ext cx="21570070" cy="7717010"/>
          </a:xfrm>
          <a:prstGeom prst="rect">
            <a:avLst/>
          </a:prstGeom>
          <a:noFill/>
          <a:ln>
            <a:noFill/>
          </a:ln>
        </p:spPr>
        <p:txBody>
          <a:bodyPr anchorCtr="0" anchor="t" bIns="50800" lIns="50800" spcFirstLastPara="1" rIns="50800" wrap="square" tIns="50800">
            <a:normAutofit/>
          </a:bodyPr>
          <a:lstStyle/>
          <a:p>
            <a:pPr indent="0" lvl="0" marL="0" marR="0" rtl="0" algn="ctr">
              <a:lnSpc>
                <a:spcPct val="100000"/>
              </a:lnSpc>
              <a:spcBef>
                <a:spcPts val="0"/>
              </a:spcBef>
              <a:spcAft>
                <a:spcPts val="0"/>
              </a:spcAft>
              <a:buClr>
                <a:srgbClr val="FFFFFF"/>
              </a:buClr>
              <a:buSzPts val="7662"/>
              <a:buFont typeface="Helvetica Neue Light"/>
              <a:buNone/>
            </a:pPr>
            <a:r>
              <a:rPr b="0" i="0" lang="en-US" sz="7662" u="none" cap="none" strike="noStrike">
                <a:solidFill>
                  <a:srgbClr val="FFFFFF"/>
                </a:solidFill>
                <a:latin typeface="Helvetica Neue Light"/>
                <a:ea typeface="Helvetica Neue Light"/>
                <a:cs typeface="Helvetica Neue Light"/>
                <a:sym typeface="Helvetica Neue Light"/>
              </a:rPr>
              <a:t>… </a:t>
            </a:r>
            <a:r>
              <a:rPr b="0" i="0" lang="en-US" sz="10033" u="none" cap="none" strike="noStrike">
                <a:solidFill>
                  <a:srgbClr val="FFFFFF"/>
                </a:solidFill>
                <a:latin typeface="Helvetica Neue"/>
                <a:ea typeface="Helvetica Neue"/>
                <a:cs typeface="Helvetica Neue"/>
                <a:sym typeface="Helvetica Neue"/>
              </a:rPr>
              <a:t>Deberían procurar fervientemente </a:t>
            </a:r>
            <a:r>
              <a:rPr b="0" i="0" lang="en-US" sz="7662" u="none" cap="none" strike="noStrike">
                <a:solidFill>
                  <a:srgbClr val="FFFFFF"/>
                </a:solidFill>
                <a:latin typeface="Helvetica Neue Light"/>
                <a:ea typeface="Helvetica Neue Light"/>
                <a:cs typeface="Helvetica Neue Light"/>
                <a:sym typeface="Helvetica Neue Light"/>
              </a:rPr>
              <a:t>la </a:t>
            </a:r>
            <a:r>
              <a:rPr b="0" i="0" lang="en-US" sz="10033" u="none" cap="none" strike="noStrike">
                <a:solidFill>
                  <a:srgbClr val="FFFFFF"/>
                </a:solidFill>
                <a:latin typeface="Helvetica Neue"/>
                <a:ea typeface="Helvetica Neue"/>
                <a:cs typeface="Helvetica Neue"/>
                <a:sym typeface="Helvetica Neue"/>
              </a:rPr>
              <a:t>gracia divina </a:t>
            </a:r>
            <a:r>
              <a:rPr b="0" i="0" lang="en-US" sz="7662" u="none" cap="none" strike="noStrike">
                <a:solidFill>
                  <a:srgbClr val="FFFFFF"/>
                </a:solidFill>
                <a:latin typeface="Helvetica Neue Light"/>
                <a:ea typeface="Helvetica Neue Light"/>
                <a:cs typeface="Helvetica Neue Light"/>
                <a:sym typeface="Helvetica Neue Light"/>
              </a:rPr>
              <a:t>para que su </a:t>
            </a:r>
            <a:r>
              <a:rPr b="0" i="0" lang="en-US" sz="10033" u="none" cap="none" strike="noStrike">
                <a:solidFill>
                  <a:srgbClr val="FFFFFF"/>
                </a:solidFill>
                <a:latin typeface="Helvetica Neue"/>
                <a:ea typeface="Helvetica Neue"/>
                <a:cs typeface="Helvetica Neue"/>
                <a:sym typeface="Helvetica Neue"/>
              </a:rPr>
              <a:t>influencia sea tal que Dios pueda aprobar. </a:t>
            </a:r>
            <a:r>
              <a:rPr b="0" i="0" lang="en-US" sz="4977" u="none" cap="none" strike="noStrike">
                <a:solidFill>
                  <a:srgbClr val="FFFFFF"/>
                </a:solidFill>
                <a:latin typeface="Helvetica Neue Light"/>
                <a:ea typeface="Helvetica Neue Light"/>
                <a:cs typeface="Helvetica Neue Light"/>
                <a:sym typeface="Helvetica Neue Light"/>
              </a:rPr>
              <a:t>La pregunta de cada padre y cada madre debería ser:  </a:t>
            </a:r>
            <a:r>
              <a:rPr b="0" i="1" lang="en-US" sz="7662" u="none" cap="none" strike="noStrike">
                <a:solidFill>
                  <a:srgbClr val="FFFFFF"/>
                </a:solidFill>
                <a:latin typeface="Times New Roman"/>
                <a:ea typeface="Times New Roman"/>
                <a:cs typeface="Times New Roman"/>
                <a:sym typeface="Times New Roman"/>
              </a:rPr>
              <a:t>“</a:t>
            </a:r>
            <a:r>
              <a:rPr b="0" i="1" lang="en-US" sz="10033" u="none" cap="none" strike="noStrike">
                <a:solidFill>
                  <a:srgbClr val="FFFFFF"/>
                </a:solidFill>
                <a:latin typeface="Times New Roman"/>
                <a:ea typeface="Times New Roman"/>
                <a:cs typeface="Times New Roman"/>
                <a:sym typeface="Times New Roman"/>
              </a:rPr>
              <a:t>¿Qué haremos con el niño que nacerá?”</a:t>
            </a:r>
            <a:endParaRPr/>
          </a:p>
        </p:txBody>
      </p:sp>
      <p:sp>
        <p:nvSpPr>
          <p:cNvPr id="385" name="Google Shape;385;p24"/>
          <p:cNvSpPr txBox="1"/>
          <p:nvPr/>
        </p:nvSpPr>
        <p:spPr>
          <a:xfrm>
            <a:off x="11220475" y="12725312"/>
            <a:ext cx="11899850" cy="609776"/>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400"/>
              <a:buFont typeface="Helvetica Neue Light"/>
              <a:buNone/>
            </a:pPr>
            <a:r>
              <a:rPr b="0" i="0" lang="en-US" sz="3400" u="none" cap="none" strike="noStrike">
                <a:solidFill>
                  <a:srgbClr val="FFFFFF"/>
                </a:solidFill>
                <a:latin typeface="Helvetica Neue Light"/>
                <a:ea typeface="Helvetica Neue Light"/>
                <a:cs typeface="Helvetica Neue Light"/>
                <a:sym typeface="Helvetica Neue Light"/>
              </a:rPr>
              <a:t>—The Signs of the Times, 26 de febrero de 1902. {1MCP 145.3}</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C5D5F"/>
        </a:solidFill>
      </p:bgPr>
    </p:bg>
    <p:spTree>
      <p:nvGrpSpPr>
        <p:cNvPr id="389" name="Shape 389"/>
        <p:cNvGrpSpPr/>
        <p:nvPr/>
      </p:nvGrpSpPr>
      <p:grpSpPr>
        <a:xfrm>
          <a:off x="0" y="0"/>
          <a:ext cx="0" cy="0"/>
          <a:chOff x="0" y="0"/>
          <a:chExt cx="0" cy="0"/>
        </a:xfrm>
      </p:grpSpPr>
      <p:pic>
        <p:nvPicPr>
          <p:cNvPr descr="Rectángulo Rectángulo" id="390" name="Google Shape;390;p25"/>
          <p:cNvPicPr preferRelativeResize="0"/>
          <p:nvPr/>
        </p:nvPicPr>
        <p:blipFill rotWithShape="1">
          <a:blip r:embed="rId3">
            <a:alphaModFix/>
          </a:blip>
          <a:srcRect b="0" l="0" r="0" t="0"/>
          <a:stretch/>
        </p:blipFill>
        <p:spPr>
          <a:xfrm>
            <a:off x="1125953" y="2069454"/>
            <a:ext cx="22551194" cy="10463810"/>
          </a:xfrm>
          <a:prstGeom prst="rect">
            <a:avLst/>
          </a:prstGeom>
          <a:noFill/>
          <a:ln>
            <a:noFill/>
          </a:ln>
          <a:effectLst>
            <a:outerShdw blurRad="190500" rotWithShape="0" dir="5400000" dist="8455">
              <a:srgbClr val="000000"/>
            </a:outerShdw>
          </a:effectLst>
        </p:spPr>
      </p:pic>
      <p:sp>
        <p:nvSpPr>
          <p:cNvPr id="391" name="Google Shape;391;p25"/>
          <p:cNvSpPr txBox="1"/>
          <p:nvPr>
            <p:ph idx="4294967295" type="subTitle"/>
          </p:nvPr>
        </p:nvSpPr>
        <p:spPr>
          <a:xfrm>
            <a:off x="1616515" y="3618471"/>
            <a:ext cx="21570070" cy="7717010"/>
          </a:xfrm>
          <a:prstGeom prst="rect">
            <a:avLst/>
          </a:prstGeom>
          <a:noFill/>
          <a:ln>
            <a:noFill/>
          </a:ln>
        </p:spPr>
        <p:txBody>
          <a:bodyPr anchorCtr="0" anchor="t" bIns="50800" lIns="50800" spcFirstLastPara="1" rIns="50800" wrap="square" tIns="50800">
            <a:normAutofit/>
          </a:bodyPr>
          <a:lstStyle/>
          <a:p>
            <a:pPr indent="0" lvl="0" marL="0" marR="0" rtl="0" algn="ctr">
              <a:lnSpc>
                <a:spcPct val="100000"/>
              </a:lnSpc>
              <a:spcBef>
                <a:spcPts val="0"/>
              </a:spcBef>
              <a:spcAft>
                <a:spcPts val="0"/>
              </a:spcAft>
              <a:buClr>
                <a:srgbClr val="FFFFFF"/>
              </a:buClr>
              <a:buSzPts val="6499"/>
              <a:buFont typeface="Helvetica Neue Light"/>
              <a:buNone/>
            </a:pPr>
            <a:r>
              <a:rPr b="0" i="0" lang="en-US" sz="6499" u="none" cap="none" strike="noStrike">
                <a:solidFill>
                  <a:srgbClr val="FFFFFF"/>
                </a:solidFill>
                <a:latin typeface="Helvetica Neue Light"/>
                <a:ea typeface="Helvetica Neue Light"/>
                <a:cs typeface="Helvetica Neue Light"/>
                <a:sym typeface="Helvetica Neue Light"/>
              </a:rPr>
              <a:t>Muchos </a:t>
            </a:r>
            <a:r>
              <a:rPr b="0" i="0" lang="en-US" sz="8509" u="none" cap="none" strike="noStrike">
                <a:solidFill>
                  <a:srgbClr val="FFFFFF"/>
                </a:solidFill>
                <a:latin typeface="Helvetica Neue"/>
                <a:ea typeface="Helvetica Neue"/>
                <a:cs typeface="Helvetica Neue"/>
                <a:sym typeface="Helvetica Neue"/>
              </a:rPr>
              <a:t>han considerado livianamente </a:t>
            </a:r>
            <a:r>
              <a:rPr b="0" i="0" lang="en-US" sz="6499" u="none" cap="none" strike="noStrike">
                <a:solidFill>
                  <a:srgbClr val="FFFFFF"/>
                </a:solidFill>
                <a:latin typeface="Helvetica Neue Light"/>
                <a:ea typeface="Helvetica Neue Light"/>
                <a:cs typeface="Helvetica Neue Light"/>
                <a:sym typeface="Helvetica Neue Light"/>
              </a:rPr>
              <a:t>el </a:t>
            </a:r>
            <a:r>
              <a:rPr b="0" i="0" lang="en-US" sz="8509" u="none" cap="none" strike="noStrike">
                <a:solidFill>
                  <a:srgbClr val="FFFFFF"/>
                </a:solidFill>
                <a:latin typeface="Helvetica Neue"/>
                <a:ea typeface="Helvetica Neue"/>
                <a:cs typeface="Helvetica Neue"/>
                <a:sym typeface="Helvetica Neue"/>
              </a:rPr>
              <a:t>efecto</a:t>
            </a:r>
            <a:r>
              <a:rPr b="0" i="0" lang="en-US" sz="6499" u="none" cap="none" strike="noStrike">
                <a:solidFill>
                  <a:srgbClr val="FFFFFF"/>
                </a:solidFill>
                <a:latin typeface="Helvetica Neue Light"/>
                <a:ea typeface="Helvetica Neue Light"/>
                <a:cs typeface="Helvetica Neue Light"/>
                <a:sym typeface="Helvetica Neue Light"/>
              </a:rPr>
              <a:t> de las </a:t>
            </a:r>
            <a:r>
              <a:rPr b="0" i="0" lang="en-US" sz="8509" u="none" cap="none" strike="noStrike">
                <a:solidFill>
                  <a:srgbClr val="FFFFFF"/>
                </a:solidFill>
                <a:latin typeface="Helvetica Neue"/>
                <a:ea typeface="Helvetica Neue"/>
                <a:cs typeface="Helvetica Neue"/>
                <a:sym typeface="Helvetica Neue"/>
              </a:rPr>
              <a:t>influencias prenatales</a:t>
            </a:r>
            <a:r>
              <a:rPr b="0" i="0" lang="en-US" sz="6499" u="none" cap="none" strike="noStrike">
                <a:solidFill>
                  <a:srgbClr val="FFFFFF"/>
                </a:solidFill>
                <a:latin typeface="Helvetica Neue Light"/>
                <a:ea typeface="Helvetica Neue Light"/>
                <a:cs typeface="Helvetica Neue Light"/>
                <a:sym typeface="Helvetica Neue Light"/>
              </a:rPr>
              <a:t>; pero la </a:t>
            </a:r>
            <a:r>
              <a:rPr b="0" i="0" lang="en-US" sz="8509" u="none" cap="none" strike="noStrike">
                <a:solidFill>
                  <a:srgbClr val="FFFFFF"/>
                </a:solidFill>
                <a:latin typeface="Helvetica Neue"/>
                <a:ea typeface="Helvetica Neue"/>
                <a:cs typeface="Helvetica Neue"/>
                <a:sym typeface="Helvetica Neue"/>
              </a:rPr>
              <a:t>instrucción enviada desde el cielo </a:t>
            </a:r>
            <a:r>
              <a:rPr b="0" i="0" lang="en-US" sz="6499" u="none" cap="none" strike="noStrike">
                <a:solidFill>
                  <a:srgbClr val="FFFFFF"/>
                </a:solidFill>
                <a:latin typeface="Helvetica Neue Light"/>
                <a:ea typeface="Helvetica Neue Light"/>
                <a:cs typeface="Helvetica Neue Light"/>
                <a:sym typeface="Helvetica Neue Light"/>
              </a:rPr>
              <a:t>a aquellos </a:t>
            </a:r>
            <a:r>
              <a:rPr b="0" i="0" lang="en-US" sz="8509" u="none" cap="none" strike="noStrike">
                <a:solidFill>
                  <a:srgbClr val="FFFFFF"/>
                </a:solidFill>
                <a:latin typeface="Helvetica Neue"/>
                <a:ea typeface="Helvetica Neue"/>
                <a:cs typeface="Helvetica Neue"/>
                <a:sym typeface="Helvetica Neue"/>
              </a:rPr>
              <a:t>padres hebreos</a:t>
            </a:r>
            <a:r>
              <a:rPr b="0" i="0" lang="en-US" sz="6499" u="none" cap="none" strike="noStrike">
                <a:solidFill>
                  <a:srgbClr val="FFFFFF"/>
                </a:solidFill>
                <a:latin typeface="Helvetica Neue Light"/>
                <a:ea typeface="Helvetica Neue Light"/>
                <a:cs typeface="Helvetica Neue Light"/>
                <a:sym typeface="Helvetica Neue Light"/>
              </a:rPr>
              <a:t>, y </a:t>
            </a:r>
            <a:r>
              <a:rPr b="0" i="0" lang="en-US" sz="8509" u="none" cap="none" strike="noStrike">
                <a:solidFill>
                  <a:srgbClr val="FFFFFF"/>
                </a:solidFill>
                <a:latin typeface="Helvetica Neue"/>
                <a:ea typeface="Helvetica Neue"/>
                <a:cs typeface="Helvetica Neue"/>
                <a:sym typeface="Helvetica Neue"/>
              </a:rPr>
              <a:t>repetida dos veces</a:t>
            </a:r>
            <a:r>
              <a:rPr b="0" i="0" lang="en-US" sz="6499" u="none" cap="none" strike="noStrike">
                <a:solidFill>
                  <a:srgbClr val="FFFFFF"/>
                </a:solidFill>
                <a:latin typeface="Helvetica Neue Light"/>
                <a:ea typeface="Helvetica Neue Light"/>
                <a:cs typeface="Helvetica Neue Light"/>
                <a:sym typeface="Helvetica Neue Light"/>
              </a:rPr>
              <a:t> de la </a:t>
            </a:r>
            <a:r>
              <a:rPr b="0" i="0" lang="en-US" sz="8509" u="none" cap="none" strike="noStrike">
                <a:solidFill>
                  <a:srgbClr val="FFFFFF"/>
                </a:solidFill>
                <a:latin typeface="Helvetica Neue"/>
                <a:ea typeface="Helvetica Neue"/>
                <a:cs typeface="Helvetica Neue"/>
                <a:sym typeface="Helvetica Neue"/>
              </a:rPr>
              <a:t>manera más explícita</a:t>
            </a:r>
            <a:r>
              <a:rPr b="0" i="0" lang="en-US" sz="6499" u="none" cap="none" strike="noStrike">
                <a:solidFill>
                  <a:srgbClr val="FFFFFF"/>
                </a:solidFill>
                <a:latin typeface="Helvetica Neue Light"/>
                <a:ea typeface="Helvetica Neue Light"/>
                <a:cs typeface="Helvetica Neue Light"/>
                <a:sym typeface="Helvetica Neue Light"/>
              </a:rPr>
              <a:t> y </a:t>
            </a:r>
            <a:r>
              <a:rPr b="0" i="0" lang="en-US" sz="8509" u="none" cap="none" strike="noStrike">
                <a:solidFill>
                  <a:srgbClr val="FFFFFF"/>
                </a:solidFill>
                <a:latin typeface="Helvetica Neue"/>
                <a:ea typeface="Helvetica Neue"/>
                <a:cs typeface="Helvetica Neue"/>
                <a:sym typeface="Helvetica Neue"/>
              </a:rPr>
              <a:t>solemne, muestra cómo</a:t>
            </a:r>
            <a:r>
              <a:rPr b="0" i="0" lang="en-US" sz="6499" u="none" cap="none" strike="noStrike">
                <a:solidFill>
                  <a:srgbClr val="FFFFFF"/>
                </a:solidFill>
                <a:latin typeface="Helvetica Neue Light"/>
                <a:ea typeface="Helvetica Neue Light"/>
                <a:cs typeface="Helvetica Neue Light"/>
                <a:sym typeface="Helvetica Neue Light"/>
              </a:rPr>
              <a:t> el Creador considera este asunto.</a:t>
            </a:r>
            <a:endParaRPr/>
          </a:p>
        </p:txBody>
      </p:sp>
      <p:sp>
        <p:nvSpPr>
          <p:cNvPr id="392" name="Google Shape;392;p25"/>
          <p:cNvSpPr txBox="1"/>
          <p:nvPr/>
        </p:nvSpPr>
        <p:spPr>
          <a:xfrm>
            <a:off x="7791475" y="12572912"/>
            <a:ext cx="11899850" cy="609776"/>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400"/>
              <a:buFont typeface="Helvetica Neue Light"/>
              <a:buNone/>
            </a:pPr>
            <a:r>
              <a:rPr b="0" i="0" lang="en-US" sz="3400" u="none" cap="none" strike="noStrike">
                <a:solidFill>
                  <a:srgbClr val="FFFFFF"/>
                </a:solidFill>
                <a:latin typeface="Helvetica Neue Light"/>
                <a:ea typeface="Helvetica Neue Light"/>
                <a:cs typeface="Helvetica Neue Light"/>
                <a:sym typeface="Helvetica Neue Light"/>
              </a:rPr>
              <a:t>—The Signs of the Times, 26 de febrero de 1902. {1MCP 145.3}</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96" name="Shape 396"/>
        <p:cNvGrpSpPr/>
        <p:nvPr/>
      </p:nvGrpSpPr>
      <p:grpSpPr>
        <a:xfrm>
          <a:off x="0" y="0"/>
          <a:ext cx="0" cy="0"/>
          <a:chOff x="0" y="0"/>
          <a:chExt cx="0" cy="0"/>
        </a:xfrm>
      </p:grpSpPr>
      <p:sp>
        <p:nvSpPr>
          <p:cNvPr id="397" name="Google Shape;397;p26"/>
          <p:cNvSpPr/>
          <p:nvPr/>
        </p:nvSpPr>
        <p:spPr>
          <a:xfrm>
            <a:off x="5149595" y="2947608"/>
            <a:ext cx="18208925" cy="9827039"/>
          </a:xfrm>
          <a:prstGeom prst="rect">
            <a:avLst/>
          </a:prstGeom>
          <a:solidFill>
            <a:srgbClr val="52535B"/>
          </a:solidFill>
          <a:ln>
            <a:noFill/>
          </a:ln>
          <a:effectLst>
            <a:outerShdw blurRad="190500" rotWithShape="0" dir="5400000" dist="8455">
              <a:srgbClr val="000000"/>
            </a:outerShdw>
          </a:effectLst>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nvGrpSpPr>
          <p:cNvPr id="398" name="Google Shape;398;p26"/>
          <p:cNvGrpSpPr/>
          <p:nvPr/>
        </p:nvGrpSpPr>
        <p:grpSpPr>
          <a:xfrm>
            <a:off x="94040" y="4014759"/>
            <a:ext cx="5551141" cy="9598083"/>
            <a:chOff x="0" y="0"/>
            <a:chExt cx="5551139" cy="9598082"/>
          </a:xfrm>
        </p:grpSpPr>
        <p:pic>
          <p:nvPicPr>
            <p:cNvPr descr="Imagen" id="399" name="Google Shape;399;p26"/>
            <p:cNvPicPr preferRelativeResize="0"/>
            <p:nvPr/>
          </p:nvPicPr>
          <p:blipFill rotWithShape="1">
            <a:blip r:embed="rId3">
              <a:alphaModFix/>
            </a:blip>
            <a:srcRect b="0" l="0" r="0" t="0"/>
            <a:stretch/>
          </p:blipFill>
          <p:spPr>
            <a:xfrm rot="-725">
              <a:off x="203033" y="564"/>
              <a:ext cx="5347094" cy="9596954"/>
            </a:xfrm>
            <a:prstGeom prst="rect">
              <a:avLst/>
            </a:prstGeom>
            <a:noFill/>
            <a:ln>
              <a:noFill/>
            </a:ln>
          </p:spPr>
        </p:pic>
        <p:pic>
          <p:nvPicPr>
            <p:cNvPr descr="Imagen" id="400" name="Google Shape;400;p26"/>
            <p:cNvPicPr preferRelativeResize="0"/>
            <p:nvPr/>
          </p:nvPicPr>
          <p:blipFill rotWithShape="1">
            <a:blip r:embed="rId4">
              <a:alphaModFix/>
            </a:blip>
            <a:srcRect b="0" l="0" r="0" t="0"/>
            <a:stretch/>
          </p:blipFill>
          <p:spPr>
            <a:xfrm>
              <a:off x="0" y="2216249"/>
              <a:ext cx="5349119" cy="3842716"/>
            </a:xfrm>
            <a:prstGeom prst="rect">
              <a:avLst/>
            </a:prstGeom>
            <a:noFill/>
            <a:ln>
              <a:noFill/>
            </a:ln>
          </p:spPr>
        </p:pic>
      </p:grpSp>
      <p:pic>
        <p:nvPicPr>
          <p:cNvPr descr="chalk_line-2.png" id="401" name="Google Shape;401;p26"/>
          <p:cNvPicPr preferRelativeResize="0"/>
          <p:nvPr/>
        </p:nvPicPr>
        <p:blipFill rotWithShape="1">
          <a:blip r:embed="rId5">
            <a:alphaModFix amt="49132"/>
          </a:blip>
          <a:srcRect b="0" l="0" r="0" t="0"/>
          <a:stretch/>
        </p:blipFill>
        <p:spPr>
          <a:xfrm>
            <a:off x="12432450" y="338889"/>
            <a:ext cx="11569701" cy="11715231"/>
          </a:xfrm>
          <a:prstGeom prst="rect">
            <a:avLst/>
          </a:prstGeom>
          <a:noFill/>
          <a:ln>
            <a:noFill/>
          </a:ln>
        </p:spPr>
      </p:pic>
      <p:sp>
        <p:nvSpPr>
          <p:cNvPr id="402" name="Google Shape;402;p26"/>
          <p:cNvSpPr txBox="1"/>
          <p:nvPr/>
        </p:nvSpPr>
        <p:spPr>
          <a:xfrm>
            <a:off x="5479795" y="3381332"/>
            <a:ext cx="18208925" cy="9493336"/>
          </a:xfrm>
          <a:prstGeom prst="rect">
            <a:avLst/>
          </a:prstGeom>
          <a:noFill/>
          <a:ln>
            <a:noFill/>
          </a:ln>
          <a:effectLst>
            <a:outerShdw blurRad="190500" rotWithShape="0" dir="5400000" dist="8455">
              <a:srgbClr val="000000"/>
            </a:outerShdw>
          </a:effectLst>
        </p:spPr>
        <p:txBody>
          <a:bodyPr anchorCtr="0" anchor="t" bIns="50800" lIns="50800" spcFirstLastPara="1" rIns="50800" wrap="square" tIns="50800">
            <a:noAutofit/>
          </a:bodyPr>
          <a:lstStyle/>
          <a:p>
            <a:pPr indent="-644202" lvl="0" marL="644202" marR="0" rtl="0" algn="l">
              <a:lnSpc>
                <a:spcPct val="105797"/>
              </a:lnSpc>
              <a:spcBef>
                <a:spcPts val="0"/>
              </a:spcBef>
              <a:spcAft>
                <a:spcPts val="0"/>
              </a:spcAft>
              <a:buClr>
                <a:srgbClr val="FFFFFF"/>
              </a:buClr>
              <a:buSzPts val="4000"/>
              <a:buFont typeface="Helvetica Neue Light"/>
              <a:buChar char="•"/>
            </a:pPr>
            <a:r>
              <a:rPr b="0" i="0" lang="en-US" sz="5000" u="none" cap="none" strike="noStrike">
                <a:solidFill>
                  <a:srgbClr val="FFFFFF"/>
                </a:solidFill>
                <a:latin typeface="Helvetica Neue Light"/>
                <a:ea typeface="Helvetica Neue Light"/>
                <a:cs typeface="Helvetica Neue Light"/>
                <a:sym typeface="Helvetica Neue Light"/>
              </a:rPr>
              <a:t>Por su </a:t>
            </a:r>
            <a:r>
              <a:rPr b="1" i="0" lang="en-US" sz="6900" u="none" cap="none" strike="noStrike">
                <a:solidFill>
                  <a:srgbClr val="FFFFFF"/>
                </a:solidFill>
                <a:latin typeface="Helvetica Neue"/>
                <a:ea typeface="Helvetica Neue"/>
                <a:cs typeface="Helvetica Neue"/>
                <a:sym typeface="Helvetica Neue"/>
              </a:rPr>
              <a:t>complacencia</a:t>
            </a:r>
            <a:r>
              <a:rPr b="1" i="0" lang="en-US" sz="6900" u="none" cap="none" strike="noStrike">
                <a:solidFill>
                  <a:srgbClr val="FFFFFF"/>
                </a:solidFill>
                <a:latin typeface="Helvetica Neue"/>
                <a:ea typeface="Helvetica Neue"/>
                <a:cs typeface="Helvetica Neue"/>
                <a:sym typeface="Helvetica Neue"/>
              </a:rPr>
              <a:t> </a:t>
            </a:r>
            <a:r>
              <a:rPr b="1" i="0" lang="en-US" sz="6900" u="none" cap="none" strike="noStrike">
                <a:solidFill>
                  <a:srgbClr val="FFFFFF"/>
                </a:solidFill>
                <a:latin typeface="Helvetica Neue"/>
                <a:ea typeface="Helvetica Neue"/>
                <a:cs typeface="Helvetica Neue"/>
                <a:sym typeface="Helvetica Neue"/>
              </a:rPr>
              <a:t>han fortalecido</a:t>
            </a:r>
            <a:r>
              <a:rPr b="1" i="0" lang="en-US" sz="6900" u="none" cap="none" strike="noStrike">
                <a:solidFill>
                  <a:srgbClr val="FFFFFF"/>
                </a:solidFill>
                <a:latin typeface="Helvetica Neue"/>
                <a:ea typeface="Helvetica Neue"/>
                <a:cs typeface="Helvetica Neue"/>
                <a:sym typeface="Helvetica Neue"/>
              </a:rPr>
              <a:t> </a:t>
            </a:r>
            <a:r>
              <a:rPr b="0" i="0" lang="en-US" sz="5000" u="none" cap="none" strike="noStrike">
                <a:solidFill>
                  <a:srgbClr val="FFFFFF"/>
                </a:solidFill>
                <a:latin typeface="Helvetica Neue Light"/>
                <a:ea typeface="Helvetica Neue Light"/>
                <a:cs typeface="Helvetica Neue Light"/>
                <a:sym typeface="Helvetica Neue Light"/>
              </a:rPr>
              <a:t>sus </a:t>
            </a:r>
            <a:r>
              <a:rPr b="1" i="0" lang="en-US" sz="6900" u="none" cap="none" strike="noStrike">
                <a:solidFill>
                  <a:srgbClr val="FFFFFF"/>
                </a:solidFill>
                <a:latin typeface="Helvetica Neue"/>
                <a:ea typeface="Helvetica Neue"/>
                <a:cs typeface="Helvetica Neue"/>
                <a:sym typeface="Helvetica Neue"/>
              </a:rPr>
              <a:t>pasiones animales</a:t>
            </a:r>
            <a:r>
              <a:rPr b="1" i="0" lang="en-US" sz="6900" u="none" cap="none" strike="noStrike">
                <a:solidFill>
                  <a:srgbClr val="FFFFFF"/>
                </a:solidFill>
                <a:latin typeface="Helvetica Neue"/>
                <a:ea typeface="Helvetica Neue"/>
                <a:cs typeface="Helvetica Neue"/>
                <a:sym typeface="Helvetica Neue"/>
              </a:rPr>
              <a:t>.</a:t>
            </a:r>
            <a:endParaRPr/>
          </a:p>
          <a:p>
            <a:pPr indent="-889000" lvl="0" marL="889000" marR="0" rtl="0" algn="l">
              <a:lnSpc>
                <a:spcPct val="105797"/>
              </a:lnSpc>
              <a:spcBef>
                <a:spcPts val="4300"/>
              </a:spcBef>
              <a:spcAft>
                <a:spcPts val="0"/>
              </a:spcAft>
              <a:buClr>
                <a:srgbClr val="FFFFFF"/>
              </a:buClr>
              <a:buSzPts val="5520"/>
              <a:buFont typeface="Helvetica Neue"/>
              <a:buChar char="•"/>
            </a:pPr>
            <a:r>
              <a:rPr b="1" i="0" lang="en-US" sz="6900" u="none" cap="none" strike="noStrike">
                <a:solidFill>
                  <a:srgbClr val="FFFFFF"/>
                </a:solidFill>
                <a:latin typeface="Helvetica Neue"/>
                <a:ea typeface="Helvetica Neue"/>
                <a:cs typeface="Helvetica Neue"/>
                <a:sym typeface="Helvetica Neue"/>
              </a:rPr>
              <a:t>Al fortalecerse,</a:t>
            </a:r>
            <a:r>
              <a:rPr b="0" i="0" lang="en-US" sz="5000" u="none" cap="none" strike="noStrike">
                <a:solidFill>
                  <a:srgbClr val="FFFFFF"/>
                </a:solidFill>
                <a:latin typeface="Helvetica Neue Light"/>
                <a:ea typeface="Helvetica Neue Light"/>
                <a:cs typeface="Helvetica Neue Light"/>
                <a:sym typeface="Helvetica Neue Light"/>
              </a:rPr>
              <a:t> las </a:t>
            </a:r>
            <a:r>
              <a:rPr b="1" i="0" lang="en-US" sz="6900" u="none" cap="none" strike="noStrike">
                <a:solidFill>
                  <a:srgbClr val="FFFFFF"/>
                </a:solidFill>
                <a:latin typeface="Helvetica Neue"/>
                <a:ea typeface="Helvetica Neue"/>
                <a:cs typeface="Helvetica Neue"/>
                <a:sym typeface="Helvetica Neue"/>
              </a:rPr>
              <a:t>facultades morales</a:t>
            </a:r>
            <a:r>
              <a:rPr b="0" i="0" lang="en-US" sz="5000" u="none" cap="none" strike="noStrike">
                <a:solidFill>
                  <a:srgbClr val="FFFFFF"/>
                </a:solidFill>
                <a:latin typeface="Helvetica Neue Light"/>
                <a:ea typeface="Helvetica Neue Light"/>
                <a:cs typeface="Helvetica Neue Light"/>
                <a:sym typeface="Helvetica Neue Light"/>
              </a:rPr>
              <a:t> e </a:t>
            </a:r>
            <a:r>
              <a:rPr b="1" i="0" lang="en-US" sz="6900" u="none" cap="none" strike="noStrike">
                <a:solidFill>
                  <a:srgbClr val="FFFFFF"/>
                </a:solidFill>
                <a:latin typeface="Helvetica Neue"/>
                <a:ea typeface="Helvetica Neue"/>
                <a:cs typeface="Helvetica Neue"/>
                <a:sym typeface="Helvetica Neue"/>
              </a:rPr>
              <a:t>intelectuales se debilitan</a:t>
            </a:r>
            <a:r>
              <a:rPr b="1" i="0" lang="en-US" sz="6900" u="none" cap="none" strike="noStrike">
                <a:solidFill>
                  <a:srgbClr val="FFFFFF"/>
                </a:solidFill>
                <a:latin typeface="Helvetica Neue"/>
                <a:ea typeface="Helvetica Neue"/>
                <a:cs typeface="Helvetica Neue"/>
                <a:sym typeface="Helvetica Neue"/>
              </a:rPr>
              <a:t>.</a:t>
            </a:r>
            <a:endParaRPr/>
          </a:p>
          <a:p>
            <a:pPr indent="-889000" lvl="0" marL="889000" marR="0" rtl="0" algn="l">
              <a:lnSpc>
                <a:spcPct val="105797"/>
              </a:lnSpc>
              <a:spcBef>
                <a:spcPts val="4300"/>
              </a:spcBef>
              <a:spcAft>
                <a:spcPts val="0"/>
              </a:spcAft>
              <a:buClr>
                <a:srgbClr val="FFFFFF"/>
              </a:buClr>
              <a:buSzPts val="5520"/>
              <a:buFont typeface="Helvetica Neue"/>
              <a:buChar char="•"/>
            </a:pPr>
            <a:r>
              <a:rPr b="1" i="0" lang="en-US" sz="6900" u="none" cap="none" strike="noStrike">
                <a:solidFill>
                  <a:srgbClr val="FFFFFF"/>
                </a:solidFill>
                <a:latin typeface="Helvetica Neue"/>
                <a:ea typeface="Helvetica Neue"/>
                <a:cs typeface="Helvetica Neue"/>
                <a:sym typeface="Helvetica Neue"/>
              </a:rPr>
              <a:t>Lo espiritual ha sido vencido</a:t>
            </a:r>
            <a:r>
              <a:rPr b="1" i="0" lang="en-US" sz="6900" u="none" cap="none" strike="noStrike">
                <a:solidFill>
                  <a:srgbClr val="FFFFFF"/>
                </a:solidFill>
                <a:latin typeface="Helvetica Neue"/>
                <a:ea typeface="Helvetica Neue"/>
                <a:cs typeface="Helvetica Neue"/>
                <a:sym typeface="Helvetica Neue"/>
              </a:rPr>
              <a:t> </a:t>
            </a:r>
            <a:r>
              <a:rPr b="0" i="0" lang="en-US" sz="5000" u="none" cap="none" strike="noStrike">
                <a:solidFill>
                  <a:srgbClr val="FFFFFF"/>
                </a:solidFill>
                <a:latin typeface="Helvetica Neue Light"/>
                <a:ea typeface="Helvetica Neue Light"/>
                <a:cs typeface="Helvetica Neue Light"/>
                <a:sym typeface="Helvetica Neue Light"/>
              </a:rPr>
              <a:t>por lo </a:t>
            </a:r>
            <a:r>
              <a:rPr b="1" i="0" lang="en-US" sz="6900" u="none" cap="none" strike="noStrike">
                <a:solidFill>
                  <a:srgbClr val="FFFFFF"/>
                </a:solidFill>
                <a:latin typeface="Helvetica Neue"/>
                <a:ea typeface="Helvetica Neue"/>
                <a:cs typeface="Helvetica Neue"/>
                <a:sym typeface="Helvetica Neue"/>
              </a:rPr>
              <a:t>carnal</a:t>
            </a:r>
            <a:r>
              <a:rPr b="0" i="0" lang="en-US" sz="5000" u="none" cap="none" strike="noStrike">
                <a:solidFill>
                  <a:srgbClr val="FFFFFF"/>
                </a:solidFill>
                <a:latin typeface="Helvetica Neue Light"/>
                <a:ea typeface="Helvetica Neue Light"/>
                <a:cs typeface="Helvetica Neue Light"/>
                <a:sym typeface="Helvetica Neue Light"/>
              </a:rPr>
              <a:t>.</a:t>
            </a:r>
            <a:endParaRPr b="0" i="0" sz="5000" u="none" cap="none" strike="noStrike">
              <a:solidFill>
                <a:srgbClr val="006288"/>
              </a:solidFill>
              <a:latin typeface="Helvetica Neue Light"/>
              <a:ea typeface="Helvetica Neue Light"/>
              <a:cs typeface="Helvetica Neue Light"/>
              <a:sym typeface="Helvetica Neue Light"/>
            </a:endParaRPr>
          </a:p>
          <a:p>
            <a:pPr indent="-889000" lvl="0" marL="889000" marR="0" rtl="0" algn="l">
              <a:lnSpc>
                <a:spcPct val="105797"/>
              </a:lnSpc>
              <a:spcBef>
                <a:spcPts val="4300"/>
              </a:spcBef>
              <a:spcAft>
                <a:spcPts val="0"/>
              </a:spcAft>
              <a:buClr>
                <a:srgbClr val="FFFFFF"/>
              </a:buClr>
              <a:buSzPts val="5520"/>
              <a:buFont typeface="Helvetica Neue"/>
              <a:buChar char="•"/>
            </a:pPr>
            <a:r>
              <a:rPr b="1" i="0" lang="en-US" sz="6900" u="none" cap="none" strike="noStrike">
                <a:solidFill>
                  <a:srgbClr val="FFFFFF"/>
                </a:solidFill>
                <a:latin typeface="Helvetica Neue"/>
                <a:ea typeface="Helvetica Neue"/>
                <a:cs typeface="Helvetica Neue"/>
                <a:sym typeface="Helvetica Neue"/>
              </a:rPr>
              <a:t>Los niños nacen</a:t>
            </a:r>
            <a:r>
              <a:rPr b="0" i="0" lang="en-US" sz="5000" u="none" cap="none" strike="noStrike">
                <a:solidFill>
                  <a:srgbClr val="FFFFFF"/>
                </a:solidFill>
                <a:latin typeface="Helvetica Neue Light"/>
                <a:ea typeface="Helvetica Neue Light"/>
                <a:cs typeface="Helvetica Neue Light"/>
                <a:sym typeface="Helvetica Neue Light"/>
              </a:rPr>
              <a:t> con las </a:t>
            </a:r>
            <a:r>
              <a:rPr b="1" i="0" lang="en-US" sz="6900" u="none" cap="none" strike="noStrike">
                <a:solidFill>
                  <a:srgbClr val="FFFFFF"/>
                </a:solidFill>
                <a:latin typeface="Helvetica Neue"/>
                <a:ea typeface="Helvetica Neue"/>
                <a:cs typeface="Helvetica Neue"/>
                <a:sym typeface="Helvetica Neue"/>
              </a:rPr>
              <a:t>propensiones </a:t>
            </a:r>
            <a:r>
              <a:rPr b="0" i="0" lang="en-US" sz="5000" u="none" cap="none" strike="noStrike">
                <a:solidFill>
                  <a:srgbClr val="FFFFFF"/>
                </a:solidFill>
                <a:latin typeface="Helvetica Neue Light"/>
                <a:ea typeface="Helvetica Neue Light"/>
                <a:cs typeface="Helvetica Neue Light"/>
                <a:sym typeface="Helvetica Neue Light"/>
              </a:rPr>
              <a:t>mayormente desarrolladas,</a:t>
            </a:r>
            <a:r>
              <a:rPr b="1" i="0" lang="en-US" sz="6900" u="none" cap="none" strike="noStrike">
                <a:solidFill>
                  <a:srgbClr val="FFFFFF"/>
                </a:solidFill>
                <a:latin typeface="Helvetica Neue"/>
                <a:ea typeface="Helvetica Neue"/>
                <a:cs typeface="Helvetica Neue"/>
                <a:sym typeface="Helvetica Neue"/>
              </a:rPr>
              <a:t> </a:t>
            </a:r>
            <a:r>
              <a:rPr b="1" i="0" lang="en-US" sz="6900" u="none" cap="none" strike="noStrike">
                <a:solidFill>
                  <a:srgbClr val="FFFFFF"/>
                </a:solidFill>
                <a:latin typeface="Helvetica Neue"/>
                <a:ea typeface="Helvetica Neue"/>
                <a:cs typeface="Helvetica Neue"/>
                <a:sym typeface="Helvetica Neue"/>
              </a:rPr>
              <a:t>han recibido</a:t>
            </a:r>
            <a:r>
              <a:rPr b="0" i="0" lang="en-US" sz="5000" u="none" cap="none" strike="noStrike">
                <a:solidFill>
                  <a:srgbClr val="FFFFFF"/>
                </a:solidFill>
                <a:latin typeface="Helvetica Neue Light"/>
                <a:ea typeface="Helvetica Neue Light"/>
                <a:cs typeface="Helvetica Neue Light"/>
                <a:sym typeface="Helvetica Neue Light"/>
              </a:rPr>
              <a:t> el </a:t>
            </a:r>
            <a:r>
              <a:rPr b="1" i="0" lang="en-US" sz="6900" u="none" cap="none" strike="noStrike">
                <a:solidFill>
                  <a:srgbClr val="FFFFFF"/>
                </a:solidFill>
                <a:latin typeface="Helvetica Neue"/>
                <a:ea typeface="Helvetica Neue"/>
                <a:cs typeface="Helvetica Neue"/>
                <a:sym typeface="Helvetica Neue"/>
              </a:rPr>
              <a:t>sello</a:t>
            </a:r>
            <a:r>
              <a:rPr b="1" i="0" lang="en-US" sz="6900" u="none" cap="none" strike="noStrike">
                <a:solidFill>
                  <a:srgbClr val="FFFFFF"/>
                </a:solidFill>
                <a:latin typeface="Helvetica Neue"/>
                <a:ea typeface="Helvetica Neue"/>
                <a:cs typeface="Helvetica Neue"/>
                <a:sym typeface="Helvetica Neue"/>
              </a:rPr>
              <a:t> </a:t>
            </a:r>
            <a:r>
              <a:rPr b="0" i="0" lang="en-US" sz="5000" u="none" cap="none" strike="noStrike">
                <a:solidFill>
                  <a:srgbClr val="FFFFFF"/>
                </a:solidFill>
                <a:latin typeface="Helvetica Neue Light"/>
                <a:ea typeface="Helvetica Neue Light"/>
                <a:cs typeface="Helvetica Neue Light"/>
                <a:sym typeface="Helvetica Neue Light"/>
              </a:rPr>
              <a:t>del </a:t>
            </a:r>
            <a:r>
              <a:rPr b="1" i="0" lang="en-US" sz="6900" u="none" cap="none" strike="noStrike">
                <a:solidFill>
                  <a:srgbClr val="FFFFFF"/>
                </a:solidFill>
                <a:latin typeface="Helvetica Neue"/>
                <a:ea typeface="Helvetica Neue"/>
                <a:cs typeface="Helvetica Neue"/>
                <a:sym typeface="Helvetica Neue"/>
              </a:rPr>
              <a:t>propio carácter </a:t>
            </a:r>
            <a:r>
              <a:rPr b="0" i="0" lang="en-US" sz="5000" u="none" cap="none" strike="noStrike">
                <a:solidFill>
                  <a:srgbClr val="FFFFFF"/>
                </a:solidFill>
                <a:latin typeface="Helvetica Neue Light"/>
                <a:ea typeface="Helvetica Neue Light"/>
                <a:cs typeface="Helvetica Neue Light"/>
                <a:sym typeface="Helvetica Neue Light"/>
              </a:rPr>
              <a:t>de sus padres.</a:t>
            </a:r>
            <a:endParaRPr/>
          </a:p>
        </p:txBody>
      </p:sp>
      <p:pic>
        <p:nvPicPr>
          <p:cNvPr descr="Rectángulo Rectángulo" id="403" name="Google Shape;403;p26"/>
          <p:cNvPicPr preferRelativeResize="0"/>
          <p:nvPr/>
        </p:nvPicPr>
        <p:blipFill rotWithShape="1">
          <a:blip r:embed="rId6">
            <a:alphaModFix/>
          </a:blip>
          <a:srcRect b="0" l="0" r="0" t="0"/>
          <a:stretch/>
        </p:blipFill>
        <p:spPr>
          <a:xfrm>
            <a:off x="3372286" y="129627"/>
            <a:ext cx="17639427" cy="2268046"/>
          </a:xfrm>
          <a:prstGeom prst="rect">
            <a:avLst/>
          </a:prstGeom>
          <a:noFill/>
          <a:ln>
            <a:noFill/>
          </a:ln>
          <a:effectLst>
            <a:outerShdw blurRad="190500" rotWithShape="0" dir="5400000" dist="8455">
              <a:srgbClr val="000000"/>
            </a:outerShdw>
          </a:effectLst>
        </p:spPr>
      </p:pic>
      <p:sp>
        <p:nvSpPr>
          <p:cNvPr id="404" name="Google Shape;404;p26"/>
          <p:cNvSpPr txBox="1"/>
          <p:nvPr>
            <p:ph idx="4294967295" type="ctrTitle"/>
          </p:nvPr>
        </p:nvSpPr>
        <p:spPr>
          <a:xfrm>
            <a:off x="6407150" y="771822"/>
            <a:ext cx="11569700" cy="1196678"/>
          </a:xfrm>
          <a:prstGeom prst="rect">
            <a:avLst/>
          </a:prstGeom>
          <a:noFill/>
          <a:ln>
            <a:noFill/>
          </a:ln>
          <a:effectLst>
            <a:outerShdw blurRad="190500" rotWithShape="0" dir="5400000" dist="8455">
              <a:srgbClr val="000000"/>
            </a:outerShdw>
          </a:effectLst>
        </p:spPr>
        <p:txBody>
          <a:bodyPr anchorCtr="0" anchor="b" bIns="50800" lIns="50800" spcFirstLastPara="1" rIns="50800" wrap="square" tIns="50800">
            <a:normAutofit/>
          </a:bodyPr>
          <a:lstStyle/>
          <a:p>
            <a:pPr indent="0" lvl="0" marL="0" marR="0" rtl="0" algn="ctr">
              <a:lnSpc>
                <a:spcPct val="113360"/>
              </a:lnSpc>
              <a:spcBef>
                <a:spcPts val="0"/>
              </a:spcBef>
              <a:spcAft>
                <a:spcPts val="0"/>
              </a:spcAft>
              <a:buClr>
                <a:srgbClr val="FFFFFF"/>
              </a:buClr>
              <a:buSzPts val="5795"/>
              <a:buFont typeface="Roboto Condensed"/>
              <a:buNone/>
            </a:pPr>
            <a:r>
              <a:rPr b="0" i="0" lang="en-US" sz="5795" u="none" cap="none" strike="noStrike">
                <a:solidFill>
                  <a:srgbClr val="FFFFFF"/>
                </a:solidFill>
                <a:latin typeface="Roboto Condensed"/>
                <a:ea typeface="Roboto Condensed"/>
                <a:cs typeface="Roboto Condensed"/>
                <a:sym typeface="Roboto Condensed"/>
              </a:rPr>
              <a:t>La </a:t>
            </a:r>
            <a:r>
              <a:rPr b="1" i="0" lang="en-US" sz="7410" u="none" cap="none" strike="noStrike">
                <a:solidFill>
                  <a:srgbClr val="FFFFFF"/>
                </a:solidFill>
                <a:latin typeface="Roboto"/>
                <a:ea typeface="Roboto"/>
                <a:cs typeface="Roboto"/>
                <a:sym typeface="Roboto"/>
              </a:rPr>
              <a:t>base </a:t>
            </a:r>
            <a:r>
              <a:rPr b="0" i="0" lang="en-US" sz="5795" u="none" cap="none" strike="noStrike">
                <a:solidFill>
                  <a:srgbClr val="FFFFFF"/>
                </a:solidFill>
                <a:latin typeface="Roboto Condensed"/>
                <a:ea typeface="Roboto Condensed"/>
                <a:cs typeface="Roboto Condensed"/>
                <a:sym typeface="Roboto Condensed"/>
              </a:rPr>
              <a:t>de un </a:t>
            </a:r>
            <a:r>
              <a:rPr b="1" i="0" lang="en-US" sz="7410" u="none" cap="none" strike="noStrike">
                <a:solidFill>
                  <a:srgbClr val="FFFFFF"/>
                </a:solidFill>
                <a:latin typeface="Roboto"/>
                <a:ea typeface="Roboto"/>
                <a:cs typeface="Roboto"/>
                <a:sym typeface="Roboto"/>
              </a:rPr>
              <a:t>carácter correcto</a:t>
            </a:r>
            <a:endParaRPr/>
          </a:p>
        </p:txBody>
      </p:sp>
      <p:sp>
        <p:nvSpPr>
          <p:cNvPr id="405" name="Google Shape;405;p26"/>
          <p:cNvSpPr txBox="1"/>
          <p:nvPr/>
        </p:nvSpPr>
        <p:spPr>
          <a:xfrm>
            <a:off x="1022432" y="2447275"/>
            <a:ext cx="4457536" cy="1505182"/>
          </a:xfrm>
          <a:prstGeom prst="rect">
            <a:avLst/>
          </a:prstGeom>
          <a:noFill/>
          <a:ln>
            <a:noFill/>
          </a:ln>
          <a:effectLst>
            <a:outerShdw blurRad="190500" rotWithShape="0" dir="5400000" dist="8455">
              <a:srgbClr val="000000"/>
            </a:outerShdw>
          </a:effectLst>
        </p:spPr>
        <p:txBody>
          <a:bodyPr anchorCtr="0" anchor="t" bIns="50800" lIns="50800" spcFirstLastPara="1" rIns="50800" wrap="square" tIns="50800">
            <a:noAutofit/>
          </a:bodyPr>
          <a:lstStyle/>
          <a:p>
            <a:pPr indent="0" lvl="0" marL="0" marR="0" rtl="0" algn="l">
              <a:lnSpc>
                <a:spcPct val="105797"/>
              </a:lnSpc>
              <a:spcBef>
                <a:spcPts val="0"/>
              </a:spcBef>
              <a:spcAft>
                <a:spcPts val="0"/>
              </a:spcAft>
              <a:buClr>
                <a:srgbClr val="000000"/>
              </a:buClr>
              <a:buSzPts val="4200"/>
              <a:buFont typeface="Helvetica Neue"/>
              <a:buNone/>
            </a:pPr>
            <a:r>
              <a:rPr b="0" i="0" lang="en-US" sz="4200" u="none" cap="none" strike="noStrike">
                <a:solidFill>
                  <a:srgbClr val="000000"/>
                </a:solidFill>
                <a:latin typeface="Helvetica Neue"/>
                <a:ea typeface="Helvetica Neue"/>
                <a:cs typeface="Helvetica Neue"/>
                <a:sym typeface="Helvetica Neue"/>
              </a:rPr>
              <a:t>Los </a:t>
            </a:r>
            <a:r>
              <a:rPr b="1" i="0" lang="en-US" sz="6900" u="none" cap="none" strike="noStrike">
                <a:solidFill>
                  <a:srgbClr val="000000"/>
                </a:solidFill>
                <a:latin typeface="Helvetica Neue"/>
                <a:ea typeface="Helvetica Neue"/>
                <a:cs typeface="Helvetica Neue"/>
                <a:sym typeface="Helvetica Neue"/>
              </a:rPr>
              <a:t>padres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09" name="Shape 409"/>
        <p:cNvGrpSpPr/>
        <p:nvPr/>
      </p:nvGrpSpPr>
      <p:grpSpPr>
        <a:xfrm>
          <a:off x="0" y="0"/>
          <a:ext cx="0" cy="0"/>
          <a:chOff x="0" y="0"/>
          <a:chExt cx="0" cy="0"/>
        </a:xfrm>
      </p:grpSpPr>
      <p:pic>
        <p:nvPicPr>
          <p:cNvPr descr="chalk_line-2.png" id="410" name="Google Shape;410;p27"/>
          <p:cNvPicPr preferRelativeResize="0"/>
          <p:nvPr/>
        </p:nvPicPr>
        <p:blipFill rotWithShape="1">
          <a:blip r:embed="rId3">
            <a:alphaModFix amt="49132"/>
          </a:blip>
          <a:srcRect b="0" l="0" r="0" t="0"/>
          <a:stretch/>
        </p:blipFill>
        <p:spPr>
          <a:xfrm>
            <a:off x="12432450" y="338889"/>
            <a:ext cx="11569701" cy="11715231"/>
          </a:xfrm>
          <a:prstGeom prst="rect">
            <a:avLst/>
          </a:prstGeom>
          <a:noFill/>
          <a:ln>
            <a:noFill/>
          </a:ln>
        </p:spPr>
      </p:pic>
      <p:sp>
        <p:nvSpPr>
          <p:cNvPr id="411" name="Google Shape;411;p27"/>
          <p:cNvSpPr/>
          <p:nvPr/>
        </p:nvSpPr>
        <p:spPr>
          <a:xfrm>
            <a:off x="1042346" y="1114267"/>
            <a:ext cx="20177414" cy="10164598"/>
          </a:xfrm>
          <a:prstGeom prst="rect">
            <a:avLst/>
          </a:prstGeom>
          <a:solidFill>
            <a:srgbClr val="52535B"/>
          </a:solidFill>
          <a:ln>
            <a:noFill/>
          </a:ln>
          <a:effectLst>
            <a:outerShdw blurRad="190500" rotWithShape="0" dir="5400000" dist="8455">
              <a:srgbClr val="000000"/>
            </a:outerShdw>
          </a:effectLst>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12" name="Google Shape;412;p27"/>
          <p:cNvSpPr txBox="1"/>
          <p:nvPr/>
        </p:nvSpPr>
        <p:spPr>
          <a:xfrm>
            <a:off x="1661907" y="2515946"/>
            <a:ext cx="17724539" cy="8684108"/>
          </a:xfrm>
          <a:prstGeom prst="rect">
            <a:avLst/>
          </a:prstGeom>
          <a:noFill/>
          <a:ln>
            <a:noFill/>
          </a:ln>
          <a:effectLst>
            <a:outerShdw blurRad="190500" rotWithShape="0" dir="5400000" dist="8455">
              <a:srgbClr val="000000"/>
            </a:outerShdw>
          </a:effectLst>
        </p:spPr>
        <p:txBody>
          <a:bodyPr anchorCtr="0" anchor="t" bIns="50800" lIns="50800" spcFirstLastPara="1" rIns="50800" wrap="square" tIns="50800">
            <a:noAutofit/>
          </a:bodyPr>
          <a:lstStyle/>
          <a:p>
            <a:pPr indent="-889000" lvl="0" marL="889000" marR="0" rtl="0" algn="l">
              <a:lnSpc>
                <a:spcPct val="105797"/>
              </a:lnSpc>
              <a:spcBef>
                <a:spcPts val="0"/>
              </a:spcBef>
              <a:spcAft>
                <a:spcPts val="0"/>
              </a:spcAft>
              <a:buClr>
                <a:srgbClr val="FFFFFF"/>
              </a:buClr>
              <a:buSzPts val="5520"/>
              <a:buFont typeface="Helvetica Neue"/>
              <a:buChar char="•"/>
            </a:pPr>
            <a:r>
              <a:rPr b="1" i="0" lang="en-US" sz="6900" u="none" cap="none" strike="noStrike">
                <a:solidFill>
                  <a:srgbClr val="FFFFFF"/>
                </a:solidFill>
                <a:latin typeface="Helvetica Neue"/>
                <a:ea typeface="Helvetica Neue"/>
                <a:cs typeface="Helvetica Neue"/>
                <a:sym typeface="Helvetica Neue"/>
              </a:rPr>
              <a:t>La fuerza cerebral se ha debilitado, </a:t>
            </a:r>
            <a:endParaRPr/>
          </a:p>
          <a:p>
            <a:pPr indent="-889000" lvl="0" marL="889000" marR="0" rtl="0" algn="l">
              <a:lnSpc>
                <a:spcPct val="105797"/>
              </a:lnSpc>
              <a:spcBef>
                <a:spcPts val="4300"/>
              </a:spcBef>
              <a:spcAft>
                <a:spcPts val="0"/>
              </a:spcAft>
              <a:buClr>
                <a:srgbClr val="FFFFFF"/>
              </a:buClr>
              <a:buSzPts val="5520"/>
              <a:buFont typeface="Helvetica Neue"/>
              <a:buChar char="•"/>
            </a:pPr>
            <a:r>
              <a:rPr b="1" i="0" lang="en-US" sz="6900" u="none" cap="none" strike="noStrike">
                <a:solidFill>
                  <a:srgbClr val="FFFFFF"/>
                </a:solidFill>
                <a:latin typeface="Helvetica Neue"/>
                <a:ea typeface="Helvetica Neue"/>
                <a:cs typeface="Helvetica Neue"/>
                <a:sym typeface="Helvetica Neue"/>
              </a:rPr>
              <a:t>La memoria llega a ser deficiente.</a:t>
            </a:r>
            <a:endParaRPr/>
          </a:p>
          <a:p>
            <a:pPr indent="-889000" lvl="0" marL="889000" marR="0" rtl="0" algn="l">
              <a:lnSpc>
                <a:spcPct val="105797"/>
              </a:lnSpc>
              <a:spcBef>
                <a:spcPts val="4300"/>
              </a:spcBef>
              <a:spcAft>
                <a:spcPts val="0"/>
              </a:spcAft>
              <a:buClr>
                <a:srgbClr val="FFFFFF"/>
              </a:buClr>
              <a:buSzPts val="5520"/>
              <a:buFont typeface="Helvetica Neue"/>
              <a:buChar char="•"/>
            </a:pPr>
            <a:r>
              <a:rPr b="1" i="0" lang="en-US" sz="6900" u="none" cap="none" strike="noStrike">
                <a:solidFill>
                  <a:srgbClr val="FFFFFF"/>
                </a:solidFill>
                <a:latin typeface="Helvetica Neue"/>
                <a:ea typeface="Helvetica Neue"/>
                <a:cs typeface="Helvetica Neue"/>
                <a:sym typeface="Helvetica Neue"/>
              </a:rPr>
              <a:t>Los pecados </a:t>
            </a:r>
            <a:r>
              <a:rPr b="0" i="0" lang="en-US" sz="5000" u="none" cap="none" strike="noStrike">
                <a:solidFill>
                  <a:srgbClr val="FFFFFF"/>
                </a:solidFill>
                <a:latin typeface="Helvetica Neue Light"/>
                <a:ea typeface="Helvetica Neue Light"/>
                <a:cs typeface="Helvetica Neue Light"/>
                <a:sym typeface="Helvetica Neue Light"/>
              </a:rPr>
              <a:t>de los </a:t>
            </a:r>
            <a:r>
              <a:rPr b="1" i="0" lang="en-US" sz="6900" u="none" cap="none" strike="noStrike">
                <a:solidFill>
                  <a:srgbClr val="FFFFFF"/>
                </a:solidFill>
                <a:latin typeface="Helvetica Neue"/>
                <a:ea typeface="Helvetica Neue"/>
                <a:cs typeface="Helvetica Neue"/>
                <a:sym typeface="Helvetica Neue"/>
              </a:rPr>
              <a:t>padres recaerán sobre sus hijos.</a:t>
            </a:r>
            <a:endParaRPr/>
          </a:p>
          <a:p>
            <a:pPr indent="-889000" lvl="0" marL="889000" marR="0" rtl="0" algn="l">
              <a:lnSpc>
                <a:spcPct val="105797"/>
              </a:lnSpc>
              <a:spcBef>
                <a:spcPts val="4300"/>
              </a:spcBef>
              <a:spcAft>
                <a:spcPts val="0"/>
              </a:spcAft>
              <a:buClr>
                <a:srgbClr val="FFFFFF"/>
              </a:buClr>
              <a:buSzPts val="5520"/>
              <a:buFont typeface="Helvetica Neue"/>
              <a:buChar char="•"/>
            </a:pPr>
            <a:r>
              <a:rPr b="1" i="0" lang="en-US" sz="6900" u="none" cap="none" strike="noStrike">
                <a:solidFill>
                  <a:srgbClr val="FFFFFF"/>
                </a:solidFill>
                <a:latin typeface="Helvetica Neue"/>
                <a:ea typeface="Helvetica Neue"/>
                <a:cs typeface="Helvetica Neue"/>
                <a:sym typeface="Helvetica Neue"/>
              </a:rPr>
              <a:t>Porque</a:t>
            </a:r>
            <a:r>
              <a:rPr b="0" i="0" lang="en-US" sz="5000" u="none" cap="none" strike="noStrike">
                <a:solidFill>
                  <a:srgbClr val="FFFFFF"/>
                </a:solidFill>
                <a:latin typeface="Helvetica Neue Light"/>
                <a:ea typeface="Helvetica Neue Light"/>
                <a:cs typeface="Helvetica Neue Light"/>
                <a:sym typeface="Helvetica Neue Light"/>
              </a:rPr>
              <a:t> los </a:t>
            </a:r>
            <a:r>
              <a:rPr b="1" i="0" lang="en-US" sz="6900" u="none" cap="none" strike="noStrike">
                <a:solidFill>
                  <a:srgbClr val="FFFFFF"/>
                </a:solidFill>
                <a:latin typeface="Helvetica Neue"/>
                <a:ea typeface="Helvetica Neue"/>
                <a:cs typeface="Helvetica Neue"/>
                <a:sym typeface="Helvetica Neue"/>
              </a:rPr>
              <a:t>padres</a:t>
            </a:r>
            <a:r>
              <a:rPr b="0" i="0" lang="en-US" sz="5000" u="none" cap="none" strike="noStrike">
                <a:solidFill>
                  <a:srgbClr val="FFFFFF"/>
                </a:solidFill>
                <a:latin typeface="Helvetica Neue Light"/>
                <a:ea typeface="Helvetica Neue Light"/>
                <a:cs typeface="Helvetica Neue Light"/>
                <a:sym typeface="Helvetica Neue Light"/>
              </a:rPr>
              <a:t> les </a:t>
            </a:r>
            <a:r>
              <a:rPr b="1" i="0" lang="en-US" sz="6900" u="none" cap="none" strike="noStrike">
                <a:solidFill>
                  <a:srgbClr val="FFFFFF"/>
                </a:solidFill>
                <a:latin typeface="Helvetica Neue"/>
                <a:ea typeface="Helvetica Neue"/>
                <a:cs typeface="Helvetica Neue"/>
                <a:sym typeface="Helvetica Neue"/>
              </a:rPr>
              <a:t>han dado</a:t>
            </a:r>
            <a:r>
              <a:rPr b="0" i="0" lang="en-US" sz="5000" u="none" cap="none" strike="noStrike">
                <a:solidFill>
                  <a:srgbClr val="FFFFFF"/>
                </a:solidFill>
                <a:latin typeface="Helvetica Neue Light"/>
                <a:ea typeface="Helvetica Neue Light"/>
                <a:cs typeface="Helvetica Neue Light"/>
                <a:sym typeface="Helvetica Neue Light"/>
              </a:rPr>
              <a:t> el </a:t>
            </a:r>
            <a:r>
              <a:rPr b="1" i="0" lang="en-US" sz="6900" u="none" cap="none" strike="noStrike">
                <a:solidFill>
                  <a:srgbClr val="FFFFFF"/>
                </a:solidFill>
                <a:latin typeface="Helvetica Neue"/>
                <a:ea typeface="Helvetica Neue"/>
                <a:cs typeface="Helvetica Neue"/>
                <a:sym typeface="Helvetica Neue"/>
              </a:rPr>
              <a:t>sello </a:t>
            </a:r>
            <a:r>
              <a:rPr b="0" i="0" lang="en-US" sz="5000" u="none" cap="none" strike="noStrike">
                <a:solidFill>
                  <a:srgbClr val="FFFFFF"/>
                </a:solidFill>
                <a:latin typeface="Helvetica Neue Light"/>
                <a:ea typeface="Helvetica Neue Light"/>
                <a:cs typeface="Helvetica Neue Light"/>
                <a:sym typeface="Helvetica Neue Light"/>
              </a:rPr>
              <a:t>de sus</a:t>
            </a:r>
            <a:r>
              <a:rPr b="1" i="0" lang="en-US" sz="6900" u="none" cap="none" strike="noStrike">
                <a:solidFill>
                  <a:srgbClr val="FFFFFF"/>
                </a:solidFill>
                <a:latin typeface="Helvetica Neue"/>
                <a:ea typeface="Helvetica Neue"/>
                <a:cs typeface="Helvetica Neue"/>
                <a:sym typeface="Helvetica Neue"/>
              </a:rPr>
              <a:t> propias propensiones lujuriosas.</a:t>
            </a:r>
            <a:endParaRPr/>
          </a:p>
        </p:txBody>
      </p:sp>
      <p:sp>
        <p:nvSpPr>
          <p:cNvPr id="413" name="Google Shape;413;p27"/>
          <p:cNvSpPr txBox="1"/>
          <p:nvPr/>
        </p:nvSpPr>
        <p:spPr>
          <a:xfrm>
            <a:off x="8485234" y="11787882"/>
            <a:ext cx="9953533" cy="10414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100"/>
              <a:buFont typeface="Roboto Thin"/>
              <a:buNone/>
            </a:pPr>
            <a:r>
              <a:rPr b="0" i="0" lang="en-US" sz="3100" u="none" cap="none" strike="noStrike">
                <a:solidFill>
                  <a:srgbClr val="000000"/>
                </a:solidFill>
                <a:latin typeface="Roboto Thin"/>
                <a:ea typeface="Roboto Thin"/>
                <a:cs typeface="Roboto Thin"/>
                <a:sym typeface="Roboto Thin"/>
              </a:rPr>
              <a:t>—El Ministerio de Curación, 290, 291 (1905). {1MCP 142.5}</a:t>
            </a:r>
            <a:endParaRPr/>
          </a:p>
        </p:txBody>
      </p:sp>
      <p:grpSp>
        <p:nvGrpSpPr>
          <p:cNvPr id="414" name="Google Shape;414;p27"/>
          <p:cNvGrpSpPr/>
          <p:nvPr/>
        </p:nvGrpSpPr>
        <p:grpSpPr>
          <a:xfrm>
            <a:off x="19219809" y="3924581"/>
            <a:ext cx="4485202" cy="7898835"/>
            <a:chOff x="0" y="-1"/>
            <a:chExt cx="4485200" cy="7898834"/>
          </a:xfrm>
        </p:grpSpPr>
        <p:pic>
          <p:nvPicPr>
            <p:cNvPr descr="Imagen" id="415" name="Google Shape;415;p27"/>
            <p:cNvPicPr preferRelativeResize="0"/>
            <p:nvPr/>
          </p:nvPicPr>
          <p:blipFill rotWithShape="1">
            <a:blip r:embed="rId4">
              <a:alphaModFix/>
            </a:blip>
            <a:srcRect b="0" l="0" r="0" t="0"/>
            <a:stretch/>
          </p:blipFill>
          <p:spPr>
            <a:xfrm rot="-725">
              <a:off x="77034" y="464"/>
              <a:ext cx="4407333" cy="7897905"/>
            </a:xfrm>
            <a:prstGeom prst="rect">
              <a:avLst/>
            </a:prstGeom>
            <a:noFill/>
            <a:ln>
              <a:noFill/>
            </a:ln>
          </p:spPr>
        </p:pic>
        <p:pic>
          <p:nvPicPr>
            <p:cNvPr descr="Imagen" id="416" name="Google Shape;416;p27"/>
            <p:cNvPicPr preferRelativeResize="0"/>
            <p:nvPr/>
          </p:nvPicPr>
          <p:blipFill rotWithShape="1">
            <a:blip r:embed="rId5">
              <a:alphaModFix/>
            </a:blip>
            <a:srcRect b="0" l="0" r="0" t="0"/>
            <a:stretch/>
          </p:blipFill>
          <p:spPr>
            <a:xfrm>
              <a:off x="0" y="1832342"/>
              <a:ext cx="4409000" cy="3167350"/>
            </a:xfrm>
            <a:prstGeom prst="rect">
              <a:avLst/>
            </a:prstGeom>
            <a:noFill/>
            <a:ln>
              <a:noFill/>
            </a:ln>
            <a:effectLst>
              <a:outerShdw blurRad="63500" rotWithShape="0" dir="5400000" dist="50800">
                <a:srgbClr val="292929">
                  <a:alpha val="46274"/>
                </a:srgbClr>
              </a:outerShdw>
            </a:effectLst>
          </p:spPr>
        </p:pic>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C5D5F"/>
        </a:solidFill>
      </p:bgPr>
    </p:bg>
    <p:spTree>
      <p:nvGrpSpPr>
        <p:cNvPr id="420" name="Shape 420"/>
        <p:cNvGrpSpPr/>
        <p:nvPr/>
      </p:nvGrpSpPr>
      <p:grpSpPr>
        <a:xfrm>
          <a:off x="0" y="0"/>
          <a:ext cx="0" cy="0"/>
          <a:chOff x="0" y="0"/>
          <a:chExt cx="0" cy="0"/>
        </a:xfrm>
      </p:grpSpPr>
      <p:pic>
        <p:nvPicPr>
          <p:cNvPr descr="Rectángulo Rectángulo" id="421" name="Google Shape;421;p28"/>
          <p:cNvPicPr preferRelativeResize="0"/>
          <p:nvPr/>
        </p:nvPicPr>
        <p:blipFill rotWithShape="1">
          <a:blip r:embed="rId3">
            <a:alphaModFix/>
          </a:blip>
          <a:srcRect b="0" l="0" r="0" t="0"/>
          <a:stretch/>
        </p:blipFill>
        <p:spPr>
          <a:xfrm>
            <a:off x="1917700" y="311237"/>
            <a:ext cx="20967700" cy="2603501"/>
          </a:xfrm>
          <a:prstGeom prst="rect">
            <a:avLst/>
          </a:prstGeom>
          <a:noFill/>
          <a:ln>
            <a:noFill/>
          </a:ln>
          <a:effectLst>
            <a:outerShdw blurRad="190500" rotWithShape="0" dir="5400000" dist="8455">
              <a:srgbClr val="000000"/>
            </a:outerShdw>
          </a:effectLst>
        </p:spPr>
      </p:pic>
      <p:pic>
        <p:nvPicPr>
          <p:cNvPr descr="Rectángulo Rectángulo" id="422" name="Google Shape;422;p28"/>
          <p:cNvPicPr preferRelativeResize="0"/>
          <p:nvPr/>
        </p:nvPicPr>
        <p:blipFill rotWithShape="1">
          <a:blip r:embed="rId4">
            <a:alphaModFix/>
          </a:blip>
          <a:srcRect b="0" l="0" r="0" t="0"/>
          <a:stretch/>
        </p:blipFill>
        <p:spPr>
          <a:xfrm>
            <a:off x="957304" y="4129751"/>
            <a:ext cx="23148444" cy="9031250"/>
          </a:xfrm>
          <a:prstGeom prst="rect">
            <a:avLst/>
          </a:prstGeom>
          <a:noFill/>
          <a:ln>
            <a:noFill/>
          </a:ln>
          <a:effectLst>
            <a:outerShdw blurRad="190500" rotWithShape="0" dir="5400000" dist="8455">
              <a:srgbClr val="000000"/>
            </a:outerShdw>
          </a:effectLst>
        </p:spPr>
      </p:pic>
      <p:sp>
        <p:nvSpPr>
          <p:cNvPr id="423" name="Google Shape;423;p28"/>
          <p:cNvSpPr txBox="1"/>
          <p:nvPr>
            <p:ph idx="4294967295" type="ctrTitle"/>
          </p:nvPr>
        </p:nvSpPr>
        <p:spPr>
          <a:xfrm>
            <a:off x="2994769" y="6437"/>
            <a:ext cx="19621500" cy="3213101"/>
          </a:xfrm>
          <a:prstGeom prst="rect">
            <a:avLst/>
          </a:prstGeom>
          <a:noFill/>
          <a:ln>
            <a:noFill/>
          </a:ln>
          <a:effectLst>
            <a:outerShdw blurRad="190500" rotWithShape="0" dir="5400000" dist="8455">
              <a:srgbClr val="000000"/>
            </a:outerShdw>
          </a:effectLst>
        </p:spPr>
        <p:txBody>
          <a:bodyPr anchorCtr="0" anchor="ctr" bIns="50800" lIns="50800" spcFirstLastPara="1" rIns="50800" wrap="square" tIns="50800">
            <a:normAutofit/>
          </a:bodyPr>
          <a:lstStyle/>
          <a:p>
            <a:pPr indent="0" lvl="0" marL="0" marR="0" rtl="0" algn="ctr">
              <a:lnSpc>
                <a:spcPct val="114102"/>
              </a:lnSpc>
              <a:spcBef>
                <a:spcPts val="0"/>
              </a:spcBef>
              <a:spcAft>
                <a:spcPts val="0"/>
              </a:spcAft>
              <a:buClr>
                <a:srgbClr val="FFFFFF"/>
              </a:buClr>
              <a:buSzPts val="7800"/>
              <a:buFont typeface="Roboto"/>
              <a:buNone/>
            </a:pPr>
            <a:r>
              <a:rPr b="1" i="0" lang="en-US" sz="7800" u="none" cap="none" strike="noStrike">
                <a:solidFill>
                  <a:srgbClr val="FFFFFF"/>
                </a:solidFill>
                <a:latin typeface="Roboto"/>
                <a:ea typeface="Roboto"/>
                <a:cs typeface="Roboto"/>
                <a:sym typeface="Roboto"/>
              </a:rPr>
              <a:t>Satanás procura degradar</a:t>
            </a:r>
            <a:r>
              <a:rPr b="0" i="0" lang="en-US" sz="6100" u="none" cap="none" strike="noStrike">
                <a:solidFill>
                  <a:srgbClr val="FFFFFF"/>
                </a:solidFill>
                <a:latin typeface="Roboto Condensed"/>
                <a:ea typeface="Roboto Condensed"/>
                <a:cs typeface="Roboto Condensed"/>
                <a:sym typeface="Roboto Condensed"/>
              </a:rPr>
              <a:t> las </a:t>
            </a:r>
            <a:r>
              <a:rPr b="1" i="0" lang="en-US" sz="7800" u="none" cap="none" strike="noStrike">
                <a:solidFill>
                  <a:srgbClr val="FFFFFF"/>
                </a:solidFill>
                <a:latin typeface="Roboto"/>
                <a:ea typeface="Roboto"/>
                <a:cs typeface="Roboto"/>
                <a:sym typeface="Roboto"/>
              </a:rPr>
              <a:t>mentes</a:t>
            </a:r>
            <a:endParaRPr/>
          </a:p>
        </p:txBody>
      </p:sp>
      <p:sp>
        <p:nvSpPr>
          <p:cNvPr id="424" name="Google Shape;424;p28"/>
          <p:cNvSpPr txBox="1"/>
          <p:nvPr>
            <p:ph idx="4294967295" type="subTitle"/>
          </p:nvPr>
        </p:nvSpPr>
        <p:spPr>
          <a:xfrm>
            <a:off x="1614485" y="5096348"/>
            <a:ext cx="21834083" cy="7707656"/>
          </a:xfrm>
          <a:prstGeom prst="rect">
            <a:avLst/>
          </a:prstGeom>
          <a:noFill/>
          <a:ln>
            <a:noFill/>
          </a:ln>
        </p:spPr>
        <p:txBody>
          <a:bodyPr anchorCtr="0" anchor="t" bIns="50800" lIns="50800" spcFirstLastPara="1" rIns="50800" wrap="square" tIns="50800">
            <a:normAutofit/>
          </a:bodyPr>
          <a:lstStyle/>
          <a:p>
            <a:pPr indent="0" lvl="0" marL="0" marR="0" rtl="0" algn="ctr">
              <a:lnSpc>
                <a:spcPct val="100000"/>
              </a:lnSpc>
              <a:spcBef>
                <a:spcPts val="0"/>
              </a:spcBef>
              <a:spcAft>
                <a:spcPts val="0"/>
              </a:spcAft>
              <a:buClr>
                <a:srgbClr val="FFFFFF"/>
              </a:buClr>
              <a:buSzPts val="6996"/>
              <a:buFont typeface="Helvetica Neue Light"/>
              <a:buNone/>
            </a:pPr>
            <a:r>
              <a:rPr b="0" i="0" lang="en-US" sz="6996" u="none" cap="none" strike="noStrike">
                <a:solidFill>
                  <a:srgbClr val="FFFFFF"/>
                </a:solidFill>
                <a:latin typeface="Helvetica Neue Light"/>
                <a:ea typeface="Helvetica Neue Light"/>
                <a:cs typeface="Helvetica Neue Light"/>
                <a:sym typeface="Helvetica Neue Light"/>
              </a:rPr>
              <a:t>Él puede moldear</a:t>
            </a:r>
            <a:r>
              <a:rPr b="0" i="0" lang="en-US" sz="5299" u="none" cap="none" strike="noStrike">
                <a:solidFill>
                  <a:srgbClr val="FFFFFF"/>
                </a:solidFill>
                <a:latin typeface="Helvetica Neue Light"/>
                <a:ea typeface="Helvetica Neue Light"/>
                <a:cs typeface="Helvetica Neue Light"/>
                <a:sym typeface="Helvetica Neue Light"/>
              </a:rPr>
              <a:t> la </a:t>
            </a:r>
            <a:r>
              <a:rPr b="0" i="0" lang="en-US" sz="6996" u="none" cap="none" strike="noStrike">
                <a:solidFill>
                  <a:srgbClr val="FFFFFF"/>
                </a:solidFill>
                <a:latin typeface="Helvetica Neue Light"/>
                <a:ea typeface="Helvetica Neue Light"/>
                <a:cs typeface="Helvetica Neue Light"/>
                <a:sym typeface="Helvetica Neue Light"/>
              </a:rPr>
              <a:t>descendencia fácilmente </a:t>
            </a:r>
            <a:r>
              <a:rPr b="0" i="0" lang="en-US" sz="4664" u="none" cap="none" strike="noStrike">
                <a:solidFill>
                  <a:srgbClr val="FFFFFF"/>
                </a:solidFill>
                <a:latin typeface="Helvetica Neue Light"/>
                <a:ea typeface="Helvetica Neue Light"/>
                <a:cs typeface="Helvetica Neue Light"/>
                <a:sym typeface="Helvetica Neue Light"/>
              </a:rPr>
              <a:t>de lo que </a:t>
            </a:r>
            <a:r>
              <a:rPr b="0" i="0" lang="en-US" sz="6996" u="none" cap="none" strike="noStrike">
                <a:solidFill>
                  <a:srgbClr val="FFFFFF"/>
                </a:solidFill>
                <a:latin typeface="Helvetica Neue Light"/>
                <a:ea typeface="Helvetica Neue Light"/>
                <a:cs typeface="Helvetica Neue Light"/>
                <a:sym typeface="Helvetica Neue Light"/>
              </a:rPr>
              <a:t>pudo hacerlo </a:t>
            </a:r>
            <a:r>
              <a:rPr b="0" i="0" lang="en-US" sz="4664" u="none" cap="none" strike="noStrike">
                <a:solidFill>
                  <a:srgbClr val="FFFFFF"/>
                </a:solidFill>
                <a:latin typeface="Helvetica Neue Light"/>
                <a:ea typeface="Helvetica Neue Light"/>
                <a:cs typeface="Helvetica Neue Light"/>
                <a:sym typeface="Helvetica Neue Light"/>
              </a:rPr>
              <a:t>con sus</a:t>
            </a:r>
            <a:r>
              <a:rPr b="0" i="0" lang="en-US" sz="6996" u="none" cap="none" strike="noStrike">
                <a:solidFill>
                  <a:srgbClr val="FFFFFF"/>
                </a:solidFill>
                <a:latin typeface="Helvetica Neue Light"/>
                <a:ea typeface="Helvetica Neue Light"/>
                <a:cs typeface="Helvetica Neue Light"/>
                <a:sym typeface="Helvetica Neue Light"/>
              </a:rPr>
              <a:t> padres</a:t>
            </a:r>
            <a:r>
              <a:rPr b="0" i="0" lang="en-US" sz="4664" u="none" cap="none" strike="noStrike">
                <a:solidFill>
                  <a:srgbClr val="FFFFFF"/>
                </a:solidFill>
                <a:latin typeface="Helvetica Neue Light"/>
                <a:ea typeface="Helvetica Neue Light"/>
                <a:cs typeface="Helvetica Neue Light"/>
                <a:sym typeface="Helvetica Neue Light"/>
              </a:rPr>
              <a:t>, porque </a:t>
            </a:r>
            <a:r>
              <a:rPr b="0" i="0" lang="en-US" sz="6996" u="none" cap="none" strike="noStrike">
                <a:solidFill>
                  <a:srgbClr val="FFFFFF"/>
                </a:solidFill>
                <a:latin typeface="Helvetica Neue Light"/>
                <a:ea typeface="Helvetica Neue Light"/>
                <a:cs typeface="Helvetica Neue Light"/>
                <a:sym typeface="Helvetica Neue Light"/>
              </a:rPr>
              <a:t>puede controlar </a:t>
            </a:r>
            <a:r>
              <a:rPr b="0" i="0" lang="en-US" sz="4664" u="none" cap="none" strike="noStrike">
                <a:solidFill>
                  <a:srgbClr val="FFFFFF"/>
                </a:solidFill>
                <a:latin typeface="Helvetica Neue Light"/>
                <a:ea typeface="Helvetica Neue Light"/>
                <a:cs typeface="Helvetica Neue Light"/>
                <a:sym typeface="Helvetica Neue Light"/>
              </a:rPr>
              <a:t>la</a:t>
            </a:r>
            <a:r>
              <a:rPr b="0" i="0" lang="en-US" sz="6996" u="none" cap="none" strike="noStrike">
                <a:solidFill>
                  <a:srgbClr val="FFFFFF"/>
                </a:solidFill>
                <a:latin typeface="Helvetica Neue Light"/>
                <a:ea typeface="Helvetica Neue Light"/>
                <a:cs typeface="Helvetica Neue Light"/>
                <a:sym typeface="Helvetica Neue Light"/>
              </a:rPr>
              <a:t> mente </a:t>
            </a:r>
            <a:r>
              <a:rPr b="0" i="0" lang="en-US" sz="4664" u="none" cap="none" strike="noStrike">
                <a:solidFill>
                  <a:srgbClr val="FFFFFF"/>
                </a:solidFill>
                <a:latin typeface="Helvetica Neue Light"/>
                <a:ea typeface="Helvetica Neue Light"/>
                <a:cs typeface="Helvetica Neue Light"/>
                <a:sym typeface="Helvetica Neue Light"/>
              </a:rPr>
              <a:t>de los </a:t>
            </a:r>
            <a:r>
              <a:rPr b="0" i="0" lang="en-US" sz="6996" u="none" cap="none" strike="noStrike">
                <a:solidFill>
                  <a:srgbClr val="FFFFFF"/>
                </a:solidFill>
                <a:latin typeface="Helvetica Neue Light"/>
                <a:ea typeface="Helvetica Neue Light"/>
                <a:cs typeface="Helvetica Neue Light"/>
                <a:sym typeface="Helvetica Neue Light"/>
              </a:rPr>
              <a:t>padres, </a:t>
            </a:r>
            <a:r>
              <a:rPr b="0" i="0" lang="en-US" sz="4664" u="none" cap="none" strike="noStrike">
                <a:solidFill>
                  <a:srgbClr val="FFFFFF"/>
                </a:solidFill>
                <a:latin typeface="Helvetica Neue Light"/>
                <a:ea typeface="Helvetica Neue Light"/>
                <a:cs typeface="Helvetica Neue Light"/>
                <a:sym typeface="Helvetica Neue Light"/>
              </a:rPr>
              <a:t>por medio</a:t>
            </a:r>
            <a:r>
              <a:rPr b="0" i="0" lang="en-US" sz="6996" u="none" cap="none" strike="noStrike">
                <a:solidFill>
                  <a:srgbClr val="FFFFFF"/>
                </a:solidFill>
                <a:latin typeface="Helvetica Neue Light"/>
                <a:ea typeface="Helvetica Neue Light"/>
                <a:cs typeface="Helvetica Neue Light"/>
                <a:sym typeface="Helvetica Neue Light"/>
              </a:rPr>
              <a:t> </a:t>
            </a:r>
            <a:r>
              <a:rPr b="0" i="0" lang="en-US" sz="4664" u="none" cap="none" strike="noStrike">
                <a:solidFill>
                  <a:srgbClr val="FFFFFF"/>
                </a:solidFill>
                <a:latin typeface="Helvetica Neue Light"/>
                <a:ea typeface="Helvetica Neue Light"/>
                <a:cs typeface="Helvetica Neue Light"/>
                <a:sym typeface="Helvetica Neue Light"/>
              </a:rPr>
              <a:t>de ellos </a:t>
            </a:r>
            <a:r>
              <a:rPr b="0" i="0" lang="en-US" sz="6996" u="none" cap="none" strike="noStrike">
                <a:solidFill>
                  <a:srgbClr val="FFFFFF"/>
                </a:solidFill>
                <a:latin typeface="Helvetica Neue Light"/>
                <a:ea typeface="Helvetica Neue Light"/>
                <a:cs typeface="Helvetica Neue Light"/>
                <a:sym typeface="Helvetica Neue Light"/>
              </a:rPr>
              <a:t>pueda grabar su propio carácter sobre sus niños. De este modo nacen muchos niños con pasiones</a:t>
            </a:r>
            <a:r>
              <a:rPr b="0" i="0" lang="en-US" sz="4664" u="none" cap="none" strike="noStrike">
                <a:solidFill>
                  <a:srgbClr val="FFFFFF"/>
                </a:solidFill>
                <a:latin typeface="Helvetica Neue Light"/>
                <a:ea typeface="Helvetica Neue Light"/>
                <a:cs typeface="Helvetica Neue Light"/>
                <a:sym typeface="Helvetica Neue Light"/>
              </a:rPr>
              <a:t> animales mayormente crecientes</a:t>
            </a:r>
            <a:r>
              <a:rPr b="0" i="0" lang="en-US" sz="6996" u="none" cap="none" strike="noStrike">
                <a:solidFill>
                  <a:srgbClr val="FFFFFF"/>
                </a:solidFill>
                <a:latin typeface="Helvetica Neue Light"/>
                <a:ea typeface="Helvetica Neue Light"/>
                <a:cs typeface="Helvetica Neue Light"/>
                <a:sym typeface="Helvetica Neue Light"/>
              </a:rPr>
              <a:t>, </a:t>
            </a:r>
            <a:r>
              <a:rPr b="0" i="0" lang="en-US" sz="4664" u="none" cap="none" strike="noStrike">
                <a:solidFill>
                  <a:srgbClr val="FFFFFF"/>
                </a:solidFill>
                <a:latin typeface="Helvetica Neue Light"/>
                <a:ea typeface="Helvetica Neue Light"/>
                <a:cs typeface="Helvetica Neue Light"/>
                <a:sym typeface="Helvetica Neue Light"/>
              </a:rPr>
              <a:t>mientras que sus</a:t>
            </a:r>
            <a:r>
              <a:rPr b="0" i="0" lang="en-US" sz="6996" u="none" cap="none" strike="noStrike">
                <a:solidFill>
                  <a:srgbClr val="FFFFFF"/>
                </a:solidFill>
                <a:latin typeface="Helvetica Neue Light"/>
                <a:ea typeface="Helvetica Neue Light"/>
                <a:cs typeface="Helvetica Neue Light"/>
                <a:sym typeface="Helvetica Neue Light"/>
              </a:rPr>
              <a:t> facultades morales se han desarrollado débilmente.</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C5D5F"/>
        </a:solidFill>
      </p:bgPr>
    </p:bg>
    <p:spTree>
      <p:nvGrpSpPr>
        <p:cNvPr id="428" name="Shape 428"/>
        <p:cNvGrpSpPr/>
        <p:nvPr/>
      </p:nvGrpSpPr>
      <p:grpSpPr>
        <a:xfrm>
          <a:off x="0" y="0"/>
          <a:ext cx="0" cy="0"/>
          <a:chOff x="0" y="0"/>
          <a:chExt cx="0" cy="0"/>
        </a:xfrm>
      </p:grpSpPr>
      <p:pic>
        <p:nvPicPr>
          <p:cNvPr descr="Rectángulo Rectángulo" id="429" name="Google Shape;429;p29"/>
          <p:cNvPicPr preferRelativeResize="0"/>
          <p:nvPr/>
        </p:nvPicPr>
        <p:blipFill rotWithShape="1">
          <a:blip r:embed="rId3">
            <a:alphaModFix/>
          </a:blip>
          <a:srcRect b="0" l="0" r="0" t="0"/>
          <a:stretch/>
        </p:blipFill>
        <p:spPr>
          <a:xfrm>
            <a:off x="1917700" y="311237"/>
            <a:ext cx="20967700" cy="2603501"/>
          </a:xfrm>
          <a:prstGeom prst="rect">
            <a:avLst/>
          </a:prstGeom>
          <a:noFill/>
          <a:ln>
            <a:noFill/>
          </a:ln>
          <a:effectLst>
            <a:outerShdw blurRad="190500" rotWithShape="0" dir="5400000" dist="8455">
              <a:srgbClr val="000000"/>
            </a:outerShdw>
          </a:effectLst>
        </p:spPr>
      </p:pic>
      <p:pic>
        <p:nvPicPr>
          <p:cNvPr descr="Rectángulo Rectángulo" id="430" name="Google Shape;430;p29"/>
          <p:cNvPicPr preferRelativeResize="0"/>
          <p:nvPr/>
        </p:nvPicPr>
        <p:blipFill rotWithShape="1">
          <a:blip r:embed="rId4">
            <a:alphaModFix/>
          </a:blip>
          <a:srcRect b="0" l="0" r="0" t="0"/>
          <a:stretch/>
        </p:blipFill>
        <p:spPr>
          <a:xfrm>
            <a:off x="1435411" y="3789064"/>
            <a:ext cx="22192232" cy="8677872"/>
          </a:xfrm>
          <a:prstGeom prst="rect">
            <a:avLst/>
          </a:prstGeom>
          <a:noFill/>
          <a:ln>
            <a:noFill/>
          </a:ln>
          <a:effectLst>
            <a:outerShdw blurRad="190500" rotWithShape="0" dir="5400000" dist="8455">
              <a:srgbClr val="000000"/>
            </a:outerShdw>
          </a:effectLst>
        </p:spPr>
      </p:pic>
      <p:sp>
        <p:nvSpPr>
          <p:cNvPr id="431" name="Google Shape;431;p29"/>
          <p:cNvSpPr txBox="1"/>
          <p:nvPr>
            <p:ph idx="4294967295" type="ctrTitle"/>
          </p:nvPr>
        </p:nvSpPr>
        <p:spPr>
          <a:xfrm>
            <a:off x="2994769" y="6437"/>
            <a:ext cx="19621500" cy="3213101"/>
          </a:xfrm>
          <a:prstGeom prst="rect">
            <a:avLst/>
          </a:prstGeom>
          <a:noFill/>
          <a:ln>
            <a:noFill/>
          </a:ln>
          <a:effectLst>
            <a:outerShdw blurRad="190500" rotWithShape="0" dir="5400000" dist="8455">
              <a:srgbClr val="000000"/>
            </a:outerShdw>
          </a:effectLst>
        </p:spPr>
        <p:txBody>
          <a:bodyPr anchorCtr="0" anchor="ctr" bIns="50800" lIns="50800" spcFirstLastPara="1" rIns="50800" wrap="square" tIns="50800">
            <a:normAutofit/>
          </a:bodyPr>
          <a:lstStyle/>
          <a:p>
            <a:pPr indent="0" lvl="0" marL="0" marR="0" rtl="0" algn="ctr">
              <a:lnSpc>
                <a:spcPct val="114102"/>
              </a:lnSpc>
              <a:spcBef>
                <a:spcPts val="0"/>
              </a:spcBef>
              <a:spcAft>
                <a:spcPts val="0"/>
              </a:spcAft>
              <a:buClr>
                <a:srgbClr val="FFFFFF"/>
              </a:buClr>
              <a:buSzPts val="7800"/>
              <a:buFont typeface="Roboto"/>
              <a:buNone/>
            </a:pPr>
            <a:r>
              <a:rPr b="1" i="0" lang="en-US" sz="7800" u="none" cap="none" strike="noStrike">
                <a:solidFill>
                  <a:srgbClr val="FFFFFF"/>
                </a:solidFill>
                <a:latin typeface="Roboto"/>
                <a:ea typeface="Roboto"/>
                <a:cs typeface="Roboto"/>
                <a:sym typeface="Roboto"/>
              </a:rPr>
              <a:t>Transmiten energía disminuida</a:t>
            </a:r>
            <a:endParaRPr/>
          </a:p>
        </p:txBody>
      </p:sp>
      <p:sp>
        <p:nvSpPr>
          <p:cNvPr id="432" name="Google Shape;432;p29"/>
          <p:cNvSpPr txBox="1"/>
          <p:nvPr>
            <p:ph idx="4294967295" type="subTitle"/>
          </p:nvPr>
        </p:nvSpPr>
        <p:spPr>
          <a:xfrm>
            <a:off x="1614485" y="4502772"/>
            <a:ext cx="21834084" cy="7707656"/>
          </a:xfrm>
          <a:prstGeom prst="rect">
            <a:avLst/>
          </a:prstGeom>
          <a:noFill/>
          <a:ln>
            <a:noFill/>
          </a:ln>
        </p:spPr>
        <p:txBody>
          <a:bodyPr anchorCtr="0" anchor="t" bIns="50800" lIns="50800" spcFirstLastPara="1" rIns="50800" wrap="square" tIns="50800">
            <a:normAutofit/>
          </a:bodyPr>
          <a:lstStyle/>
          <a:p>
            <a:pPr indent="0" lvl="0" marL="0" marR="0" rtl="0" algn="ctr">
              <a:lnSpc>
                <a:spcPct val="100000"/>
              </a:lnSpc>
              <a:spcBef>
                <a:spcPts val="0"/>
              </a:spcBef>
              <a:spcAft>
                <a:spcPts val="0"/>
              </a:spcAft>
              <a:buClr>
                <a:srgbClr val="FFFFFF"/>
              </a:buClr>
              <a:buSzPts val="6204"/>
              <a:buFont typeface="Helvetica Neue Light"/>
              <a:buNone/>
            </a:pPr>
            <a:r>
              <a:rPr b="0" i="0" lang="en-US" sz="6204" u="none" cap="none" strike="noStrike">
                <a:solidFill>
                  <a:srgbClr val="FFFFFF"/>
                </a:solidFill>
                <a:latin typeface="Helvetica Neue Light"/>
                <a:ea typeface="Helvetica Neue Light"/>
                <a:cs typeface="Helvetica Neue Light"/>
                <a:sym typeface="Helvetica Neue Light"/>
              </a:rPr>
              <a:t>Hombres y mujeres que han enfermado en su relación matrimonial, han pensado con frecuencia egoístamente tan solo en su propia felicidad. No han considerado seriamente la cuestión desde el punto de vista de los principios nobles y elevados y no han razonado que lo único que podían esperar de su descendencia era una energía corporal y mental disminuida, que no elevaría a la sociedad sino que la hundiría aún más.</a:t>
            </a:r>
            <a:endParaRPr/>
          </a:p>
        </p:txBody>
      </p:sp>
      <p:sp>
        <p:nvSpPr>
          <p:cNvPr id="433" name="Google Shape;433;p29"/>
          <p:cNvSpPr txBox="1"/>
          <p:nvPr/>
        </p:nvSpPr>
        <p:spPr>
          <a:xfrm>
            <a:off x="12825164" y="12694299"/>
            <a:ext cx="7163639" cy="671802"/>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000000"/>
              </a:buClr>
              <a:buSzPts val="3800"/>
              <a:buFont typeface="Helvetica Neue Light"/>
              <a:buNone/>
            </a:pPr>
            <a:r>
              <a:rPr b="0" i="0" lang="en-US" sz="3800" u="none" cap="none" strike="noStrike">
                <a:solidFill>
                  <a:srgbClr val="000000"/>
                </a:solidFill>
                <a:latin typeface="Helvetica Neue Light"/>
                <a:ea typeface="Helvetica Neue Light"/>
                <a:cs typeface="Helvetica Neue Light"/>
                <a:sym typeface="Helvetica Neue Light"/>
              </a:rPr>
              <a:t>—TC 2:480 (1870). {1MCP 146.2}</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1" name="Shape 151"/>
        <p:cNvGrpSpPr/>
        <p:nvPr/>
      </p:nvGrpSpPr>
      <p:grpSpPr>
        <a:xfrm>
          <a:off x="0" y="0"/>
          <a:ext cx="0" cy="0"/>
          <a:chOff x="0" y="0"/>
          <a:chExt cx="0" cy="0"/>
        </a:xfrm>
      </p:grpSpPr>
      <p:sp>
        <p:nvSpPr>
          <p:cNvPr id="152" name="Google Shape;152;p3"/>
          <p:cNvSpPr txBox="1"/>
          <p:nvPr>
            <p:ph idx="4294967295" type="ctrTitle"/>
          </p:nvPr>
        </p:nvSpPr>
        <p:spPr>
          <a:xfrm>
            <a:off x="2176958" y="1418897"/>
            <a:ext cx="8003184" cy="2860141"/>
          </a:xfrm>
          <a:prstGeom prst="rect">
            <a:avLst/>
          </a:prstGeom>
          <a:noFill/>
          <a:ln>
            <a:noFill/>
          </a:ln>
          <a:effectLst>
            <a:outerShdw blurRad="190500" rotWithShape="0" dir="5400000" dist="8455">
              <a:srgbClr val="000000"/>
            </a:outerShdw>
          </a:effectLst>
        </p:spPr>
        <p:txBody>
          <a:bodyPr anchorCtr="0" anchor="t" bIns="50800" lIns="50800" spcFirstLastPara="1" rIns="50800" wrap="square" tIns="50800">
            <a:normAutofit/>
          </a:bodyPr>
          <a:lstStyle/>
          <a:p>
            <a:pPr indent="0" lvl="0" marL="0" marR="0" rtl="0" algn="ctr">
              <a:lnSpc>
                <a:spcPct val="89285"/>
              </a:lnSpc>
              <a:spcBef>
                <a:spcPts val="0"/>
              </a:spcBef>
              <a:spcAft>
                <a:spcPts val="0"/>
              </a:spcAft>
              <a:buClr>
                <a:srgbClr val="FFFFFF"/>
              </a:buClr>
              <a:buSzPts val="5293"/>
              <a:buFont typeface="Roboto Light"/>
              <a:buNone/>
            </a:pPr>
            <a:r>
              <a:rPr b="0" i="0" lang="en-US" sz="5293" u="none" cap="none" strike="noStrike">
                <a:solidFill>
                  <a:srgbClr val="FFFFFF"/>
                </a:solidFill>
                <a:latin typeface="Roboto Light"/>
                <a:ea typeface="Roboto Light"/>
                <a:cs typeface="Roboto Light"/>
                <a:sym typeface="Roboto Light"/>
              </a:rPr>
              <a:t>La </a:t>
            </a:r>
            <a:r>
              <a:rPr b="1" i="0" lang="en-US" sz="8848" u="none" cap="none" strike="noStrike">
                <a:solidFill>
                  <a:srgbClr val="FFFFFF"/>
                </a:solidFill>
                <a:latin typeface="Helvetica Neue"/>
                <a:ea typeface="Helvetica Neue"/>
                <a:cs typeface="Helvetica Neue"/>
                <a:sym typeface="Helvetica Neue"/>
              </a:rPr>
              <a:t>personalidad </a:t>
            </a:r>
            <a:r>
              <a:rPr b="0" i="0" lang="en-US" sz="5293" u="none" cap="none" strike="noStrike">
                <a:solidFill>
                  <a:srgbClr val="FFFFFF"/>
                </a:solidFill>
                <a:latin typeface="Helvetica Neue"/>
                <a:ea typeface="Helvetica Neue"/>
                <a:cs typeface="Helvetica Neue"/>
                <a:sym typeface="Helvetica Neue"/>
              </a:rPr>
              <a:t>en </a:t>
            </a:r>
            <a:r>
              <a:rPr b="1" i="0" lang="en-US" sz="8848" u="none" cap="none" strike="noStrike">
                <a:solidFill>
                  <a:srgbClr val="FFFFFF"/>
                </a:solidFill>
                <a:latin typeface="Helvetica Neue"/>
                <a:ea typeface="Helvetica Neue"/>
                <a:cs typeface="Helvetica Neue"/>
                <a:sym typeface="Helvetica Neue"/>
              </a:rPr>
              <a:t>desarrollo</a:t>
            </a:r>
            <a:endParaRPr/>
          </a:p>
        </p:txBody>
      </p:sp>
      <p:grpSp>
        <p:nvGrpSpPr>
          <p:cNvPr id="153" name="Google Shape;153;p3"/>
          <p:cNvGrpSpPr/>
          <p:nvPr/>
        </p:nvGrpSpPr>
        <p:grpSpPr>
          <a:xfrm>
            <a:off x="10947962" y="2443837"/>
            <a:ext cx="13371977" cy="10531086"/>
            <a:chOff x="0" y="0"/>
            <a:chExt cx="13371975" cy="10531085"/>
          </a:xfrm>
        </p:grpSpPr>
        <p:pic>
          <p:nvPicPr>
            <p:cNvPr descr="Galería de imágenes" id="154" name="Google Shape;154;p3"/>
            <p:cNvPicPr preferRelativeResize="0"/>
            <p:nvPr/>
          </p:nvPicPr>
          <p:blipFill rotWithShape="1">
            <a:blip r:embed="rId4">
              <a:alphaModFix/>
            </a:blip>
            <a:srcRect b="0" l="1570" r="1569" t="0"/>
            <a:stretch/>
          </p:blipFill>
          <p:spPr>
            <a:xfrm>
              <a:off x="0" y="176841"/>
              <a:ext cx="13371975" cy="10354244"/>
            </a:xfrm>
            <a:prstGeom prst="rect">
              <a:avLst/>
            </a:prstGeom>
            <a:noFill/>
            <a:ln>
              <a:noFill/>
            </a:ln>
          </p:spPr>
        </p:pic>
        <p:sp>
          <p:nvSpPr>
            <p:cNvPr id="155" name="Google Shape;155;p3"/>
            <p:cNvSpPr txBox="1"/>
            <p:nvPr/>
          </p:nvSpPr>
          <p:spPr>
            <a:xfrm>
              <a:off x="2245042" y="920392"/>
              <a:ext cx="3631732" cy="1234441"/>
            </a:xfrm>
            <a:prstGeom prst="rect">
              <a:avLst/>
            </a:prstGeom>
            <a:noFill/>
            <a:ln>
              <a:noFill/>
            </a:ln>
          </p:spPr>
          <p:txBody>
            <a:bodyPr anchorCtr="0" anchor="ctr" bIns="0" lIns="0" spcFirstLastPara="1" rIns="0" wrap="square" tIns="0">
              <a:spAutoFit/>
            </a:bodyPr>
            <a:lstStyle/>
            <a:p>
              <a:pPr indent="0" lvl="0" marL="0" marR="0" rtl="0" algn="l">
                <a:lnSpc>
                  <a:spcPct val="80000"/>
                </a:lnSpc>
                <a:spcBef>
                  <a:spcPts val="0"/>
                </a:spcBef>
                <a:spcAft>
                  <a:spcPts val="0"/>
                </a:spcAft>
                <a:buClr>
                  <a:srgbClr val="1D163D"/>
                </a:buClr>
                <a:buSzPts val="4700"/>
                <a:buFont typeface="Arial Rounded"/>
                <a:buNone/>
              </a:pPr>
              <a:r>
                <a:rPr b="1" i="0" lang="en-US" sz="4700" u="none" cap="none" strike="noStrike">
                  <a:solidFill>
                    <a:srgbClr val="1D163D"/>
                  </a:solidFill>
                  <a:latin typeface="Arial Rounded"/>
                  <a:ea typeface="Arial Rounded"/>
                  <a:cs typeface="Arial Rounded"/>
                  <a:sym typeface="Arial Rounded"/>
                </a:rPr>
                <a:t>Influencias prenatales</a:t>
              </a:r>
              <a:endParaRPr/>
            </a:p>
          </p:txBody>
        </p:sp>
        <p:sp>
          <p:nvSpPr>
            <p:cNvPr id="156" name="Google Shape;156;p3"/>
            <p:cNvSpPr txBox="1"/>
            <p:nvPr/>
          </p:nvSpPr>
          <p:spPr>
            <a:xfrm>
              <a:off x="661294" y="69849"/>
              <a:ext cx="1489773" cy="7136687"/>
            </a:xfrm>
            <a:prstGeom prst="rect">
              <a:avLst/>
            </a:prstGeom>
            <a:noFill/>
            <a:ln>
              <a:noFill/>
            </a:ln>
          </p:spPr>
          <p:txBody>
            <a:bodyPr anchorCtr="0" anchor="t" bIns="50800" lIns="50800" spcFirstLastPara="1" rIns="50800" wrap="square" tIns="50800">
              <a:spAutoFit/>
            </a:bodyPr>
            <a:lstStyle/>
            <a:p>
              <a:pPr indent="0" lvl="0" marL="0" marR="0" rtl="0" algn="l">
                <a:lnSpc>
                  <a:spcPct val="236764"/>
                </a:lnSpc>
                <a:spcBef>
                  <a:spcPts val="0"/>
                </a:spcBef>
                <a:spcAft>
                  <a:spcPts val="0"/>
                </a:spcAft>
                <a:buClr>
                  <a:srgbClr val="1D163D"/>
                </a:buClr>
                <a:buSzPts val="6800"/>
                <a:buFont typeface="Arial Rounded"/>
                <a:buNone/>
              </a:pPr>
              <a:r>
                <a:rPr b="1" i="0" lang="en-US" sz="6800" u="none" cap="none" strike="noStrike">
                  <a:solidFill>
                    <a:srgbClr val="1D163D"/>
                  </a:solidFill>
                  <a:latin typeface="Arial Rounded"/>
                  <a:ea typeface="Arial Rounded"/>
                  <a:cs typeface="Arial Rounded"/>
                  <a:sym typeface="Arial Rounded"/>
                </a:rPr>
                <a:t>16</a:t>
              </a:r>
              <a:endParaRPr/>
            </a:p>
            <a:p>
              <a:pPr indent="0" lvl="0" marL="0" marR="0" rtl="0" algn="l">
                <a:lnSpc>
                  <a:spcPct val="330882"/>
                </a:lnSpc>
                <a:spcBef>
                  <a:spcPts val="400"/>
                </a:spcBef>
                <a:spcAft>
                  <a:spcPts val="0"/>
                </a:spcAft>
                <a:buClr>
                  <a:srgbClr val="1D163D"/>
                </a:buClr>
                <a:buSzPts val="6800"/>
                <a:buFont typeface="Arial Rounded"/>
                <a:buNone/>
              </a:pPr>
              <a:r>
                <a:rPr b="1" i="0" lang="en-US" sz="6800" u="none" cap="none" strike="noStrike">
                  <a:solidFill>
                    <a:srgbClr val="1D163D"/>
                  </a:solidFill>
                  <a:latin typeface="Arial Rounded"/>
                  <a:ea typeface="Arial Rounded"/>
                  <a:cs typeface="Arial Rounded"/>
                  <a:sym typeface="Arial Rounded"/>
                </a:rPr>
                <a:t>17</a:t>
              </a:r>
              <a:endParaRPr/>
            </a:p>
            <a:p>
              <a:pPr indent="0" lvl="0" marL="0" marR="0" rtl="0" algn="l">
                <a:lnSpc>
                  <a:spcPct val="267647"/>
                </a:lnSpc>
                <a:spcBef>
                  <a:spcPts val="400"/>
                </a:spcBef>
                <a:spcAft>
                  <a:spcPts val="0"/>
                </a:spcAft>
                <a:buClr>
                  <a:srgbClr val="1D163D"/>
                </a:buClr>
                <a:buSzPts val="6800"/>
                <a:buFont typeface="Arial Rounded"/>
                <a:buNone/>
              </a:pPr>
              <a:r>
                <a:rPr b="1" i="0" lang="en-US" sz="6800" u="none" cap="none" strike="noStrike">
                  <a:solidFill>
                    <a:srgbClr val="1D163D"/>
                  </a:solidFill>
                  <a:latin typeface="Arial Rounded"/>
                  <a:ea typeface="Arial Rounded"/>
                  <a:cs typeface="Arial Rounded"/>
                  <a:sym typeface="Arial Rounded"/>
                </a:rPr>
                <a:t>18</a:t>
              </a:r>
              <a:endParaRPr/>
            </a:p>
          </p:txBody>
        </p:sp>
        <p:sp>
          <p:nvSpPr>
            <p:cNvPr id="157" name="Google Shape;157;p3"/>
            <p:cNvSpPr txBox="1"/>
            <p:nvPr/>
          </p:nvSpPr>
          <p:spPr>
            <a:xfrm>
              <a:off x="2094267" y="3504485"/>
              <a:ext cx="4480671" cy="1452881"/>
            </a:xfrm>
            <a:prstGeom prst="rect">
              <a:avLst/>
            </a:prstGeom>
            <a:noFill/>
            <a:ln>
              <a:noFill/>
            </a:ln>
          </p:spPr>
          <p:txBody>
            <a:bodyPr anchorCtr="0" anchor="ctr" bIns="0" lIns="0" spcFirstLastPara="1" rIns="0" wrap="square" tIns="0">
              <a:noAutofit/>
            </a:bodyPr>
            <a:lstStyle/>
            <a:p>
              <a:pPr indent="0" lvl="0" marL="0" marR="0" rtl="0" algn="l">
                <a:lnSpc>
                  <a:spcPct val="80000"/>
                </a:lnSpc>
                <a:spcBef>
                  <a:spcPts val="0"/>
                </a:spcBef>
                <a:spcAft>
                  <a:spcPts val="0"/>
                </a:spcAft>
                <a:buClr>
                  <a:srgbClr val="1D163D"/>
                </a:buClr>
                <a:buSzPts val="4700"/>
                <a:buFont typeface="Arial Rounded"/>
                <a:buNone/>
              </a:pPr>
              <a:r>
                <a:rPr b="1" i="0" lang="en-US" sz="4700" u="none" cap="none" strike="noStrike">
                  <a:solidFill>
                    <a:srgbClr val="1D163D"/>
                  </a:solidFill>
                  <a:latin typeface="Arial Rounded"/>
                  <a:ea typeface="Arial Rounded"/>
                  <a:cs typeface="Arial Rounded"/>
                  <a:sym typeface="Arial Rounded"/>
                </a:rPr>
                <a:t>Herencia</a:t>
              </a:r>
              <a:r>
                <a:rPr b="1" i="0" lang="en-US" sz="3800" u="none" cap="none" strike="noStrike">
                  <a:solidFill>
                    <a:srgbClr val="1D163D"/>
                  </a:solidFill>
                  <a:latin typeface="Arial Rounded"/>
                  <a:ea typeface="Arial Rounded"/>
                  <a:cs typeface="Arial Rounded"/>
                  <a:sym typeface="Arial Rounded"/>
                </a:rPr>
                <a:t> </a:t>
              </a:r>
              <a:r>
                <a:rPr b="1" i="0" lang="en-US" sz="2700" u="none" cap="none" strike="noStrike">
                  <a:solidFill>
                    <a:srgbClr val="1D163D"/>
                  </a:solidFill>
                  <a:latin typeface="Arial Rounded"/>
                  <a:ea typeface="Arial Rounded"/>
                  <a:cs typeface="Arial Rounded"/>
                  <a:sym typeface="Arial Rounded"/>
                </a:rPr>
                <a:t>y</a:t>
              </a:r>
              <a:r>
                <a:rPr b="1" i="0" lang="en-US" sz="3800" u="none" cap="none" strike="noStrike">
                  <a:solidFill>
                    <a:srgbClr val="1D163D"/>
                  </a:solidFill>
                  <a:latin typeface="Arial Rounded"/>
                  <a:ea typeface="Arial Rounded"/>
                  <a:cs typeface="Arial Rounded"/>
                  <a:sym typeface="Arial Rounded"/>
                </a:rPr>
                <a:t> </a:t>
              </a:r>
              <a:r>
                <a:rPr b="1" i="0" lang="en-US" sz="4700" u="none" cap="none" strike="noStrike">
                  <a:solidFill>
                    <a:srgbClr val="1D163D"/>
                  </a:solidFill>
                  <a:latin typeface="Arial Rounded"/>
                  <a:ea typeface="Arial Rounded"/>
                  <a:cs typeface="Arial Rounded"/>
                  <a:sym typeface="Arial Rounded"/>
                </a:rPr>
                <a:t>ambiente</a:t>
              </a:r>
              <a:endParaRPr/>
            </a:p>
          </p:txBody>
        </p:sp>
        <p:sp>
          <p:nvSpPr>
            <p:cNvPr id="158" name="Google Shape;158;p3"/>
            <p:cNvSpPr txBox="1"/>
            <p:nvPr/>
          </p:nvSpPr>
          <p:spPr>
            <a:xfrm>
              <a:off x="1971347" y="6122776"/>
              <a:ext cx="4179121" cy="1234441"/>
            </a:xfrm>
            <a:prstGeom prst="rect">
              <a:avLst/>
            </a:prstGeom>
            <a:noFill/>
            <a:ln>
              <a:noFill/>
            </a:ln>
          </p:spPr>
          <p:txBody>
            <a:bodyPr anchorCtr="0" anchor="ctr" bIns="0" lIns="0" spcFirstLastPara="1" rIns="0" wrap="square" tIns="0">
              <a:spAutoFit/>
            </a:bodyPr>
            <a:lstStyle/>
            <a:p>
              <a:pPr indent="0" lvl="0" marL="0" marR="0" rtl="0" algn="l">
                <a:lnSpc>
                  <a:spcPct val="80000"/>
                </a:lnSpc>
                <a:spcBef>
                  <a:spcPts val="0"/>
                </a:spcBef>
                <a:spcAft>
                  <a:spcPts val="0"/>
                </a:spcAft>
                <a:buClr>
                  <a:srgbClr val="1D163D"/>
                </a:buClr>
                <a:buSzPts val="2700"/>
                <a:buFont typeface="Arial Rounded"/>
                <a:buNone/>
              </a:pPr>
              <a:r>
                <a:rPr b="1" i="0" lang="en-US" sz="2700" u="none" cap="none" strike="noStrike">
                  <a:solidFill>
                    <a:srgbClr val="1D163D"/>
                  </a:solidFill>
                  <a:latin typeface="Arial Rounded"/>
                  <a:ea typeface="Arial Rounded"/>
                  <a:cs typeface="Arial Rounded"/>
                  <a:sym typeface="Arial Rounded"/>
                </a:rPr>
                <a:t>La </a:t>
              </a:r>
              <a:r>
                <a:rPr b="1" i="0" lang="en-US" sz="4700" u="none" cap="none" strike="noStrike">
                  <a:solidFill>
                    <a:srgbClr val="1D163D"/>
                  </a:solidFill>
                  <a:latin typeface="Arial Rounded"/>
                  <a:ea typeface="Arial Rounded"/>
                  <a:cs typeface="Arial Rounded"/>
                  <a:sym typeface="Arial Rounded"/>
                </a:rPr>
                <a:t>seguridad</a:t>
              </a:r>
              <a:r>
                <a:rPr b="1" i="0" lang="en-US" sz="3800" u="none" cap="none" strike="noStrike">
                  <a:solidFill>
                    <a:srgbClr val="1D163D"/>
                  </a:solidFill>
                  <a:latin typeface="Arial Rounded"/>
                  <a:ea typeface="Arial Rounded"/>
                  <a:cs typeface="Arial Rounded"/>
                  <a:sym typeface="Arial Rounded"/>
                </a:rPr>
                <a:t> </a:t>
              </a:r>
              <a:r>
                <a:rPr b="1" i="0" lang="en-US" sz="2700" u="none" cap="none" strike="noStrike">
                  <a:solidFill>
                    <a:srgbClr val="1D163D"/>
                  </a:solidFill>
                  <a:latin typeface="Arial Rounded"/>
                  <a:ea typeface="Arial Rounded"/>
                  <a:cs typeface="Arial Rounded"/>
                  <a:sym typeface="Arial Rounded"/>
                </a:rPr>
                <a:t>en el </a:t>
              </a:r>
              <a:r>
                <a:rPr b="1" i="0" lang="en-US" sz="4700" u="none" cap="none" strike="noStrike">
                  <a:solidFill>
                    <a:srgbClr val="1D163D"/>
                  </a:solidFill>
                  <a:latin typeface="Arial Rounded"/>
                  <a:ea typeface="Arial Rounded"/>
                  <a:cs typeface="Arial Rounded"/>
                  <a:sym typeface="Arial Rounded"/>
                </a:rPr>
                <a:t>hogar</a:t>
              </a:r>
              <a:endParaRPr/>
            </a:p>
          </p:txBody>
        </p:sp>
        <p:sp>
          <p:nvSpPr>
            <p:cNvPr id="159" name="Google Shape;159;p3"/>
            <p:cNvSpPr txBox="1"/>
            <p:nvPr/>
          </p:nvSpPr>
          <p:spPr>
            <a:xfrm>
              <a:off x="8266467" y="983892"/>
              <a:ext cx="4179122" cy="1107441"/>
            </a:xfrm>
            <a:prstGeom prst="rect">
              <a:avLst/>
            </a:prstGeom>
            <a:noFill/>
            <a:ln>
              <a:noFill/>
            </a:ln>
          </p:spPr>
          <p:txBody>
            <a:bodyPr anchorCtr="0" anchor="ctr" bIns="0" lIns="0" spcFirstLastPara="1" rIns="0" wrap="square" tIns="0">
              <a:spAutoFit/>
            </a:bodyPr>
            <a:lstStyle/>
            <a:p>
              <a:pPr indent="0" lvl="0" marL="0" marR="0" rtl="0" algn="l">
                <a:lnSpc>
                  <a:spcPct val="80000"/>
                </a:lnSpc>
                <a:spcBef>
                  <a:spcPts val="0"/>
                </a:spcBef>
                <a:spcAft>
                  <a:spcPts val="0"/>
                </a:spcAft>
                <a:buClr>
                  <a:srgbClr val="1D163D"/>
                </a:buClr>
                <a:buSzPts val="2700"/>
                <a:buFont typeface="Arial Rounded"/>
                <a:buNone/>
              </a:pPr>
              <a:r>
                <a:rPr b="1" i="0" lang="en-US" sz="2700" u="none" cap="none" strike="noStrike">
                  <a:solidFill>
                    <a:srgbClr val="1D163D"/>
                  </a:solidFill>
                  <a:latin typeface="Arial Rounded"/>
                  <a:ea typeface="Arial Rounded"/>
                  <a:cs typeface="Arial Rounded"/>
                  <a:sym typeface="Arial Rounded"/>
                </a:rPr>
                <a:t>La </a:t>
              </a:r>
              <a:r>
                <a:rPr b="1" i="0" lang="en-US" sz="4700" u="none" cap="none" strike="noStrike">
                  <a:solidFill>
                    <a:srgbClr val="1D163D"/>
                  </a:solidFill>
                  <a:latin typeface="Arial Rounded"/>
                  <a:ea typeface="Arial Rounded"/>
                  <a:cs typeface="Arial Rounded"/>
                  <a:sym typeface="Arial Rounded"/>
                </a:rPr>
                <a:t>influencia</a:t>
              </a:r>
              <a:r>
                <a:rPr b="1" i="0" lang="en-US" sz="3800" u="none" cap="none" strike="noStrike">
                  <a:solidFill>
                    <a:srgbClr val="1D163D"/>
                  </a:solidFill>
                  <a:latin typeface="Arial Rounded"/>
                  <a:ea typeface="Arial Rounded"/>
                  <a:cs typeface="Arial Rounded"/>
                  <a:sym typeface="Arial Rounded"/>
                </a:rPr>
                <a:t> </a:t>
              </a:r>
              <a:r>
                <a:rPr b="1" i="0" lang="en-US" sz="2700" u="none" cap="none" strike="noStrike">
                  <a:solidFill>
                    <a:srgbClr val="1D163D"/>
                  </a:solidFill>
                  <a:latin typeface="Arial Rounded"/>
                  <a:ea typeface="Arial Rounded"/>
                  <a:cs typeface="Arial Rounded"/>
                  <a:sym typeface="Arial Rounded"/>
                </a:rPr>
                <a:t>de los </a:t>
              </a:r>
              <a:r>
                <a:rPr b="1" i="0" lang="en-US" sz="3800" u="none" cap="none" strike="noStrike">
                  <a:solidFill>
                    <a:srgbClr val="1D163D"/>
                  </a:solidFill>
                  <a:latin typeface="Arial Rounded"/>
                  <a:ea typeface="Arial Rounded"/>
                  <a:cs typeface="Arial Rounded"/>
                  <a:sym typeface="Arial Rounded"/>
                </a:rPr>
                <a:t>padres</a:t>
              </a:r>
              <a:endParaRPr/>
            </a:p>
          </p:txBody>
        </p:sp>
        <p:sp>
          <p:nvSpPr>
            <p:cNvPr id="160" name="Google Shape;160;p3"/>
            <p:cNvSpPr txBox="1"/>
            <p:nvPr/>
          </p:nvSpPr>
          <p:spPr>
            <a:xfrm>
              <a:off x="8266467" y="3542942"/>
              <a:ext cx="4179122" cy="1107441"/>
            </a:xfrm>
            <a:prstGeom prst="rect">
              <a:avLst/>
            </a:prstGeom>
            <a:noFill/>
            <a:ln>
              <a:noFill/>
            </a:ln>
          </p:spPr>
          <p:txBody>
            <a:bodyPr anchorCtr="0" anchor="ctr" bIns="0" lIns="0" spcFirstLastPara="1" rIns="0" wrap="square" tIns="0">
              <a:spAutoFit/>
            </a:bodyPr>
            <a:lstStyle/>
            <a:p>
              <a:pPr indent="0" lvl="0" marL="0" marR="0" rtl="0" algn="l">
                <a:lnSpc>
                  <a:spcPct val="80000"/>
                </a:lnSpc>
                <a:spcBef>
                  <a:spcPts val="0"/>
                </a:spcBef>
                <a:spcAft>
                  <a:spcPts val="0"/>
                </a:spcAft>
                <a:buClr>
                  <a:srgbClr val="1D163D"/>
                </a:buClr>
                <a:buSzPts val="2700"/>
                <a:buFont typeface="Arial Rounded"/>
                <a:buNone/>
              </a:pPr>
              <a:r>
                <a:rPr b="1" i="0" lang="en-US" sz="2700" u="none" cap="none" strike="noStrike">
                  <a:solidFill>
                    <a:srgbClr val="1D163D"/>
                  </a:solidFill>
                  <a:latin typeface="Arial Rounded"/>
                  <a:ea typeface="Arial Rounded"/>
                  <a:cs typeface="Arial Rounded"/>
                  <a:sym typeface="Arial Rounded"/>
                </a:rPr>
                <a:t>La </a:t>
              </a:r>
              <a:r>
                <a:rPr b="1" i="0" lang="en-US" sz="4700" u="none" cap="none" strike="noStrike">
                  <a:solidFill>
                    <a:srgbClr val="1D163D"/>
                  </a:solidFill>
                  <a:latin typeface="Arial Rounded"/>
                  <a:ea typeface="Arial Rounded"/>
                  <a:cs typeface="Arial Rounded"/>
                  <a:sym typeface="Arial Rounded"/>
                </a:rPr>
                <a:t>atmósfera</a:t>
              </a:r>
              <a:r>
                <a:rPr b="1" i="0" lang="en-US" sz="3800" u="none" cap="none" strike="noStrike">
                  <a:solidFill>
                    <a:srgbClr val="1D163D"/>
                  </a:solidFill>
                  <a:latin typeface="Arial Rounded"/>
                  <a:ea typeface="Arial Rounded"/>
                  <a:cs typeface="Arial Rounded"/>
                  <a:sym typeface="Arial Rounded"/>
                </a:rPr>
                <a:t> </a:t>
              </a:r>
              <a:r>
                <a:rPr b="1" i="0" lang="en-US" sz="2700" u="none" cap="none" strike="noStrike">
                  <a:solidFill>
                    <a:srgbClr val="1D163D"/>
                  </a:solidFill>
                  <a:latin typeface="Arial Rounded"/>
                  <a:ea typeface="Arial Rounded"/>
                  <a:cs typeface="Arial Rounded"/>
                  <a:sym typeface="Arial Rounded"/>
                </a:rPr>
                <a:t>del</a:t>
              </a:r>
              <a:r>
                <a:rPr b="1" i="0" lang="en-US" sz="3800" u="none" cap="none" strike="noStrike">
                  <a:solidFill>
                    <a:srgbClr val="1D163D"/>
                  </a:solidFill>
                  <a:latin typeface="Arial Rounded"/>
                  <a:ea typeface="Arial Rounded"/>
                  <a:cs typeface="Arial Rounded"/>
                  <a:sym typeface="Arial Rounded"/>
                </a:rPr>
                <a:t> hogar</a:t>
              </a:r>
              <a:endParaRPr/>
            </a:p>
          </p:txBody>
        </p:sp>
        <p:sp>
          <p:nvSpPr>
            <p:cNvPr id="161" name="Google Shape;161;p3"/>
            <p:cNvSpPr txBox="1"/>
            <p:nvPr/>
          </p:nvSpPr>
          <p:spPr>
            <a:xfrm>
              <a:off x="8266467" y="5814972"/>
              <a:ext cx="4179122" cy="1234441"/>
            </a:xfrm>
            <a:prstGeom prst="rect">
              <a:avLst/>
            </a:prstGeom>
            <a:noFill/>
            <a:ln>
              <a:noFill/>
            </a:ln>
          </p:spPr>
          <p:txBody>
            <a:bodyPr anchorCtr="0" anchor="ctr" bIns="0" lIns="0" spcFirstLastPara="1" rIns="0" wrap="square" tIns="0">
              <a:spAutoFit/>
            </a:bodyPr>
            <a:lstStyle/>
            <a:p>
              <a:pPr indent="0" lvl="0" marL="0" marR="0" rtl="0" algn="l">
                <a:lnSpc>
                  <a:spcPct val="80000"/>
                </a:lnSpc>
                <a:spcBef>
                  <a:spcPts val="0"/>
                </a:spcBef>
                <a:spcAft>
                  <a:spcPts val="0"/>
                </a:spcAft>
                <a:buClr>
                  <a:srgbClr val="1D163D"/>
                </a:buClr>
                <a:buSzPts val="4700"/>
                <a:buFont typeface="Arial Rounded"/>
                <a:buNone/>
              </a:pPr>
              <a:r>
                <a:rPr b="1" i="0" lang="en-US" sz="4700" u="none" cap="none" strike="noStrike">
                  <a:solidFill>
                    <a:srgbClr val="1D163D"/>
                  </a:solidFill>
                  <a:latin typeface="Arial Rounded"/>
                  <a:ea typeface="Arial Rounded"/>
                  <a:cs typeface="Arial Rounded"/>
                  <a:sym typeface="Arial Rounded"/>
                </a:rPr>
                <a:t>Cristo</a:t>
              </a:r>
              <a:r>
                <a:rPr b="1" i="0" lang="en-US" sz="3800" u="none" cap="none" strike="noStrike">
                  <a:solidFill>
                    <a:srgbClr val="1D163D"/>
                  </a:solidFill>
                  <a:latin typeface="Arial Rounded"/>
                  <a:ea typeface="Arial Rounded"/>
                  <a:cs typeface="Arial Rounded"/>
                  <a:sym typeface="Arial Rounded"/>
                </a:rPr>
                <a:t> </a:t>
              </a:r>
              <a:r>
                <a:rPr b="1" i="0" lang="en-US" sz="4700" u="none" cap="none" strike="noStrike">
                  <a:solidFill>
                    <a:srgbClr val="1D163D"/>
                  </a:solidFill>
                  <a:latin typeface="Arial Rounded"/>
                  <a:ea typeface="Arial Rounded"/>
                  <a:cs typeface="Arial Rounded"/>
                  <a:sym typeface="Arial Rounded"/>
                </a:rPr>
                <a:t>trata</a:t>
              </a:r>
              <a:r>
                <a:rPr b="1" i="0" lang="en-US" sz="3800" u="none" cap="none" strike="noStrike">
                  <a:solidFill>
                    <a:srgbClr val="1D163D"/>
                  </a:solidFill>
                  <a:latin typeface="Arial Rounded"/>
                  <a:ea typeface="Arial Rounded"/>
                  <a:cs typeface="Arial Rounded"/>
                  <a:sym typeface="Arial Rounded"/>
                </a:rPr>
                <a:t> </a:t>
              </a:r>
              <a:r>
                <a:rPr b="1" i="0" lang="en-US" sz="2700" u="none" cap="none" strike="noStrike">
                  <a:solidFill>
                    <a:srgbClr val="1D163D"/>
                  </a:solidFill>
                  <a:latin typeface="Arial Rounded"/>
                  <a:ea typeface="Arial Rounded"/>
                  <a:cs typeface="Arial Rounded"/>
                  <a:sym typeface="Arial Rounded"/>
                </a:rPr>
                <a:t>con</a:t>
              </a:r>
              <a:r>
                <a:rPr b="1" i="0" lang="en-US" sz="3800" u="none" cap="none" strike="noStrike">
                  <a:solidFill>
                    <a:srgbClr val="1D163D"/>
                  </a:solidFill>
                  <a:latin typeface="Arial Rounded"/>
                  <a:ea typeface="Arial Rounded"/>
                  <a:cs typeface="Arial Rounded"/>
                  <a:sym typeface="Arial Rounded"/>
                </a:rPr>
                <a:t> </a:t>
              </a:r>
              <a:r>
                <a:rPr b="1" i="0" lang="en-US" sz="2700" u="none" cap="none" strike="noStrike">
                  <a:solidFill>
                    <a:srgbClr val="1D163D"/>
                  </a:solidFill>
                  <a:latin typeface="Arial Rounded"/>
                  <a:ea typeface="Arial Rounded"/>
                  <a:cs typeface="Arial Rounded"/>
                  <a:sym typeface="Arial Rounded"/>
                </a:rPr>
                <a:t>las</a:t>
              </a:r>
              <a:r>
                <a:rPr b="1" i="0" lang="en-US" sz="3800" u="none" cap="none" strike="noStrike">
                  <a:solidFill>
                    <a:srgbClr val="1D163D"/>
                  </a:solidFill>
                  <a:latin typeface="Arial Rounded"/>
                  <a:ea typeface="Arial Rounded"/>
                  <a:cs typeface="Arial Rounded"/>
                  <a:sym typeface="Arial Rounded"/>
                </a:rPr>
                <a:t> </a:t>
              </a:r>
              <a:r>
                <a:rPr b="1" i="0" lang="en-US" sz="4700" u="none" cap="none" strike="noStrike">
                  <a:solidFill>
                    <a:srgbClr val="1D163D"/>
                  </a:solidFill>
                  <a:latin typeface="Arial Rounded"/>
                  <a:ea typeface="Arial Rounded"/>
                  <a:cs typeface="Arial Rounded"/>
                  <a:sym typeface="Arial Rounded"/>
                </a:rPr>
                <a:t>mentes</a:t>
              </a:r>
              <a:endParaRPr/>
            </a:p>
          </p:txBody>
        </p:sp>
        <p:sp>
          <p:nvSpPr>
            <p:cNvPr id="162" name="Google Shape;162;p3"/>
            <p:cNvSpPr txBox="1"/>
            <p:nvPr/>
          </p:nvSpPr>
          <p:spPr>
            <a:xfrm>
              <a:off x="5395033" y="8522627"/>
              <a:ext cx="3769944" cy="1234441"/>
            </a:xfrm>
            <a:prstGeom prst="rect">
              <a:avLst/>
            </a:prstGeom>
            <a:noFill/>
            <a:ln>
              <a:noFill/>
            </a:ln>
          </p:spPr>
          <p:txBody>
            <a:bodyPr anchorCtr="0" anchor="ctr" bIns="0" lIns="0" spcFirstLastPara="1" rIns="0" wrap="square" tIns="0">
              <a:spAutoFit/>
            </a:bodyPr>
            <a:lstStyle/>
            <a:p>
              <a:pPr indent="0" lvl="0" marL="0" marR="0" rtl="0" algn="l">
                <a:lnSpc>
                  <a:spcPct val="80000"/>
                </a:lnSpc>
                <a:spcBef>
                  <a:spcPts val="0"/>
                </a:spcBef>
                <a:spcAft>
                  <a:spcPts val="0"/>
                </a:spcAft>
                <a:buClr>
                  <a:srgbClr val="1D163D"/>
                </a:buClr>
                <a:buSzPts val="2700"/>
                <a:buFont typeface="Arial Rounded"/>
                <a:buNone/>
              </a:pPr>
              <a:r>
                <a:rPr b="1" i="0" lang="en-US" sz="2700" u="none" cap="none" strike="noStrike">
                  <a:solidFill>
                    <a:srgbClr val="1D163D"/>
                  </a:solidFill>
                  <a:latin typeface="Arial Rounded"/>
                  <a:ea typeface="Arial Rounded"/>
                  <a:cs typeface="Arial Rounded"/>
                  <a:sym typeface="Arial Rounded"/>
                </a:rPr>
                <a:t>La </a:t>
              </a:r>
              <a:r>
                <a:rPr b="1" i="0" lang="en-US" sz="4700" u="none" cap="none" strike="noStrike">
                  <a:solidFill>
                    <a:srgbClr val="1D163D"/>
                  </a:solidFill>
                  <a:latin typeface="Arial Rounded"/>
                  <a:ea typeface="Arial Rounded"/>
                  <a:cs typeface="Arial Rounded"/>
                  <a:sym typeface="Arial Rounded"/>
                </a:rPr>
                <a:t>escuela</a:t>
              </a:r>
              <a:r>
                <a:rPr b="1" i="0" lang="en-US" sz="3800" u="none" cap="none" strike="noStrike">
                  <a:solidFill>
                    <a:srgbClr val="1D163D"/>
                  </a:solidFill>
                  <a:latin typeface="Arial Rounded"/>
                  <a:ea typeface="Arial Rounded"/>
                  <a:cs typeface="Arial Rounded"/>
                  <a:sym typeface="Arial Rounded"/>
                </a:rPr>
                <a:t> </a:t>
              </a:r>
              <a:r>
                <a:rPr b="1" i="0" lang="en-US" sz="2700" u="none" cap="none" strike="noStrike">
                  <a:solidFill>
                    <a:srgbClr val="1D163D"/>
                  </a:solidFill>
                  <a:latin typeface="Arial Rounded"/>
                  <a:ea typeface="Arial Rounded"/>
                  <a:cs typeface="Arial Rounded"/>
                  <a:sym typeface="Arial Rounded"/>
                </a:rPr>
                <a:t>y el </a:t>
              </a:r>
              <a:r>
                <a:rPr b="1" i="0" lang="en-US" sz="4700" u="none" cap="none" strike="noStrike">
                  <a:solidFill>
                    <a:srgbClr val="1D163D"/>
                  </a:solidFill>
                  <a:latin typeface="Arial Rounded"/>
                  <a:ea typeface="Arial Rounded"/>
                  <a:cs typeface="Arial Rounded"/>
                  <a:sym typeface="Arial Rounded"/>
                </a:rPr>
                <a:t>maestro</a:t>
              </a:r>
              <a:endParaRPr/>
            </a:p>
          </p:txBody>
        </p:sp>
        <p:sp>
          <p:nvSpPr>
            <p:cNvPr id="163" name="Google Shape;163;p3"/>
            <p:cNvSpPr txBox="1"/>
            <p:nvPr/>
          </p:nvSpPr>
          <p:spPr>
            <a:xfrm>
              <a:off x="6917507" y="0"/>
              <a:ext cx="1489774" cy="7276386"/>
            </a:xfrm>
            <a:prstGeom prst="rect">
              <a:avLst/>
            </a:prstGeom>
            <a:noFill/>
            <a:ln>
              <a:noFill/>
            </a:ln>
          </p:spPr>
          <p:txBody>
            <a:bodyPr anchorCtr="0" anchor="t" bIns="50800" lIns="50800" spcFirstLastPara="1" rIns="50800" wrap="square" tIns="50800">
              <a:spAutoFit/>
            </a:bodyPr>
            <a:lstStyle/>
            <a:p>
              <a:pPr indent="0" lvl="0" marL="0" marR="0" rtl="0" algn="l">
                <a:lnSpc>
                  <a:spcPct val="236764"/>
                </a:lnSpc>
                <a:spcBef>
                  <a:spcPts val="0"/>
                </a:spcBef>
                <a:spcAft>
                  <a:spcPts val="0"/>
                </a:spcAft>
                <a:buClr>
                  <a:srgbClr val="1D163D"/>
                </a:buClr>
                <a:buSzPts val="6800"/>
                <a:buFont typeface="Arial Rounded"/>
                <a:buNone/>
              </a:pPr>
              <a:r>
                <a:rPr b="1" i="0" lang="en-US" sz="6800" u="none" cap="none" strike="noStrike">
                  <a:solidFill>
                    <a:srgbClr val="1D163D"/>
                  </a:solidFill>
                  <a:latin typeface="Arial Rounded"/>
                  <a:ea typeface="Arial Rounded"/>
                  <a:cs typeface="Arial Rounded"/>
                  <a:sym typeface="Arial Rounded"/>
                </a:rPr>
                <a:t>19</a:t>
              </a:r>
              <a:endParaRPr/>
            </a:p>
            <a:p>
              <a:pPr indent="0" lvl="0" marL="0" marR="0" rtl="0" algn="l">
                <a:lnSpc>
                  <a:spcPct val="311764"/>
                </a:lnSpc>
                <a:spcBef>
                  <a:spcPts val="400"/>
                </a:spcBef>
                <a:spcAft>
                  <a:spcPts val="0"/>
                </a:spcAft>
                <a:buClr>
                  <a:srgbClr val="1D163D"/>
                </a:buClr>
                <a:buSzPts val="6800"/>
                <a:buFont typeface="Arial Rounded"/>
                <a:buNone/>
              </a:pPr>
              <a:r>
                <a:rPr b="1" i="0" lang="en-US" sz="6800" u="none" cap="none" strike="noStrike">
                  <a:solidFill>
                    <a:srgbClr val="1D163D"/>
                  </a:solidFill>
                  <a:latin typeface="Arial Rounded"/>
                  <a:ea typeface="Arial Rounded"/>
                  <a:cs typeface="Arial Rounded"/>
                  <a:sym typeface="Arial Rounded"/>
                </a:rPr>
                <a:t>20</a:t>
              </a:r>
              <a:endParaRPr/>
            </a:p>
            <a:p>
              <a:pPr indent="0" lvl="0" marL="0" marR="0" rtl="0" algn="l">
                <a:lnSpc>
                  <a:spcPct val="311764"/>
                </a:lnSpc>
                <a:spcBef>
                  <a:spcPts val="400"/>
                </a:spcBef>
                <a:spcAft>
                  <a:spcPts val="0"/>
                </a:spcAft>
                <a:buClr>
                  <a:srgbClr val="1D163D"/>
                </a:buClr>
                <a:buSzPts val="6800"/>
                <a:buFont typeface="Arial Rounded"/>
                <a:buNone/>
              </a:pPr>
              <a:r>
                <a:rPr b="1" i="0" lang="en-US" sz="6800" u="none" cap="none" strike="noStrike">
                  <a:solidFill>
                    <a:srgbClr val="1D163D"/>
                  </a:solidFill>
                  <a:latin typeface="Arial Rounded"/>
                  <a:ea typeface="Arial Rounded"/>
                  <a:cs typeface="Arial Rounded"/>
                  <a:sym typeface="Arial Rounded"/>
                </a:rPr>
                <a:t>21</a:t>
              </a:r>
              <a:endParaRPr/>
            </a:p>
          </p:txBody>
        </p:sp>
        <p:sp>
          <p:nvSpPr>
            <p:cNvPr id="164" name="Google Shape;164;p3"/>
            <p:cNvSpPr txBox="1"/>
            <p:nvPr/>
          </p:nvSpPr>
          <p:spPr>
            <a:xfrm>
              <a:off x="3836294" y="7653019"/>
              <a:ext cx="1758457" cy="1919527"/>
            </a:xfrm>
            <a:prstGeom prst="rect">
              <a:avLst/>
            </a:prstGeom>
            <a:noFill/>
            <a:ln>
              <a:noFill/>
            </a:ln>
          </p:spPr>
          <p:txBody>
            <a:bodyPr anchorCtr="0" anchor="t" bIns="50800" lIns="50800" spcFirstLastPara="1" rIns="50800" wrap="square" tIns="50800">
              <a:spAutoFit/>
            </a:bodyPr>
            <a:lstStyle/>
            <a:p>
              <a:pPr indent="0" lvl="0" marL="0" marR="0" rtl="0" algn="l">
                <a:lnSpc>
                  <a:spcPct val="236764"/>
                </a:lnSpc>
                <a:spcBef>
                  <a:spcPts val="0"/>
                </a:spcBef>
                <a:spcAft>
                  <a:spcPts val="0"/>
                </a:spcAft>
                <a:buClr>
                  <a:srgbClr val="1D163D"/>
                </a:buClr>
                <a:buSzPts val="6800"/>
                <a:buFont typeface="Arial Rounded"/>
                <a:buNone/>
              </a:pPr>
              <a:r>
                <a:rPr b="1" i="0" lang="en-US" sz="6800" u="none" cap="none" strike="noStrike">
                  <a:solidFill>
                    <a:srgbClr val="1D163D"/>
                  </a:solidFill>
                  <a:latin typeface="Arial Rounded"/>
                  <a:ea typeface="Arial Rounded"/>
                  <a:cs typeface="Arial Rounded"/>
                  <a:sym typeface="Arial Rounded"/>
                </a:rPr>
                <a:t>22</a:t>
              </a:r>
              <a:endParaRPr/>
            </a:p>
          </p:txBody>
        </p:sp>
      </p:grpSp>
      <p:pic>
        <p:nvPicPr>
          <p:cNvPr descr="Galería de imágenes" id="165" name="Google Shape;165;p3"/>
          <p:cNvPicPr preferRelativeResize="0"/>
          <p:nvPr/>
        </p:nvPicPr>
        <p:blipFill rotWithShape="1">
          <a:blip r:embed="rId5">
            <a:alphaModFix/>
          </a:blip>
          <a:srcRect b="1766" l="0" r="0" t="1767"/>
          <a:stretch/>
        </p:blipFill>
        <p:spPr>
          <a:xfrm>
            <a:off x="335383" y="7202541"/>
            <a:ext cx="11686334" cy="6806487"/>
          </a:xfrm>
          <a:prstGeom prst="rect">
            <a:avLst/>
          </a:prstGeom>
          <a:noFill/>
          <a:ln>
            <a:noFill/>
          </a:ln>
        </p:spPr>
      </p:pic>
      <p:sp>
        <p:nvSpPr>
          <p:cNvPr id="166" name="Google Shape;166;p3"/>
          <p:cNvSpPr txBox="1"/>
          <p:nvPr/>
        </p:nvSpPr>
        <p:spPr>
          <a:xfrm>
            <a:off x="15655627" y="1266497"/>
            <a:ext cx="3956646" cy="1449350"/>
          </a:xfrm>
          <a:prstGeom prst="rect">
            <a:avLst/>
          </a:prstGeom>
          <a:noFill/>
          <a:ln>
            <a:noFill/>
          </a:ln>
          <a:effectLst>
            <a:outerShdw blurRad="190500" rotWithShape="0" dir="5400000" dist="8455">
              <a:srgbClr val="000000"/>
            </a:outerShdw>
          </a:effectLst>
        </p:spPr>
        <p:txBody>
          <a:bodyPr anchorCtr="0" anchor="t" bIns="50800" lIns="50800" spcFirstLastPara="1" rIns="50800" wrap="square" tIns="50800">
            <a:normAutofit/>
          </a:bodyPr>
          <a:lstStyle/>
          <a:p>
            <a:pPr indent="0" lvl="0" marL="0" marR="0" rtl="0" algn="ctr">
              <a:lnSpc>
                <a:spcPct val="147699"/>
              </a:lnSpc>
              <a:spcBef>
                <a:spcPts val="0"/>
              </a:spcBef>
              <a:spcAft>
                <a:spcPts val="0"/>
              </a:spcAft>
              <a:buClr>
                <a:srgbClr val="FFFFFF"/>
              </a:buClr>
              <a:buSzPts val="6432"/>
              <a:buFont typeface="Roboto Light"/>
              <a:buNone/>
            </a:pPr>
            <a:r>
              <a:rPr b="0" i="0" lang="en-US" sz="6432" u="none" cap="none" strike="noStrike">
                <a:solidFill>
                  <a:srgbClr val="FFFFFF"/>
                </a:solidFill>
                <a:latin typeface="Roboto Light"/>
                <a:ea typeface="Roboto Light"/>
                <a:cs typeface="Roboto Light"/>
                <a:sym typeface="Roboto Light"/>
              </a:rPr>
              <a:t>Contenido:</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0387C"/>
        </a:solidFill>
      </p:bgPr>
    </p:bg>
    <p:spTree>
      <p:nvGrpSpPr>
        <p:cNvPr id="437" name="Shape 437"/>
        <p:cNvGrpSpPr/>
        <p:nvPr/>
      </p:nvGrpSpPr>
      <p:grpSpPr>
        <a:xfrm>
          <a:off x="0" y="0"/>
          <a:ext cx="0" cy="0"/>
          <a:chOff x="0" y="0"/>
          <a:chExt cx="0" cy="0"/>
        </a:xfrm>
      </p:grpSpPr>
      <p:pic>
        <p:nvPicPr>
          <p:cNvPr descr="Rectángulo Rectángulo" id="438" name="Google Shape;438;p30"/>
          <p:cNvPicPr preferRelativeResize="0"/>
          <p:nvPr/>
        </p:nvPicPr>
        <p:blipFill rotWithShape="1">
          <a:blip r:embed="rId3">
            <a:alphaModFix/>
          </a:blip>
          <a:srcRect b="0" l="0" r="0" t="0"/>
          <a:stretch/>
        </p:blipFill>
        <p:spPr>
          <a:xfrm>
            <a:off x="3238500" y="311237"/>
            <a:ext cx="19646901" cy="2603501"/>
          </a:xfrm>
          <a:prstGeom prst="rect">
            <a:avLst/>
          </a:prstGeom>
          <a:noFill/>
          <a:ln>
            <a:noFill/>
          </a:ln>
          <a:effectLst>
            <a:outerShdw blurRad="190500" rotWithShape="0" dir="5400000" dist="8455">
              <a:srgbClr val="000000"/>
            </a:outerShdw>
          </a:effectLst>
        </p:spPr>
      </p:pic>
      <p:sp>
        <p:nvSpPr>
          <p:cNvPr id="439" name="Google Shape;439;p30"/>
          <p:cNvSpPr txBox="1"/>
          <p:nvPr>
            <p:ph idx="4294967295" type="subTitle"/>
          </p:nvPr>
        </p:nvSpPr>
        <p:spPr>
          <a:xfrm>
            <a:off x="8198693" y="4245184"/>
            <a:ext cx="15459176" cy="8467307"/>
          </a:xfrm>
          <a:prstGeom prst="rect">
            <a:avLst/>
          </a:prstGeom>
          <a:noFill/>
          <a:ln>
            <a:noFill/>
          </a:ln>
        </p:spPr>
        <p:txBody>
          <a:bodyPr anchorCtr="0" anchor="t" bIns="50800" lIns="50800" spcFirstLastPara="1" rIns="50800" wrap="square" tIns="50800">
            <a:normAutofit/>
          </a:bodyPr>
          <a:lstStyle/>
          <a:p>
            <a:pPr indent="0" lvl="0" marL="0" marR="0" rtl="0" algn="ctr">
              <a:lnSpc>
                <a:spcPct val="95208"/>
              </a:lnSpc>
              <a:spcBef>
                <a:spcPts val="0"/>
              </a:spcBef>
              <a:spcAft>
                <a:spcPts val="0"/>
              </a:spcAft>
              <a:buClr>
                <a:srgbClr val="FFFFFF"/>
              </a:buClr>
              <a:buSzPts val="5846"/>
              <a:buFont typeface="Helvetica Neue Light"/>
              <a:buNone/>
            </a:pPr>
            <a:r>
              <a:rPr b="0" i="0" lang="en-US" sz="5846" u="none" cap="none" strike="noStrike">
                <a:solidFill>
                  <a:srgbClr val="FFFFFF"/>
                </a:solidFill>
                <a:latin typeface="Helvetica Neue Light"/>
                <a:ea typeface="Helvetica Neue Light"/>
                <a:cs typeface="Helvetica Neue Light"/>
                <a:sym typeface="Helvetica Neue Light"/>
              </a:rPr>
              <a:t>Hombres </a:t>
            </a:r>
            <a:r>
              <a:rPr b="0" i="0" lang="en-US" sz="9768" u="none" cap="none" strike="noStrike">
                <a:solidFill>
                  <a:srgbClr val="FFFFFF"/>
                </a:solidFill>
                <a:latin typeface="Helvetica Neue Light"/>
                <a:ea typeface="Helvetica Neue Light"/>
                <a:cs typeface="Helvetica Neue Light"/>
                <a:sym typeface="Helvetica Neue Light"/>
              </a:rPr>
              <a:t>enfermos</a:t>
            </a:r>
            <a:r>
              <a:rPr b="0" i="0" lang="en-US" sz="5846" u="none" cap="none" strike="noStrike">
                <a:solidFill>
                  <a:srgbClr val="FFFFFF"/>
                </a:solidFill>
                <a:latin typeface="Helvetica Neue Light"/>
                <a:ea typeface="Helvetica Neue Light"/>
                <a:cs typeface="Helvetica Neue Light"/>
                <a:sym typeface="Helvetica Neue Light"/>
              </a:rPr>
              <a:t> con </a:t>
            </a:r>
            <a:r>
              <a:rPr b="0" i="0" lang="en-US" sz="9768" u="none" cap="none" strike="noStrike">
                <a:solidFill>
                  <a:srgbClr val="FFFFFF"/>
                </a:solidFill>
                <a:latin typeface="Helvetica Neue Light"/>
                <a:ea typeface="Helvetica Neue Light"/>
                <a:cs typeface="Helvetica Neue Light"/>
                <a:sym typeface="Helvetica Neue Light"/>
              </a:rPr>
              <a:t>frecuencia han ganado</a:t>
            </a:r>
            <a:r>
              <a:rPr b="0" i="0" lang="en-US" sz="5846" u="none" cap="none" strike="noStrike">
                <a:solidFill>
                  <a:srgbClr val="FFFFFF"/>
                </a:solidFill>
                <a:latin typeface="Helvetica Neue Light"/>
                <a:ea typeface="Helvetica Neue Light"/>
                <a:cs typeface="Helvetica Neue Light"/>
                <a:sym typeface="Helvetica Neue Light"/>
              </a:rPr>
              <a:t> los </a:t>
            </a:r>
            <a:r>
              <a:rPr b="0" i="0" lang="en-US" sz="9768" u="none" cap="none" strike="noStrike">
                <a:solidFill>
                  <a:srgbClr val="FFFFFF"/>
                </a:solidFill>
                <a:latin typeface="Helvetica Neue Light"/>
                <a:ea typeface="Helvetica Neue Light"/>
                <a:cs typeface="Helvetica Neue Light"/>
                <a:sym typeface="Helvetica Neue Light"/>
              </a:rPr>
              <a:t>afectos</a:t>
            </a:r>
            <a:r>
              <a:rPr b="0" i="0" lang="en-US" sz="5846" u="none" cap="none" strike="noStrike">
                <a:solidFill>
                  <a:srgbClr val="FFFFFF"/>
                </a:solidFill>
                <a:latin typeface="Helvetica Neue Light"/>
                <a:ea typeface="Helvetica Neue Light"/>
                <a:cs typeface="Helvetica Neue Light"/>
                <a:sym typeface="Helvetica Neue Light"/>
              </a:rPr>
              <a:t> de </a:t>
            </a:r>
            <a:r>
              <a:rPr b="0" i="0" lang="en-US" sz="9768" u="none" cap="none" strike="noStrike">
                <a:solidFill>
                  <a:srgbClr val="FFFFFF"/>
                </a:solidFill>
                <a:latin typeface="Helvetica Neue Light"/>
                <a:ea typeface="Helvetica Neue Light"/>
                <a:cs typeface="Helvetica Neue Light"/>
                <a:sym typeface="Helvetica Neue Light"/>
              </a:rPr>
              <a:t>mujeres</a:t>
            </a:r>
            <a:r>
              <a:rPr b="0" i="0" lang="en-US" sz="5846" u="none" cap="none" strike="noStrike">
                <a:solidFill>
                  <a:srgbClr val="FFFFFF"/>
                </a:solidFill>
                <a:latin typeface="Helvetica Neue Light"/>
                <a:ea typeface="Helvetica Neue Light"/>
                <a:cs typeface="Helvetica Neue Light"/>
                <a:sym typeface="Helvetica Neue Light"/>
              </a:rPr>
              <a:t> que </a:t>
            </a:r>
            <a:r>
              <a:rPr b="0" i="1" lang="en-US" sz="7696" u="none" cap="none" strike="noStrike">
                <a:solidFill>
                  <a:srgbClr val="FFFFFF"/>
                </a:solidFill>
                <a:latin typeface="Helvetica Neue"/>
                <a:ea typeface="Helvetica Neue"/>
                <a:cs typeface="Helvetica Neue"/>
                <a:sym typeface="Helvetica Neue"/>
              </a:rPr>
              <a:t>aparentemente</a:t>
            </a:r>
            <a:r>
              <a:rPr b="0" i="0" lang="en-US" sz="5846" u="none" cap="none" strike="noStrike">
                <a:solidFill>
                  <a:srgbClr val="FFFFFF"/>
                </a:solidFill>
                <a:latin typeface="Helvetica Neue Light"/>
                <a:ea typeface="Helvetica Neue Light"/>
                <a:cs typeface="Helvetica Neue Light"/>
                <a:sym typeface="Helvetica Neue Light"/>
              </a:rPr>
              <a:t> estaban </a:t>
            </a:r>
            <a:r>
              <a:rPr b="0" i="0" lang="en-US" sz="9768" u="none" cap="none" strike="noStrike">
                <a:solidFill>
                  <a:srgbClr val="FFFFFF"/>
                </a:solidFill>
                <a:latin typeface="Helvetica Neue Light"/>
                <a:ea typeface="Helvetica Neue Light"/>
                <a:cs typeface="Helvetica Neue Light"/>
                <a:sym typeface="Helvetica Neue Light"/>
              </a:rPr>
              <a:t>sanas</a:t>
            </a:r>
            <a:r>
              <a:rPr b="0" i="0" lang="en-US" sz="5846" u="none" cap="none" strike="noStrike">
                <a:solidFill>
                  <a:srgbClr val="FFFFFF"/>
                </a:solidFill>
                <a:latin typeface="Helvetica Neue Light"/>
                <a:ea typeface="Helvetica Neue Light"/>
                <a:cs typeface="Helvetica Neue Light"/>
                <a:sym typeface="Helvetica Neue Light"/>
              </a:rPr>
              <a:t>, y porque </a:t>
            </a:r>
            <a:r>
              <a:rPr b="0" i="0" lang="en-US" sz="9768" u="none" cap="none" strike="noStrike">
                <a:solidFill>
                  <a:srgbClr val="FFFFFF"/>
                </a:solidFill>
                <a:latin typeface="Helvetica Neue Light"/>
                <a:ea typeface="Helvetica Neue Light"/>
                <a:cs typeface="Helvetica Neue Light"/>
                <a:sym typeface="Helvetica Neue Light"/>
              </a:rPr>
              <a:t>se amaban</a:t>
            </a:r>
            <a:r>
              <a:rPr b="0" i="0" lang="en-US" sz="5846" u="none" cap="none" strike="noStrike">
                <a:solidFill>
                  <a:srgbClr val="FFFFFF"/>
                </a:solidFill>
                <a:latin typeface="Helvetica Neue Light"/>
                <a:ea typeface="Helvetica Neue Light"/>
                <a:cs typeface="Helvetica Neue Light"/>
                <a:sym typeface="Helvetica Neue Light"/>
              </a:rPr>
              <a:t> mutuamente </a:t>
            </a:r>
            <a:r>
              <a:rPr b="0" i="0" lang="en-US" sz="9768" u="none" cap="none" strike="noStrike">
                <a:solidFill>
                  <a:srgbClr val="FFFFFF"/>
                </a:solidFill>
                <a:latin typeface="Helvetica Neue Light"/>
                <a:ea typeface="Helvetica Neue Light"/>
                <a:cs typeface="Helvetica Neue Light"/>
                <a:sym typeface="Helvetica Neue Light"/>
              </a:rPr>
              <a:t>se sentían</a:t>
            </a:r>
            <a:r>
              <a:rPr b="0" i="0" lang="en-US" sz="5846" u="none" cap="none" strike="noStrike">
                <a:solidFill>
                  <a:srgbClr val="FFFFFF"/>
                </a:solidFill>
                <a:latin typeface="Helvetica Neue Light"/>
                <a:ea typeface="Helvetica Neue Light"/>
                <a:cs typeface="Helvetica Neue Light"/>
                <a:sym typeface="Helvetica Neue Light"/>
              </a:rPr>
              <a:t> con toda </a:t>
            </a:r>
            <a:r>
              <a:rPr b="0" i="0" lang="en-US" sz="9768" u="none" cap="none" strike="noStrike">
                <a:solidFill>
                  <a:srgbClr val="FFFFFF"/>
                </a:solidFill>
                <a:latin typeface="Helvetica Neue Light"/>
                <a:ea typeface="Helvetica Neue Light"/>
                <a:cs typeface="Helvetica Neue Light"/>
                <a:sym typeface="Helvetica Neue Light"/>
              </a:rPr>
              <a:t>libertad</a:t>
            </a:r>
            <a:r>
              <a:rPr b="0" i="0" lang="en-US" sz="5846" u="none" cap="none" strike="noStrike">
                <a:solidFill>
                  <a:srgbClr val="FFFFFF"/>
                </a:solidFill>
                <a:latin typeface="Helvetica Neue Light"/>
                <a:ea typeface="Helvetica Neue Light"/>
                <a:cs typeface="Helvetica Neue Light"/>
                <a:sym typeface="Helvetica Neue Light"/>
              </a:rPr>
              <a:t> de </a:t>
            </a:r>
            <a:r>
              <a:rPr b="0" i="0" lang="en-US" sz="9768" u="none" cap="none" strike="noStrike">
                <a:solidFill>
                  <a:srgbClr val="FFFFFF"/>
                </a:solidFill>
                <a:latin typeface="Helvetica Neue Light"/>
                <a:ea typeface="Helvetica Neue Light"/>
                <a:cs typeface="Helvetica Neue Light"/>
                <a:sym typeface="Helvetica Neue Light"/>
              </a:rPr>
              <a:t>casarse</a:t>
            </a:r>
            <a:r>
              <a:rPr b="0" i="0" lang="en-US" sz="5476" u="none" cap="none" strike="noStrike">
                <a:solidFill>
                  <a:srgbClr val="FFFFFF"/>
                </a:solidFill>
                <a:latin typeface="Helvetica Neue Light"/>
                <a:ea typeface="Helvetica Neue Light"/>
                <a:cs typeface="Helvetica Neue Light"/>
                <a:sym typeface="Helvetica Neue Light"/>
              </a:rPr>
              <a:t> [...].</a:t>
            </a:r>
            <a:endParaRPr/>
          </a:p>
        </p:txBody>
      </p:sp>
      <p:sp>
        <p:nvSpPr>
          <p:cNvPr id="440" name="Google Shape;440;p30"/>
          <p:cNvSpPr txBox="1"/>
          <p:nvPr/>
        </p:nvSpPr>
        <p:spPr>
          <a:xfrm>
            <a:off x="7770564" y="12997810"/>
            <a:ext cx="8113498" cy="57278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000000"/>
              </a:buClr>
              <a:buSzPts val="3100"/>
              <a:buFont typeface="Helvetica Neue Light"/>
              <a:buNone/>
            </a:pPr>
            <a:r>
              <a:rPr b="0" i="0" lang="en-US" sz="3100" u="none" cap="none" strike="noStrike">
                <a:solidFill>
                  <a:srgbClr val="000000"/>
                </a:solidFill>
                <a:latin typeface="Helvetica Neue Light"/>
                <a:ea typeface="Helvetica Neue Light"/>
                <a:cs typeface="Helvetica Neue Light"/>
                <a:sym typeface="Helvetica Neue Light"/>
              </a:rPr>
              <a:t>Mensajes Selectos 2:487 (1865). {1MCP 146.5}</a:t>
            </a:r>
            <a:endParaRPr/>
          </a:p>
        </p:txBody>
      </p:sp>
      <p:pic>
        <p:nvPicPr>
          <p:cNvPr descr="Imagen" id="441" name="Google Shape;441;p30"/>
          <p:cNvPicPr preferRelativeResize="0"/>
          <p:nvPr/>
        </p:nvPicPr>
        <p:blipFill rotWithShape="1">
          <a:blip r:embed="rId4">
            <a:alphaModFix/>
          </a:blip>
          <a:srcRect b="0" l="0" r="0" t="0"/>
          <a:stretch/>
        </p:blipFill>
        <p:spPr>
          <a:xfrm>
            <a:off x="-1363357" y="198742"/>
            <a:ext cx="10143514" cy="15350516"/>
          </a:xfrm>
          <a:prstGeom prst="rect">
            <a:avLst/>
          </a:prstGeom>
          <a:noFill/>
          <a:ln>
            <a:noFill/>
          </a:ln>
        </p:spPr>
      </p:pic>
      <p:sp>
        <p:nvSpPr>
          <p:cNvPr id="442" name="Google Shape;442;p30"/>
          <p:cNvSpPr txBox="1"/>
          <p:nvPr>
            <p:ph idx="4294967295" type="ctrTitle"/>
          </p:nvPr>
        </p:nvSpPr>
        <p:spPr>
          <a:xfrm>
            <a:off x="5377705" y="408719"/>
            <a:ext cx="17277756" cy="2408536"/>
          </a:xfrm>
          <a:prstGeom prst="rect">
            <a:avLst/>
          </a:prstGeom>
          <a:noFill/>
          <a:ln>
            <a:noFill/>
          </a:ln>
          <a:effectLst>
            <a:outerShdw blurRad="190500" rotWithShape="0" dir="5400000" dist="8455">
              <a:srgbClr val="000000"/>
            </a:outerShdw>
          </a:effectLst>
        </p:spPr>
        <p:txBody>
          <a:bodyPr anchorCtr="0" anchor="ctr" bIns="50800" lIns="50800" spcFirstLastPara="1" rIns="50800" wrap="square" tIns="50800">
            <a:normAutofit/>
          </a:bodyPr>
          <a:lstStyle/>
          <a:p>
            <a:pPr indent="0" lvl="0" marL="0" marR="0" rtl="0" algn="ctr">
              <a:lnSpc>
                <a:spcPct val="114102"/>
              </a:lnSpc>
              <a:spcBef>
                <a:spcPts val="0"/>
              </a:spcBef>
              <a:spcAft>
                <a:spcPts val="0"/>
              </a:spcAft>
              <a:buClr>
                <a:srgbClr val="FFFFFF"/>
              </a:buClr>
              <a:buSzPts val="6000"/>
              <a:buFont typeface="Helvetica Neue Light"/>
              <a:buNone/>
            </a:pPr>
            <a:r>
              <a:rPr b="0" i="0" lang="en-US" sz="6000" u="none" cap="none" strike="noStrike">
                <a:solidFill>
                  <a:srgbClr val="FFFFFF"/>
                </a:solidFill>
                <a:latin typeface="Helvetica Neue Light"/>
                <a:ea typeface="Helvetica Neue Light"/>
                <a:cs typeface="Helvetica Neue Light"/>
                <a:sym typeface="Helvetica Neue Light"/>
              </a:rPr>
              <a:t>La </a:t>
            </a:r>
            <a:r>
              <a:rPr b="1" i="0" lang="en-US" sz="7800" u="none" cap="none" strike="noStrike">
                <a:solidFill>
                  <a:srgbClr val="FFFFFF"/>
                </a:solidFill>
                <a:latin typeface="Roboto"/>
                <a:ea typeface="Roboto"/>
                <a:cs typeface="Roboto"/>
                <a:sym typeface="Roboto"/>
              </a:rPr>
              <a:t>enfermedad pasa </a:t>
            </a:r>
            <a:r>
              <a:rPr b="0" i="0" lang="en-US" sz="6000" u="none" cap="none" strike="noStrike">
                <a:solidFill>
                  <a:srgbClr val="FFFFFF"/>
                </a:solidFill>
                <a:latin typeface="Helvetica Neue Light"/>
                <a:ea typeface="Helvetica Neue Light"/>
                <a:cs typeface="Helvetica Neue Light"/>
                <a:sym typeface="Helvetica Neue Light"/>
              </a:rPr>
              <a:t>de una </a:t>
            </a:r>
            <a:r>
              <a:rPr b="1" i="0" lang="en-US" sz="7800" u="none" cap="none" strike="noStrike">
                <a:solidFill>
                  <a:srgbClr val="FFFFFF"/>
                </a:solidFill>
                <a:latin typeface="Roboto"/>
                <a:ea typeface="Roboto"/>
                <a:cs typeface="Roboto"/>
                <a:sym typeface="Roboto"/>
              </a:rPr>
              <a:t>generación a otra</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0387C"/>
        </a:solidFill>
      </p:bgPr>
    </p:bg>
    <p:spTree>
      <p:nvGrpSpPr>
        <p:cNvPr id="446" name="Shape 446"/>
        <p:cNvGrpSpPr/>
        <p:nvPr/>
      </p:nvGrpSpPr>
      <p:grpSpPr>
        <a:xfrm>
          <a:off x="0" y="0"/>
          <a:ext cx="0" cy="0"/>
          <a:chOff x="0" y="0"/>
          <a:chExt cx="0" cy="0"/>
        </a:xfrm>
      </p:grpSpPr>
      <p:pic>
        <p:nvPicPr>
          <p:cNvPr descr="Rectángulo Rectángulo" id="447" name="Google Shape;447;p31"/>
          <p:cNvPicPr preferRelativeResize="0"/>
          <p:nvPr/>
        </p:nvPicPr>
        <p:blipFill rotWithShape="1">
          <a:blip r:embed="rId3">
            <a:alphaModFix/>
          </a:blip>
          <a:srcRect b="0" l="0" r="0" t="0"/>
          <a:stretch/>
        </p:blipFill>
        <p:spPr>
          <a:xfrm>
            <a:off x="1138747" y="4386790"/>
            <a:ext cx="22636334" cy="8259565"/>
          </a:xfrm>
          <a:prstGeom prst="rect">
            <a:avLst/>
          </a:prstGeom>
          <a:noFill/>
          <a:ln>
            <a:noFill/>
          </a:ln>
          <a:effectLst>
            <a:outerShdw blurRad="190500" rotWithShape="0" dir="5400000" dist="8455">
              <a:srgbClr val="000000"/>
            </a:outerShdw>
          </a:effectLst>
        </p:spPr>
      </p:pic>
      <p:sp>
        <p:nvSpPr>
          <p:cNvPr id="448" name="Google Shape;448;p31"/>
          <p:cNvSpPr txBox="1"/>
          <p:nvPr/>
        </p:nvSpPr>
        <p:spPr>
          <a:xfrm>
            <a:off x="7938401" y="12642210"/>
            <a:ext cx="8507198" cy="57278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3100"/>
              <a:buFont typeface="Helvetica Neue Light"/>
              <a:buNone/>
            </a:pPr>
            <a:r>
              <a:rPr b="0" i="0" lang="en-US" sz="3100" u="none" cap="none" strike="noStrike">
                <a:solidFill>
                  <a:srgbClr val="FFFFFF"/>
                </a:solidFill>
                <a:latin typeface="Helvetica Neue Light"/>
                <a:ea typeface="Helvetica Neue Light"/>
                <a:cs typeface="Helvetica Neue Light"/>
                <a:sym typeface="Helvetica Neue Light"/>
              </a:rPr>
              <a:t>—Mensajes Selectos 2:487 (1865). {1MCP 146.5}</a:t>
            </a:r>
            <a:endParaRPr/>
          </a:p>
        </p:txBody>
      </p:sp>
      <p:sp>
        <p:nvSpPr>
          <p:cNvPr id="449" name="Google Shape;449;p31"/>
          <p:cNvSpPr txBox="1"/>
          <p:nvPr/>
        </p:nvSpPr>
        <p:spPr>
          <a:xfrm>
            <a:off x="2111300" y="5104087"/>
            <a:ext cx="21682026" cy="6824971"/>
          </a:xfrm>
          <a:prstGeom prst="rect">
            <a:avLst/>
          </a:prstGeom>
          <a:noFill/>
          <a:ln>
            <a:noFill/>
          </a:ln>
        </p:spPr>
        <p:txBody>
          <a:bodyPr anchorCtr="0" anchor="t" bIns="50800" lIns="50800" spcFirstLastPara="1" rIns="50800" wrap="square" tIns="50800">
            <a:normAutofit/>
          </a:bodyPr>
          <a:lstStyle/>
          <a:p>
            <a:pPr indent="-1079500" lvl="0" marL="1144270" marR="0" rtl="0" algn="l">
              <a:lnSpc>
                <a:spcPct val="116310"/>
              </a:lnSpc>
              <a:spcBef>
                <a:spcPts val="0"/>
              </a:spcBef>
              <a:spcAft>
                <a:spcPts val="0"/>
              </a:spcAft>
              <a:buClr>
                <a:srgbClr val="FFFFFF"/>
              </a:buClr>
              <a:buSzPts val="5984"/>
              <a:buFont typeface="Helvetica Neue Light"/>
              <a:buChar char="•"/>
            </a:pPr>
            <a:r>
              <a:rPr b="0" i="0" lang="en-US" sz="7480" u="none" cap="none" strike="noStrike">
                <a:solidFill>
                  <a:srgbClr val="FFFFFF"/>
                </a:solidFill>
                <a:latin typeface="Helvetica Neue Light"/>
                <a:ea typeface="Helvetica Neue Light"/>
                <a:cs typeface="Helvetica Neue Light"/>
                <a:sym typeface="Helvetica Neue Light"/>
              </a:rPr>
              <a:t>La enfermedad se ha perpetuado en una generación tras otra </a:t>
            </a:r>
            <a:endParaRPr b="0" i="0" sz="5000" u="none" cap="none" strike="noStrike">
              <a:solidFill>
                <a:srgbClr val="006288"/>
              </a:solidFill>
              <a:latin typeface="Georgia"/>
              <a:ea typeface="Georgia"/>
              <a:cs typeface="Georgia"/>
              <a:sym typeface="Georgia"/>
            </a:endParaRPr>
          </a:p>
          <a:p>
            <a:pPr indent="-1079500" lvl="0" marL="1144270" marR="0" rtl="0" algn="l">
              <a:lnSpc>
                <a:spcPct val="116310"/>
              </a:lnSpc>
              <a:spcBef>
                <a:spcPts val="0"/>
              </a:spcBef>
              <a:spcAft>
                <a:spcPts val="0"/>
              </a:spcAft>
              <a:buClr>
                <a:srgbClr val="FFFFFF"/>
              </a:buClr>
              <a:buSzPts val="5984"/>
              <a:buFont typeface="Helvetica Neue Light"/>
              <a:buChar char="•"/>
            </a:pPr>
            <a:r>
              <a:rPr b="0" i="0" lang="en-US" sz="7480" u="none" cap="none" strike="noStrike">
                <a:solidFill>
                  <a:srgbClr val="FFFFFF"/>
                </a:solidFill>
                <a:latin typeface="Helvetica Neue Light"/>
                <a:ea typeface="Helvetica Neue Light"/>
                <a:cs typeface="Helvetica Neue Light"/>
                <a:sym typeface="Helvetica Neue Light"/>
              </a:rPr>
              <a:t>Han dado a la sociedad una raza debilitada, </a:t>
            </a:r>
            <a:endParaRPr b="0" i="0" sz="5000" u="none" cap="none" strike="noStrike">
              <a:solidFill>
                <a:srgbClr val="006288"/>
              </a:solidFill>
              <a:latin typeface="Georgia"/>
              <a:ea typeface="Georgia"/>
              <a:cs typeface="Georgia"/>
              <a:sym typeface="Georgia"/>
            </a:endParaRPr>
          </a:p>
          <a:p>
            <a:pPr indent="-1079500" lvl="0" marL="1144270" marR="0" rtl="0" algn="l">
              <a:lnSpc>
                <a:spcPct val="116310"/>
              </a:lnSpc>
              <a:spcBef>
                <a:spcPts val="0"/>
              </a:spcBef>
              <a:spcAft>
                <a:spcPts val="0"/>
              </a:spcAft>
              <a:buClr>
                <a:srgbClr val="FFFFFF"/>
              </a:buClr>
              <a:buSzPts val="5984"/>
              <a:buFont typeface="Helvetica Neue Light"/>
              <a:buChar char="•"/>
            </a:pPr>
            <a:r>
              <a:rPr b="0" i="0" lang="en-US" sz="7480" u="none" cap="none" strike="noStrike">
                <a:solidFill>
                  <a:srgbClr val="FFFFFF"/>
                </a:solidFill>
                <a:latin typeface="Helvetica Neue Light"/>
                <a:ea typeface="Helvetica Neue Light"/>
                <a:cs typeface="Helvetica Neue Light"/>
                <a:sym typeface="Helvetica Neue Light"/>
              </a:rPr>
              <a:t>Han hecho su parte para deteriorar a la humanidad.</a:t>
            </a:r>
            <a:endParaRPr b="0" i="0" sz="5000" u="none" cap="none" strike="noStrike">
              <a:solidFill>
                <a:srgbClr val="006288"/>
              </a:solidFill>
              <a:latin typeface="Georgia"/>
              <a:ea typeface="Georgia"/>
              <a:cs typeface="Georgia"/>
              <a:sym typeface="Georgia"/>
            </a:endParaRPr>
          </a:p>
          <a:p>
            <a:pPr indent="-1079500" lvl="0" marL="1144270" marR="0" rtl="0" algn="l">
              <a:lnSpc>
                <a:spcPct val="116310"/>
              </a:lnSpc>
              <a:spcBef>
                <a:spcPts val="0"/>
              </a:spcBef>
              <a:spcAft>
                <a:spcPts val="0"/>
              </a:spcAft>
              <a:buClr>
                <a:srgbClr val="FFFFFF"/>
              </a:buClr>
              <a:buSzPts val="5984"/>
              <a:buFont typeface="Helvetica Neue Light"/>
              <a:buChar char="•"/>
            </a:pPr>
            <a:r>
              <a:rPr b="0" i="0" lang="en-US" sz="7480" u="none" cap="none" strike="noStrike">
                <a:solidFill>
                  <a:srgbClr val="FFFFFF"/>
                </a:solidFill>
                <a:latin typeface="Helvetica Neue Light"/>
                <a:ea typeface="Helvetica Neue Light"/>
                <a:cs typeface="Helvetica Neue Light"/>
                <a:sym typeface="Helvetica Neue Light"/>
              </a:rPr>
              <a:t>El sufrimiento humano se ha acrecentado.</a:t>
            </a:r>
            <a:endParaRPr/>
          </a:p>
        </p:txBody>
      </p:sp>
      <p:pic>
        <p:nvPicPr>
          <p:cNvPr descr="Rectángulo Rectángulo" id="450" name="Google Shape;450;p31"/>
          <p:cNvPicPr preferRelativeResize="0"/>
          <p:nvPr/>
        </p:nvPicPr>
        <p:blipFill rotWithShape="1">
          <a:blip r:embed="rId4">
            <a:alphaModFix/>
          </a:blip>
          <a:srcRect b="0" l="0" r="0" t="0"/>
          <a:stretch/>
        </p:blipFill>
        <p:spPr>
          <a:xfrm>
            <a:off x="-351915" y="95551"/>
            <a:ext cx="25087830" cy="3470078"/>
          </a:xfrm>
          <a:prstGeom prst="rect">
            <a:avLst/>
          </a:prstGeom>
          <a:noFill/>
          <a:ln>
            <a:noFill/>
          </a:ln>
          <a:effectLst>
            <a:outerShdw blurRad="190500" rotWithShape="0" dir="5400000" dist="8455">
              <a:srgbClr val="000000"/>
            </a:outerShdw>
          </a:effectLst>
        </p:spPr>
      </p:pic>
      <p:sp>
        <p:nvSpPr>
          <p:cNvPr id="451" name="Google Shape;451;p31"/>
          <p:cNvSpPr txBox="1"/>
          <p:nvPr/>
        </p:nvSpPr>
        <p:spPr>
          <a:xfrm>
            <a:off x="1952252" y="1036735"/>
            <a:ext cx="20479496" cy="2242653"/>
          </a:xfrm>
          <a:prstGeom prst="rect">
            <a:avLst/>
          </a:prstGeom>
          <a:noFill/>
          <a:ln>
            <a:noFill/>
          </a:ln>
        </p:spPr>
        <p:txBody>
          <a:bodyPr anchorCtr="0" anchor="t" bIns="50800" lIns="50800" spcFirstLastPara="1" rIns="50800" wrap="square" tIns="50800">
            <a:normAutofit/>
          </a:bodyPr>
          <a:lstStyle/>
          <a:p>
            <a:pPr indent="0" lvl="0" marL="0" marR="0" rtl="0" algn="ctr">
              <a:lnSpc>
                <a:spcPct val="97222"/>
              </a:lnSpc>
              <a:spcBef>
                <a:spcPts val="0"/>
              </a:spcBef>
              <a:spcAft>
                <a:spcPts val="0"/>
              </a:spcAft>
              <a:buClr>
                <a:srgbClr val="FFFFFF"/>
              </a:buClr>
              <a:buSzPts val="7200"/>
              <a:buFont typeface="Helvetica Neue"/>
              <a:buNone/>
            </a:pPr>
            <a:r>
              <a:rPr b="1" i="0" lang="en-US" sz="7200" u="none" cap="none" strike="noStrike">
                <a:solidFill>
                  <a:srgbClr val="FFFFFF"/>
                </a:solidFill>
                <a:latin typeface="Helvetica Neue"/>
                <a:ea typeface="Helvetica Neue"/>
                <a:cs typeface="Helvetica Neue"/>
                <a:sym typeface="Helvetica Neue"/>
              </a:rPr>
              <a:t>Obligan</a:t>
            </a:r>
            <a:r>
              <a:rPr b="0" i="0" lang="en-US" sz="5100" u="none" cap="none" strike="noStrike">
                <a:solidFill>
                  <a:srgbClr val="FFFFFF"/>
                </a:solidFill>
                <a:latin typeface="Helvetica Neue Light"/>
                <a:ea typeface="Helvetica Neue Light"/>
                <a:cs typeface="Helvetica Neue Light"/>
                <a:sym typeface="Helvetica Neue Light"/>
              </a:rPr>
              <a:t> a sus </a:t>
            </a:r>
            <a:r>
              <a:rPr b="1" i="0" lang="en-US" sz="7200" u="none" cap="none" strike="noStrike">
                <a:solidFill>
                  <a:srgbClr val="FFFFFF"/>
                </a:solidFill>
                <a:latin typeface="Helvetica Neue"/>
                <a:ea typeface="Helvetica Neue"/>
                <a:cs typeface="Helvetica Neue"/>
                <a:sym typeface="Helvetica Neue"/>
              </a:rPr>
              <a:t>hijos a sufrir</a:t>
            </a:r>
            <a:r>
              <a:rPr b="0" i="0" lang="en-US" sz="5100" u="none" cap="none" strike="noStrike">
                <a:solidFill>
                  <a:srgbClr val="FFFFFF"/>
                </a:solidFill>
                <a:latin typeface="Helvetica Neue Light"/>
                <a:ea typeface="Helvetica Neue Light"/>
                <a:cs typeface="Helvetica Neue Light"/>
                <a:sym typeface="Helvetica Neue Light"/>
              </a:rPr>
              <a:t> a </a:t>
            </a:r>
            <a:r>
              <a:rPr b="1" i="0" lang="en-US" sz="7200" u="none" cap="none" strike="noStrike">
                <a:solidFill>
                  <a:srgbClr val="FFFFFF"/>
                </a:solidFill>
                <a:latin typeface="Helvetica Neue"/>
                <a:ea typeface="Helvetica Neue"/>
                <a:cs typeface="Helvetica Neue"/>
                <a:sym typeface="Helvetica Neue"/>
              </a:rPr>
              <a:t>causa</a:t>
            </a:r>
            <a:r>
              <a:rPr b="0" i="0" lang="en-US" sz="6400" u="none" cap="none" strike="noStrike">
                <a:solidFill>
                  <a:srgbClr val="FFFFFF"/>
                </a:solidFill>
                <a:latin typeface="Helvetica Neue Light"/>
                <a:ea typeface="Helvetica Neue Light"/>
                <a:cs typeface="Helvetica Neue Light"/>
                <a:sym typeface="Helvetica Neue Light"/>
              </a:rPr>
              <a:t> </a:t>
            </a:r>
            <a:r>
              <a:rPr b="0" i="0" lang="en-US" sz="5100" u="none" cap="none" strike="noStrike">
                <a:solidFill>
                  <a:srgbClr val="FFFFFF"/>
                </a:solidFill>
                <a:latin typeface="Helvetica Neue Light"/>
                <a:ea typeface="Helvetica Neue Light"/>
                <a:cs typeface="Helvetica Neue Light"/>
                <a:sym typeface="Helvetica Neue Light"/>
              </a:rPr>
              <a:t>de las </a:t>
            </a:r>
            <a:r>
              <a:rPr b="1" i="0" lang="en-US" sz="5100" u="none" cap="none" strike="noStrike">
                <a:solidFill>
                  <a:srgbClr val="FFFFFF"/>
                </a:solidFill>
                <a:latin typeface="Helvetica Neue"/>
                <a:ea typeface="Helvetica Neue"/>
                <a:cs typeface="Helvetica Neue"/>
                <a:sym typeface="Helvetica Neue"/>
              </a:rPr>
              <a:t>enfermedades</a:t>
            </a:r>
            <a:r>
              <a:rPr b="0" i="0" lang="en-US" sz="6400" u="none" cap="none" strike="noStrike">
                <a:solidFill>
                  <a:srgbClr val="FFFFFF"/>
                </a:solidFill>
                <a:latin typeface="Helvetica Neue Light"/>
                <a:ea typeface="Helvetica Neue Light"/>
                <a:cs typeface="Helvetica Neue Light"/>
                <a:sym typeface="Helvetica Neue Light"/>
              </a:rPr>
              <a:t> </a:t>
            </a:r>
            <a:r>
              <a:rPr b="0" i="0" lang="en-US" sz="5100" u="none" cap="none" strike="noStrike">
                <a:solidFill>
                  <a:srgbClr val="FFFFFF"/>
                </a:solidFill>
                <a:latin typeface="Helvetica Neue Light"/>
                <a:ea typeface="Helvetica Neue Light"/>
                <a:cs typeface="Helvetica Neue Light"/>
                <a:sym typeface="Helvetica Neue Light"/>
              </a:rPr>
              <a:t>que les </a:t>
            </a:r>
            <a:r>
              <a:rPr b="1" i="0" lang="en-US" sz="7200" u="none" cap="none" strike="noStrike">
                <a:solidFill>
                  <a:srgbClr val="FFFFFF"/>
                </a:solidFill>
                <a:latin typeface="Helvetica Neue"/>
                <a:ea typeface="Helvetica Neue"/>
                <a:cs typeface="Helvetica Neue"/>
                <a:sym typeface="Helvetica Neue"/>
              </a:rPr>
              <a:t>transmiten</a:t>
            </a:r>
            <a:r>
              <a:rPr b="0" i="0" lang="en-US" sz="6400" u="none" cap="none" strike="noStrike">
                <a:solidFill>
                  <a:srgbClr val="FFFFFF"/>
                </a:solidFill>
                <a:latin typeface="Helvetica Neue Light"/>
                <a:ea typeface="Helvetica Neue Light"/>
                <a:cs typeface="Helvetica Neue Light"/>
                <a:sym typeface="Helvetica Neue Light"/>
              </a:rPr>
              <a:t>.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C5D5F"/>
        </a:solidFill>
      </p:bgPr>
    </p:bg>
    <p:spTree>
      <p:nvGrpSpPr>
        <p:cNvPr id="455" name="Shape 455"/>
        <p:cNvGrpSpPr/>
        <p:nvPr/>
      </p:nvGrpSpPr>
      <p:grpSpPr>
        <a:xfrm>
          <a:off x="0" y="0"/>
          <a:ext cx="0" cy="0"/>
          <a:chOff x="0" y="0"/>
          <a:chExt cx="0" cy="0"/>
        </a:xfrm>
      </p:grpSpPr>
      <p:pic>
        <p:nvPicPr>
          <p:cNvPr descr="Rectángulo Rectángulo" id="456" name="Google Shape;456;p32"/>
          <p:cNvPicPr preferRelativeResize="0"/>
          <p:nvPr/>
        </p:nvPicPr>
        <p:blipFill rotWithShape="1">
          <a:blip r:embed="rId3">
            <a:alphaModFix/>
          </a:blip>
          <a:srcRect b="0" l="0" r="0" t="0"/>
          <a:stretch/>
        </p:blipFill>
        <p:spPr>
          <a:xfrm>
            <a:off x="3309305" y="385988"/>
            <a:ext cx="18980370" cy="2403199"/>
          </a:xfrm>
          <a:prstGeom prst="rect">
            <a:avLst/>
          </a:prstGeom>
          <a:noFill/>
          <a:ln>
            <a:noFill/>
          </a:ln>
          <a:effectLst>
            <a:outerShdw blurRad="190500" rotWithShape="0" dir="5400000" dist="8455">
              <a:srgbClr val="000000"/>
            </a:outerShdw>
          </a:effectLst>
        </p:spPr>
      </p:pic>
      <p:sp>
        <p:nvSpPr>
          <p:cNvPr id="457" name="Google Shape;457;p32"/>
          <p:cNvSpPr txBox="1"/>
          <p:nvPr>
            <p:ph idx="4294967295" type="ctrTitle"/>
          </p:nvPr>
        </p:nvSpPr>
        <p:spPr>
          <a:xfrm>
            <a:off x="5199730" y="1005372"/>
            <a:ext cx="15199521" cy="1604269"/>
          </a:xfrm>
          <a:prstGeom prst="rect">
            <a:avLst/>
          </a:prstGeom>
          <a:noFill/>
          <a:ln>
            <a:noFill/>
          </a:ln>
          <a:effectLst>
            <a:outerShdw blurRad="190500" rotWithShape="0" dir="5400000" dist="8455">
              <a:srgbClr val="000000"/>
            </a:outerShdw>
          </a:effectLst>
        </p:spPr>
        <p:txBody>
          <a:bodyPr anchorCtr="0" anchor="ctr" bIns="50800" lIns="50800" spcFirstLastPara="1" rIns="50800" wrap="square" tIns="50800">
            <a:normAutofit/>
          </a:bodyPr>
          <a:lstStyle/>
          <a:p>
            <a:pPr indent="0" lvl="0" marL="0" marR="0" rtl="0" algn="ctr">
              <a:lnSpc>
                <a:spcPct val="102298"/>
              </a:lnSpc>
              <a:spcBef>
                <a:spcPts val="0"/>
              </a:spcBef>
              <a:spcAft>
                <a:spcPts val="0"/>
              </a:spcAft>
              <a:buClr>
                <a:srgbClr val="FFFFFF"/>
              </a:buClr>
              <a:buSzPts val="6100"/>
              <a:buFont typeface="Roboto Condensed"/>
              <a:buNone/>
            </a:pPr>
            <a:r>
              <a:rPr b="0" i="0" lang="en-US" sz="6100" u="none" cap="none" strike="noStrike">
                <a:solidFill>
                  <a:srgbClr val="FFFFFF"/>
                </a:solidFill>
                <a:latin typeface="Roboto Condensed"/>
                <a:ea typeface="Roboto Condensed"/>
                <a:cs typeface="Roboto Condensed"/>
                <a:sym typeface="Roboto Condensed"/>
              </a:rPr>
              <a:t>La </a:t>
            </a:r>
            <a:r>
              <a:rPr b="0" i="0" lang="en-US" sz="8700" u="none" cap="none" strike="noStrike">
                <a:solidFill>
                  <a:srgbClr val="FFFFFF"/>
                </a:solidFill>
                <a:latin typeface="Helvetica Neue"/>
                <a:ea typeface="Helvetica Neue"/>
                <a:cs typeface="Helvetica Neue"/>
                <a:sym typeface="Helvetica Neue"/>
              </a:rPr>
              <a:t>diferencia</a:t>
            </a:r>
            <a:r>
              <a:rPr b="0" i="0" lang="en-US" sz="6100" u="none" cap="none" strike="noStrike">
                <a:solidFill>
                  <a:srgbClr val="FFFFFF"/>
                </a:solidFill>
                <a:latin typeface="Roboto Condensed"/>
                <a:ea typeface="Roboto Condensed"/>
                <a:cs typeface="Roboto Condensed"/>
                <a:sym typeface="Roboto Condensed"/>
              </a:rPr>
              <a:t> de </a:t>
            </a:r>
            <a:r>
              <a:rPr b="0" i="0" lang="en-US" sz="8700" u="none" cap="none" strike="noStrike">
                <a:solidFill>
                  <a:srgbClr val="FFFFFF"/>
                </a:solidFill>
                <a:latin typeface="Helvetica Neue"/>
                <a:ea typeface="Helvetica Neue"/>
                <a:cs typeface="Helvetica Neue"/>
                <a:sym typeface="Helvetica Neue"/>
              </a:rPr>
              <a:t>edades</a:t>
            </a:r>
            <a:r>
              <a:rPr b="0" i="0" lang="en-US" sz="6100" u="none" cap="none" strike="noStrike">
                <a:solidFill>
                  <a:srgbClr val="FFFFFF"/>
                </a:solidFill>
                <a:latin typeface="Roboto Condensed"/>
                <a:ea typeface="Roboto Condensed"/>
                <a:cs typeface="Roboto Condensed"/>
                <a:sym typeface="Roboto Condensed"/>
              </a:rPr>
              <a:t> es un</a:t>
            </a:r>
            <a:r>
              <a:rPr b="0" i="0" lang="en-US" sz="8700" u="none" cap="none" strike="noStrike">
                <a:solidFill>
                  <a:srgbClr val="FFFFFF"/>
                </a:solidFill>
                <a:latin typeface="Helvetica Neue"/>
                <a:ea typeface="Helvetica Neue"/>
                <a:cs typeface="Helvetica Neue"/>
                <a:sym typeface="Helvetica Neue"/>
              </a:rPr>
              <a:t> factor</a:t>
            </a:r>
            <a:endParaRPr/>
          </a:p>
        </p:txBody>
      </p:sp>
      <p:sp>
        <p:nvSpPr>
          <p:cNvPr id="458" name="Google Shape;458;p32"/>
          <p:cNvSpPr txBox="1"/>
          <p:nvPr>
            <p:ph idx="4294967295" type="subTitle"/>
          </p:nvPr>
        </p:nvSpPr>
        <p:spPr>
          <a:xfrm>
            <a:off x="3679730" y="3029967"/>
            <a:ext cx="18239519" cy="2006674"/>
          </a:xfrm>
          <a:prstGeom prst="rect">
            <a:avLst/>
          </a:prstGeom>
          <a:noFill/>
          <a:ln>
            <a:noFill/>
          </a:ln>
        </p:spPr>
        <p:txBody>
          <a:bodyPr anchorCtr="0" anchor="t" bIns="50800" lIns="50800" spcFirstLastPara="1" rIns="50800" wrap="square" tIns="50800">
            <a:normAutofit/>
          </a:bodyPr>
          <a:lstStyle/>
          <a:p>
            <a:pPr indent="0" lvl="0" marL="0" marR="0" rtl="0" algn="ctr">
              <a:lnSpc>
                <a:spcPct val="100000"/>
              </a:lnSpc>
              <a:spcBef>
                <a:spcPts val="0"/>
              </a:spcBef>
              <a:spcAft>
                <a:spcPts val="0"/>
              </a:spcAft>
              <a:buClr>
                <a:srgbClr val="FFFFFF"/>
              </a:buClr>
              <a:buSzPts val="4608"/>
              <a:buFont typeface="Helvetica Neue Light"/>
              <a:buNone/>
            </a:pPr>
            <a:r>
              <a:rPr b="0" i="0" lang="en-US" sz="4608" u="none" cap="none" strike="noStrike">
                <a:solidFill>
                  <a:srgbClr val="FFFFFF"/>
                </a:solidFill>
                <a:latin typeface="Helvetica Neue Light"/>
                <a:ea typeface="Helvetica Neue Light"/>
                <a:cs typeface="Helvetica Neue Light"/>
                <a:sym typeface="Helvetica Neue Light"/>
              </a:rPr>
              <a:t>Los </a:t>
            </a:r>
            <a:r>
              <a:rPr b="0" i="0" lang="en-US" sz="6208" u="none" cap="none" strike="noStrike">
                <a:solidFill>
                  <a:srgbClr val="FFFFFF"/>
                </a:solidFill>
                <a:latin typeface="Helvetica Neue Light"/>
                <a:ea typeface="Helvetica Neue Light"/>
                <a:cs typeface="Helvetica Neue Light"/>
                <a:sym typeface="Helvetica Neue Light"/>
              </a:rPr>
              <a:t>casamientos</a:t>
            </a:r>
            <a:r>
              <a:rPr b="0" i="0" lang="en-US" sz="4608" u="none" cap="none" strike="noStrike">
                <a:solidFill>
                  <a:srgbClr val="FFFFFF"/>
                </a:solidFill>
                <a:latin typeface="Helvetica Neue Light"/>
                <a:ea typeface="Helvetica Neue Light"/>
                <a:cs typeface="Helvetica Neue Light"/>
                <a:sym typeface="Helvetica Neue Light"/>
              </a:rPr>
              <a:t> entre </a:t>
            </a:r>
            <a:r>
              <a:rPr b="0" i="0" lang="en-US" sz="6208" u="none" cap="none" strike="noStrike">
                <a:solidFill>
                  <a:srgbClr val="FFFFFF"/>
                </a:solidFill>
                <a:latin typeface="Helvetica Neue Light"/>
                <a:ea typeface="Helvetica Neue Light"/>
                <a:cs typeface="Helvetica Neue Light"/>
                <a:sym typeface="Helvetica Neue Light"/>
              </a:rPr>
              <a:t>hombres</a:t>
            </a:r>
            <a:r>
              <a:rPr b="0" i="0" lang="en-US" sz="4608" u="none" cap="none" strike="noStrike">
                <a:solidFill>
                  <a:srgbClr val="FFFFFF"/>
                </a:solidFill>
                <a:latin typeface="Helvetica Neue Light"/>
                <a:ea typeface="Helvetica Neue Light"/>
                <a:cs typeface="Helvetica Neue Light"/>
                <a:sym typeface="Helvetica Neue Light"/>
              </a:rPr>
              <a:t> y </a:t>
            </a:r>
            <a:r>
              <a:rPr b="0" i="0" lang="en-US" sz="6208" u="none" cap="none" strike="noStrike">
                <a:solidFill>
                  <a:srgbClr val="FFFFFF"/>
                </a:solidFill>
                <a:latin typeface="Helvetica Neue Light"/>
                <a:ea typeface="Helvetica Neue Light"/>
                <a:cs typeface="Helvetica Neue Light"/>
                <a:sym typeface="Helvetica Neue Light"/>
              </a:rPr>
              <a:t>mujeres cuyas edades varían ampliamente </a:t>
            </a:r>
            <a:r>
              <a:rPr b="0" i="0" lang="en-US" sz="4608" u="none" cap="none" strike="noStrike">
                <a:solidFill>
                  <a:srgbClr val="FFFFFF"/>
                </a:solidFill>
                <a:latin typeface="Helvetica Neue Light"/>
                <a:ea typeface="Helvetica Neue Light"/>
                <a:cs typeface="Helvetica Neue Light"/>
                <a:sym typeface="Helvetica Neue Light"/>
              </a:rPr>
              <a:t>[...].</a:t>
            </a:r>
            <a:endParaRPr/>
          </a:p>
        </p:txBody>
      </p:sp>
      <p:sp>
        <p:nvSpPr>
          <p:cNvPr id="459" name="Google Shape;459;p32"/>
          <p:cNvSpPr txBox="1"/>
          <p:nvPr/>
        </p:nvSpPr>
        <p:spPr>
          <a:xfrm>
            <a:off x="4955313" y="5456967"/>
            <a:ext cx="18239519" cy="7066012"/>
          </a:xfrm>
          <a:prstGeom prst="rect">
            <a:avLst/>
          </a:prstGeom>
          <a:noFill/>
          <a:ln>
            <a:noFill/>
          </a:ln>
        </p:spPr>
        <p:txBody>
          <a:bodyPr anchorCtr="0" anchor="t" bIns="50800" lIns="50800" spcFirstLastPara="1" rIns="50800" wrap="square" tIns="50800">
            <a:normAutofit/>
          </a:bodyPr>
          <a:lstStyle/>
          <a:p>
            <a:pPr indent="0" lvl="0" marL="0" marR="0" rtl="0" algn="ctr">
              <a:lnSpc>
                <a:spcPct val="100000"/>
              </a:lnSpc>
              <a:spcBef>
                <a:spcPts val="0"/>
              </a:spcBef>
              <a:spcAft>
                <a:spcPts val="0"/>
              </a:spcAft>
              <a:buClr>
                <a:srgbClr val="FFFFFF"/>
              </a:buClr>
              <a:buSzPts val="4524"/>
              <a:buFont typeface="Helvetica Neue Light"/>
              <a:buNone/>
            </a:pPr>
            <a:r>
              <a:rPr b="0" i="0" lang="en-US" sz="4524" u="none" cap="none" strike="noStrike">
                <a:solidFill>
                  <a:srgbClr val="FFFFFF"/>
                </a:solidFill>
                <a:latin typeface="Helvetica Neue Light"/>
                <a:ea typeface="Helvetica Neue Light"/>
                <a:cs typeface="Helvetica Neue Light"/>
                <a:sym typeface="Helvetica Neue Light"/>
              </a:rPr>
              <a:t>Otra </a:t>
            </a:r>
            <a:r>
              <a:rPr b="1" i="0" lang="en-US" sz="8439" u="none" cap="none" strike="noStrike">
                <a:solidFill>
                  <a:srgbClr val="FFFFFF"/>
                </a:solidFill>
                <a:latin typeface="Helvetica Neue"/>
                <a:ea typeface="Helvetica Neue"/>
                <a:cs typeface="Helvetica Neue"/>
                <a:sym typeface="Helvetica Neue"/>
              </a:rPr>
              <a:t>causa</a:t>
            </a:r>
            <a:r>
              <a:rPr b="0" i="0" lang="en-US" sz="4524" u="none" cap="none" strike="noStrike">
                <a:solidFill>
                  <a:srgbClr val="FFFFFF"/>
                </a:solidFill>
                <a:latin typeface="Helvetica Neue Light"/>
                <a:ea typeface="Helvetica Neue Light"/>
                <a:cs typeface="Helvetica Neue Light"/>
                <a:sym typeface="Helvetica Neue Light"/>
              </a:rPr>
              <a:t> de la </a:t>
            </a:r>
            <a:r>
              <a:rPr b="1" i="0" lang="en-US" sz="8439" u="none" cap="none" strike="noStrike">
                <a:solidFill>
                  <a:srgbClr val="FFFFFF"/>
                </a:solidFill>
                <a:latin typeface="Helvetica Neue"/>
                <a:ea typeface="Helvetica Neue"/>
                <a:cs typeface="Helvetica Neue"/>
                <a:sym typeface="Helvetica Neue"/>
              </a:rPr>
              <a:t>deficiencia</a:t>
            </a:r>
            <a:r>
              <a:rPr b="0" i="0" lang="en-US" sz="4524" u="none" cap="none" strike="noStrike">
                <a:solidFill>
                  <a:srgbClr val="FFFFFF"/>
                </a:solidFill>
                <a:latin typeface="Helvetica Neue Light"/>
                <a:ea typeface="Helvetica Neue Light"/>
                <a:cs typeface="Helvetica Neue Light"/>
                <a:sym typeface="Helvetica Neue Light"/>
              </a:rPr>
              <a:t> de la </a:t>
            </a:r>
            <a:r>
              <a:rPr b="0" i="0" lang="en-US" sz="8439" u="none" cap="none" strike="noStrike">
                <a:solidFill>
                  <a:srgbClr val="FFFFFF"/>
                </a:solidFill>
                <a:latin typeface="Helvetica Neue Light"/>
                <a:ea typeface="Helvetica Neue Light"/>
                <a:cs typeface="Helvetica Neue Light"/>
                <a:sym typeface="Helvetica Neue Light"/>
              </a:rPr>
              <a:t>generación </a:t>
            </a:r>
            <a:r>
              <a:rPr b="1" i="0" lang="en-US" sz="8439" u="none" cap="none" strike="noStrike">
                <a:solidFill>
                  <a:srgbClr val="FFFFFF"/>
                </a:solidFill>
                <a:latin typeface="Helvetica Neue"/>
                <a:ea typeface="Helvetica Neue"/>
                <a:cs typeface="Helvetica Neue"/>
                <a:sym typeface="Helvetica Neue"/>
              </a:rPr>
              <a:t>actual </a:t>
            </a:r>
            <a:r>
              <a:rPr b="0" i="0" lang="en-US" sz="4524" u="none" cap="none" strike="noStrike">
                <a:solidFill>
                  <a:srgbClr val="FFFFFF"/>
                </a:solidFill>
                <a:latin typeface="Helvetica Neue Light"/>
                <a:ea typeface="Helvetica Neue Light"/>
                <a:cs typeface="Helvetica Neue Light"/>
                <a:sym typeface="Helvetica Neue Light"/>
              </a:rPr>
              <a:t>en lo que </a:t>
            </a:r>
            <a:r>
              <a:rPr b="0" i="0" lang="en-US" sz="7569" u="none" cap="none" strike="noStrike">
                <a:solidFill>
                  <a:srgbClr val="FFFFFF"/>
                </a:solidFill>
                <a:latin typeface="Helvetica Neue Light"/>
                <a:ea typeface="Helvetica Neue Light"/>
                <a:cs typeface="Helvetica Neue Light"/>
                <a:sym typeface="Helvetica Neue Light"/>
              </a:rPr>
              <a:t>concierne</a:t>
            </a:r>
            <a:r>
              <a:rPr b="0" i="0" lang="en-US" sz="4524" u="none" cap="none" strike="noStrike">
                <a:solidFill>
                  <a:srgbClr val="FFFFFF"/>
                </a:solidFill>
                <a:latin typeface="Helvetica Neue Light"/>
                <a:ea typeface="Helvetica Neue Light"/>
                <a:cs typeface="Helvetica Neue Light"/>
                <a:sym typeface="Helvetica Neue Light"/>
              </a:rPr>
              <a:t> a la </a:t>
            </a:r>
            <a:r>
              <a:rPr b="1" i="0" lang="en-US" sz="8439" u="none" cap="none" strike="noStrike">
                <a:solidFill>
                  <a:srgbClr val="FFFFFF"/>
                </a:solidFill>
                <a:latin typeface="Helvetica Neue"/>
                <a:ea typeface="Helvetica Neue"/>
                <a:cs typeface="Helvetica Neue"/>
                <a:sym typeface="Helvetica Neue"/>
              </a:rPr>
              <a:t>fortaleza física</a:t>
            </a:r>
            <a:r>
              <a:rPr b="0" i="0" lang="en-US" sz="8439" u="none" cap="none" strike="noStrike">
                <a:solidFill>
                  <a:srgbClr val="FFFFFF"/>
                </a:solidFill>
                <a:latin typeface="Helvetica Neue Light"/>
                <a:ea typeface="Helvetica Neue Light"/>
                <a:cs typeface="Helvetica Neue Light"/>
                <a:sym typeface="Helvetica Neue Light"/>
              </a:rPr>
              <a:t> </a:t>
            </a:r>
            <a:r>
              <a:rPr b="0" i="0" lang="en-US" sz="4524" u="none" cap="none" strike="noStrike">
                <a:solidFill>
                  <a:srgbClr val="FFFFFF"/>
                </a:solidFill>
                <a:latin typeface="Helvetica Neue Light"/>
                <a:ea typeface="Helvetica Neue Light"/>
                <a:cs typeface="Helvetica Neue Light"/>
                <a:sym typeface="Helvetica Neue Light"/>
              </a:rPr>
              <a:t>y al </a:t>
            </a:r>
            <a:r>
              <a:rPr b="1" i="0" lang="en-US" sz="8439" u="none" cap="none" strike="noStrike">
                <a:solidFill>
                  <a:srgbClr val="FFFFFF"/>
                </a:solidFill>
                <a:latin typeface="Helvetica Neue"/>
                <a:ea typeface="Helvetica Neue"/>
                <a:cs typeface="Helvetica Neue"/>
                <a:sym typeface="Helvetica Neue"/>
              </a:rPr>
              <a:t>poder moral</a:t>
            </a:r>
            <a:r>
              <a:rPr b="0" i="0" lang="en-US" sz="4524" u="none" cap="none" strike="noStrike">
                <a:solidFill>
                  <a:srgbClr val="FFFFFF"/>
                </a:solidFill>
                <a:latin typeface="Helvetica Neue Light"/>
                <a:ea typeface="Helvetica Neue Light"/>
                <a:cs typeface="Helvetica Neue Light"/>
                <a:sym typeface="Helvetica Neue Light"/>
              </a:rPr>
              <a:t>, la </a:t>
            </a:r>
            <a:r>
              <a:rPr b="1" i="0" lang="en-US" sz="8439" u="none" cap="none" strike="noStrike">
                <a:solidFill>
                  <a:srgbClr val="FFFFFF"/>
                </a:solidFill>
                <a:latin typeface="Helvetica Neue"/>
                <a:ea typeface="Helvetica Neue"/>
                <a:cs typeface="Helvetica Neue"/>
                <a:sym typeface="Helvetica Neue"/>
              </a:rPr>
              <a:t>constituyen</a:t>
            </a:r>
            <a:r>
              <a:rPr b="0" i="0" lang="en-US" sz="8439" u="none" cap="none" strike="noStrike">
                <a:solidFill>
                  <a:srgbClr val="FFFFFF"/>
                </a:solidFill>
                <a:latin typeface="Helvetica Neue Light"/>
                <a:ea typeface="Helvetica Neue Light"/>
                <a:cs typeface="Helvetica Neue Light"/>
                <a:sym typeface="Helvetica Neue Light"/>
              </a:rPr>
              <a:t> </a:t>
            </a:r>
            <a:r>
              <a:rPr b="0" i="0" lang="en-US" sz="4524" u="none" cap="none" strike="noStrike">
                <a:solidFill>
                  <a:srgbClr val="FFFFFF"/>
                </a:solidFill>
                <a:latin typeface="Helvetica Neue Light"/>
                <a:ea typeface="Helvetica Neue Light"/>
                <a:cs typeface="Helvetica Neue Light"/>
                <a:sym typeface="Helvetica Neue Light"/>
              </a:rPr>
              <a:t>los </a:t>
            </a:r>
            <a:r>
              <a:rPr b="1" i="0" lang="en-US" sz="8439" u="none" cap="none" strike="noStrike">
                <a:solidFill>
                  <a:srgbClr val="FFFFFF"/>
                </a:solidFill>
                <a:latin typeface="Helvetica Neue"/>
                <a:ea typeface="Helvetica Neue"/>
                <a:cs typeface="Helvetica Neue"/>
                <a:sym typeface="Helvetica Neue"/>
              </a:rPr>
              <a:t>casamientos</a:t>
            </a:r>
            <a:r>
              <a:rPr b="0" i="0" lang="en-US" sz="4524" u="none" cap="none" strike="noStrike">
                <a:solidFill>
                  <a:srgbClr val="FFFFFF"/>
                </a:solidFill>
                <a:latin typeface="Helvetica Neue Light"/>
                <a:ea typeface="Helvetica Neue Light"/>
                <a:cs typeface="Helvetica Neue Light"/>
                <a:sym typeface="Helvetica Neue Light"/>
              </a:rPr>
              <a:t> entre </a:t>
            </a:r>
            <a:r>
              <a:rPr b="1" i="0" lang="en-US" sz="8439" u="none" cap="none" strike="noStrike">
                <a:solidFill>
                  <a:srgbClr val="FFFFFF"/>
                </a:solidFill>
                <a:latin typeface="Helvetica Neue"/>
                <a:ea typeface="Helvetica Neue"/>
                <a:cs typeface="Helvetica Neue"/>
                <a:sym typeface="Helvetica Neue"/>
              </a:rPr>
              <a:t>hombres</a:t>
            </a:r>
            <a:r>
              <a:rPr b="0" i="0" lang="en-US" sz="8439" u="none" cap="none" strike="noStrike">
                <a:solidFill>
                  <a:srgbClr val="FFFFFF"/>
                </a:solidFill>
                <a:latin typeface="Helvetica Neue Light"/>
                <a:ea typeface="Helvetica Neue Light"/>
                <a:cs typeface="Helvetica Neue Light"/>
                <a:sym typeface="Helvetica Neue Light"/>
              </a:rPr>
              <a:t> </a:t>
            </a:r>
            <a:r>
              <a:rPr b="0" i="0" lang="en-US" sz="4524" u="none" cap="none" strike="noStrike">
                <a:solidFill>
                  <a:srgbClr val="FFFFFF"/>
                </a:solidFill>
                <a:latin typeface="Helvetica Neue Light"/>
                <a:ea typeface="Helvetica Neue Light"/>
                <a:cs typeface="Helvetica Neue Light"/>
                <a:sym typeface="Helvetica Neue Light"/>
              </a:rPr>
              <a:t>y </a:t>
            </a:r>
            <a:r>
              <a:rPr b="1" i="0" lang="en-US" sz="8439" u="none" cap="none" strike="noStrike">
                <a:solidFill>
                  <a:srgbClr val="FFFFFF"/>
                </a:solidFill>
                <a:latin typeface="Helvetica Neue"/>
                <a:ea typeface="Helvetica Neue"/>
                <a:cs typeface="Helvetica Neue"/>
                <a:sym typeface="Helvetica Neue"/>
              </a:rPr>
              <a:t>mujeres</a:t>
            </a:r>
            <a:r>
              <a:rPr b="0" i="0" lang="en-US" sz="8439" u="none" cap="none" strike="noStrike">
                <a:solidFill>
                  <a:srgbClr val="FFFFFF"/>
                </a:solidFill>
                <a:latin typeface="Helvetica Neue Light"/>
                <a:ea typeface="Helvetica Neue Light"/>
                <a:cs typeface="Helvetica Neue Light"/>
                <a:sym typeface="Helvetica Neue Light"/>
              </a:rPr>
              <a:t> </a:t>
            </a:r>
            <a:r>
              <a:rPr b="0" i="0" lang="en-US" sz="4524" u="none" cap="none" strike="noStrike">
                <a:solidFill>
                  <a:srgbClr val="FFFFFF"/>
                </a:solidFill>
                <a:latin typeface="Helvetica Neue Light"/>
                <a:ea typeface="Helvetica Neue Light"/>
                <a:cs typeface="Helvetica Neue Light"/>
                <a:sym typeface="Helvetica Neue Light"/>
              </a:rPr>
              <a:t>cuyas </a:t>
            </a:r>
            <a:r>
              <a:rPr b="1" i="0" lang="en-US" sz="8439" u="none" cap="none" strike="noStrike">
                <a:solidFill>
                  <a:srgbClr val="FFFFFF"/>
                </a:solidFill>
                <a:latin typeface="Helvetica Neue"/>
                <a:ea typeface="Helvetica Neue"/>
                <a:cs typeface="Helvetica Neue"/>
                <a:sym typeface="Helvetica Neue"/>
              </a:rPr>
              <a:t>edades varían ampliamente</a:t>
            </a:r>
            <a:r>
              <a:rPr b="0" i="0" lang="en-US" sz="4524" u="none" cap="none" strike="noStrike">
                <a:solidFill>
                  <a:srgbClr val="FFFFFF"/>
                </a:solidFill>
                <a:latin typeface="Helvetica Neue Light"/>
                <a:ea typeface="Helvetica Neue Light"/>
                <a:cs typeface="Helvetica Neue Light"/>
                <a:sym typeface="Helvetica Neue Light"/>
              </a:rPr>
              <a:t> [...].</a:t>
            </a:r>
            <a:endParaRPr/>
          </a:p>
        </p:txBody>
      </p:sp>
      <p:pic>
        <p:nvPicPr>
          <p:cNvPr descr="Imagen" id="460" name="Google Shape;460;p32"/>
          <p:cNvPicPr preferRelativeResize="0"/>
          <p:nvPr/>
        </p:nvPicPr>
        <p:blipFill rotWithShape="1">
          <a:blip r:embed="rId4">
            <a:alphaModFix/>
          </a:blip>
          <a:srcRect b="0" l="0" r="0" t="0"/>
          <a:stretch/>
        </p:blipFill>
        <p:spPr>
          <a:xfrm>
            <a:off x="187135" y="1764442"/>
            <a:ext cx="4604130" cy="1148600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C5D5F"/>
        </a:solidFill>
      </p:bgPr>
    </p:bg>
    <p:spTree>
      <p:nvGrpSpPr>
        <p:cNvPr id="464" name="Shape 464"/>
        <p:cNvGrpSpPr/>
        <p:nvPr/>
      </p:nvGrpSpPr>
      <p:grpSpPr>
        <a:xfrm>
          <a:off x="0" y="0"/>
          <a:ext cx="0" cy="0"/>
          <a:chOff x="0" y="0"/>
          <a:chExt cx="0" cy="0"/>
        </a:xfrm>
      </p:grpSpPr>
      <p:sp>
        <p:nvSpPr>
          <p:cNvPr id="465" name="Google Shape;465;p33"/>
          <p:cNvSpPr txBox="1"/>
          <p:nvPr>
            <p:ph idx="4294967295" type="subTitle"/>
          </p:nvPr>
        </p:nvSpPr>
        <p:spPr>
          <a:xfrm>
            <a:off x="2927194" y="1237370"/>
            <a:ext cx="18529613" cy="2057076"/>
          </a:xfrm>
          <a:prstGeom prst="rect">
            <a:avLst/>
          </a:prstGeom>
          <a:noFill/>
          <a:ln>
            <a:noFill/>
          </a:ln>
        </p:spPr>
        <p:txBody>
          <a:bodyPr anchorCtr="0" anchor="t" bIns="50800" lIns="50800" spcFirstLastPara="1" rIns="50800" wrap="square" tIns="50800">
            <a:normAutofit/>
          </a:bodyPr>
          <a:lstStyle/>
          <a:p>
            <a:pPr indent="0" lvl="0" marL="0" marR="0" rtl="0" algn="ctr">
              <a:lnSpc>
                <a:spcPct val="100000"/>
              </a:lnSpc>
              <a:spcBef>
                <a:spcPts val="0"/>
              </a:spcBef>
              <a:spcAft>
                <a:spcPts val="0"/>
              </a:spcAft>
              <a:buClr>
                <a:srgbClr val="FFFFFF"/>
              </a:buClr>
              <a:buSzPts val="6298"/>
              <a:buFont typeface="Helvetica Neue Light"/>
              <a:buNone/>
            </a:pPr>
            <a:r>
              <a:rPr b="0" i="0" lang="en-US" sz="6298" u="none" cap="none" strike="noStrike">
                <a:solidFill>
                  <a:srgbClr val="FFFFFF"/>
                </a:solidFill>
                <a:latin typeface="Helvetica Neue Light"/>
                <a:ea typeface="Helvetica Neue Light"/>
                <a:cs typeface="Helvetica Neue Light"/>
                <a:sym typeface="Helvetica Neue Light"/>
              </a:rPr>
              <a:t>Los hijos</a:t>
            </a:r>
            <a:r>
              <a:rPr b="0" i="0" lang="en-US" sz="4606" u="none" cap="none" strike="noStrike">
                <a:solidFill>
                  <a:srgbClr val="FFFFFF"/>
                </a:solidFill>
                <a:latin typeface="Helvetica Neue Light"/>
                <a:ea typeface="Helvetica Neue Light"/>
                <a:cs typeface="Helvetica Neue Light"/>
                <a:sym typeface="Helvetica Neue Light"/>
              </a:rPr>
              <a:t> de </a:t>
            </a:r>
            <a:r>
              <a:rPr b="0" i="0" lang="en-US" sz="6298" u="none" cap="none" strike="noStrike">
                <a:solidFill>
                  <a:srgbClr val="FFFFFF"/>
                </a:solidFill>
                <a:latin typeface="Helvetica Neue Light"/>
                <a:ea typeface="Helvetica Neue Light"/>
                <a:cs typeface="Helvetica Neue Light"/>
                <a:sym typeface="Helvetica Neue Light"/>
              </a:rPr>
              <a:t>estas uniones</a:t>
            </a:r>
            <a:r>
              <a:rPr b="0" i="0" lang="en-US" sz="4606" u="none" cap="none" strike="noStrike">
                <a:solidFill>
                  <a:srgbClr val="FFFFFF"/>
                </a:solidFill>
                <a:latin typeface="Helvetica Neue Light"/>
                <a:ea typeface="Helvetica Neue Light"/>
                <a:cs typeface="Helvetica Neue Light"/>
                <a:sym typeface="Helvetica Neue Light"/>
              </a:rPr>
              <a:t>, que las </a:t>
            </a:r>
            <a:r>
              <a:rPr b="0" i="0" lang="en-US" sz="6298" u="none" cap="none" strike="noStrike">
                <a:solidFill>
                  <a:srgbClr val="FFFFFF"/>
                </a:solidFill>
                <a:latin typeface="Helvetica Neue Light"/>
                <a:ea typeface="Helvetica Neue Light"/>
                <a:cs typeface="Helvetica Neue Light"/>
                <a:sym typeface="Helvetica Neue Light"/>
              </a:rPr>
              <a:t>edades difieren ampliamente:</a:t>
            </a:r>
            <a:endParaRPr/>
          </a:p>
        </p:txBody>
      </p:sp>
      <p:sp>
        <p:nvSpPr>
          <p:cNvPr id="466" name="Google Shape;466;p33"/>
          <p:cNvSpPr txBox="1"/>
          <p:nvPr/>
        </p:nvSpPr>
        <p:spPr>
          <a:xfrm>
            <a:off x="7791475" y="12572912"/>
            <a:ext cx="11899850" cy="609776"/>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400"/>
              <a:buFont typeface="Helvetica Neue Light"/>
              <a:buNone/>
            </a:pPr>
            <a:r>
              <a:rPr b="0" i="0" lang="en-US" sz="3400" u="none" cap="none" strike="noStrike">
                <a:solidFill>
                  <a:srgbClr val="FFFFFF"/>
                </a:solidFill>
                <a:latin typeface="Helvetica Neue Light"/>
                <a:ea typeface="Helvetica Neue Light"/>
                <a:cs typeface="Helvetica Neue Light"/>
                <a:sym typeface="Helvetica Neue Light"/>
              </a:rPr>
              <a:t>—The Signs of the Times, 26 de febrero de 1902. {1MCP 145.3}</a:t>
            </a:r>
            <a:endParaRPr/>
          </a:p>
        </p:txBody>
      </p:sp>
      <p:sp>
        <p:nvSpPr>
          <p:cNvPr id="467" name="Google Shape;467;p33"/>
          <p:cNvSpPr txBox="1"/>
          <p:nvPr/>
        </p:nvSpPr>
        <p:spPr>
          <a:xfrm>
            <a:off x="5197163" y="4336405"/>
            <a:ext cx="17088474" cy="6915147"/>
          </a:xfrm>
          <a:prstGeom prst="rect">
            <a:avLst/>
          </a:prstGeom>
          <a:noFill/>
          <a:ln>
            <a:noFill/>
          </a:ln>
        </p:spPr>
        <p:txBody>
          <a:bodyPr anchorCtr="0" anchor="t" bIns="50800" lIns="50800" spcFirstLastPara="1" rIns="50800" wrap="square" tIns="50800">
            <a:normAutofit/>
          </a:bodyPr>
          <a:lstStyle/>
          <a:p>
            <a:pPr indent="-1082152" lvl="0" marL="1120760" marR="0" rtl="0" algn="l">
              <a:lnSpc>
                <a:spcPct val="119370"/>
              </a:lnSpc>
              <a:spcBef>
                <a:spcPts val="0"/>
              </a:spcBef>
              <a:spcAft>
                <a:spcPts val="0"/>
              </a:spcAft>
              <a:buClr>
                <a:srgbClr val="FFFFFF"/>
              </a:buClr>
              <a:buSzPts val="5898"/>
              <a:buFont typeface="Helvetica Neue Light"/>
              <a:buChar char="•"/>
            </a:pPr>
            <a:r>
              <a:rPr b="0" i="0" lang="en-US" sz="7372" u="none" cap="none" strike="noStrike">
                <a:solidFill>
                  <a:srgbClr val="FFFFFF"/>
                </a:solidFill>
                <a:latin typeface="Helvetica Neue Light"/>
                <a:ea typeface="Helvetica Neue Light"/>
                <a:cs typeface="Helvetica Neue Light"/>
                <a:sym typeface="Helvetica Neue Light"/>
              </a:rPr>
              <a:t>Han tenido </a:t>
            </a:r>
            <a:r>
              <a:rPr b="1" i="0" lang="en-US" sz="7372" u="none" cap="none" strike="noStrike">
                <a:solidFill>
                  <a:srgbClr val="FFFFFF"/>
                </a:solidFill>
                <a:latin typeface="Helvetica Neue"/>
                <a:ea typeface="Helvetica Neue"/>
                <a:cs typeface="Helvetica Neue"/>
                <a:sym typeface="Helvetica Neue"/>
              </a:rPr>
              <a:t>mentes</a:t>
            </a:r>
            <a:r>
              <a:rPr b="0" i="0" lang="en-US" sz="7372" u="none" cap="none" strike="noStrike">
                <a:solidFill>
                  <a:srgbClr val="FFFFFF"/>
                </a:solidFill>
                <a:latin typeface="Helvetica Neue Light"/>
                <a:ea typeface="Helvetica Neue Light"/>
                <a:cs typeface="Helvetica Neue Light"/>
                <a:sym typeface="Helvetica Neue Light"/>
              </a:rPr>
              <a:t> </a:t>
            </a:r>
            <a:r>
              <a:rPr b="1" i="0" lang="en-US" sz="7372" u="none" cap="none" strike="noStrike">
                <a:solidFill>
                  <a:srgbClr val="FFFFFF"/>
                </a:solidFill>
                <a:latin typeface="Helvetica Neue"/>
                <a:ea typeface="Helvetica Neue"/>
                <a:cs typeface="Helvetica Neue"/>
                <a:sym typeface="Helvetica Neue"/>
              </a:rPr>
              <a:t>desequilibradas</a:t>
            </a:r>
            <a:r>
              <a:rPr b="0" i="0" lang="en-US" sz="7372" u="none" cap="none" strike="noStrike">
                <a:solidFill>
                  <a:srgbClr val="FFFFFF"/>
                </a:solidFill>
                <a:latin typeface="Helvetica Neue Light"/>
                <a:ea typeface="Helvetica Neue Light"/>
                <a:cs typeface="Helvetica Neue Light"/>
                <a:sym typeface="Helvetica Neue Light"/>
              </a:rPr>
              <a:t>.</a:t>
            </a:r>
            <a:endParaRPr b="0" i="0" sz="7372" u="none" cap="none" strike="noStrike">
              <a:solidFill>
                <a:srgbClr val="006288"/>
              </a:solidFill>
              <a:latin typeface="Georgia"/>
              <a:ea typeface="Georgia"/>
              <a:cs typeface="Georgia"/>
              <a:sym typeface="Georgia"/>
            </a:endParaRPr>
          </a:p>
          <a:p>
            <a:pPr indent="-1082152" lvl="0" marL="1120760" marR="0" rtl="0" algn="l">
              <a:lnSpc>
                <a:spcPct val="119370"/>
              </a:lnSpc>
              <a:spcBef>
                <a:spcPts val="0"/>
              </a:spcBef>
              <a:spcAft>
                <a:spcPts val="0"/>
              </a:spcAft>
              <a:buClr>
                <a:srgbClr val="FFFFFF"/>
              </a:buClr>
              <a:buSzPts val="5898"/>
              <a:buFont typeface="Helvetica Neue"/>
              <a:buChar char="•"/>
            </a:pPr>
            <a:r>
              <a:rPr b="1" i="0" lang="en-US" sz="7372" u="none" cap="none" strike="noStrike">
                <a:solidFill>
                  <a:srgbClr val="FFFFFF"/>
                </a:solidFill>
                <a:latin typeface="Helvetica Neue"/>
                <a:ea typeface="Helvetica Neue"/>
                <a:cs typeface="Helvetica Neue"/>
                <a:sym typeface="Helvetica Neue"/>
              </a:rPr>
              <a:t>Fuerza física</a:t>
            </a:r>
            <a:r>
              <a:rPr b="0" i="0" lang="en-US" sz="7372" u="none" cap="none" strike="noStrike">
                <a:solidFill>
                  <a:srgbClr val="FFFFFF"/>
                </a:solidFill>
                <a:latin typeface="Helvetica Neue Light"/>
                <a:ea typeface="Helvetica Neue Light"/>
                <a:cs typeface="Helvetica Neue Light"/>
                <a:sym typeface="Helvetica Neue Light"/>
              </a:rPr>
              <a:t> </a:t>
            </a:r>
            <a:r>
              <a:rPr b="1" i="0" lang="en-US" sz="7372" u="none" cap="none" strike="noStrike">
                <a:solidFill>
                  <a:srgbClr val="FFFFFF"/>
                </a:solidFill>
                <a:latin typeface="Helvetica Neue"/>
                <a:ea typeface="Helvetica Neue"/>
                <a:cs typeface="Helvetica Neue"/>
                <a:sym typeface="Helvetica Neue"/>
              </a:rPr>
              <a:t>deficiente</a:t>
            </a:r>
            <a:r>
              <a:rPr b="0" i="0" lang="en-US" sz="7372" u="none" cap="none" strike="noStrike">
                <a:solidFill>
                  <a:srgbClr val="FFFFFF"/>
                </a:solidFill>
                <a:latin typeface="Helvetica Neue Light"/>
                <a:ea typeface="Helvetica Neue Light"/>
                <a:cs typeface="Helvetica Neue Light"/>
                <a:sym typeface="Helvetica Neue Light"/>
              </a:rPr>
              <a:t>.</a:t>
            </a:r>
            <a:endParaRPr b="0" i="0" sz="7372" u="none" cap="none" strike="noStrike">
              <a:solidFill>
                <a:srgbClr val="006288"/>
              </a:solidFill>
              <a:latin typeface="Georgia"/>
              <a:ea typeface="Georgia"/>
              <a:cs typeface="Georgia"/>
              <a:sym typeface="Georgia"/>
            </a:endParaRPr>
          </a:p>
          <a:p>
            <a:pPr indent="-1082152" lvl="0" marL="1120760" marR="0" rtl="0" algn="l">
              <a:lnSpc>
                <a:spcPct val="119370"/>
              </a:lnSpc>
              <a:spcBef>
                <a:spcPts val="0"/>
              </a:spcBef>
              <a:spcAft>
                <a:spcPts val="0"/>
              </a:spcAft>
              <a:buClr>
                <a:srgbClr val="FFFFFF"/>
              </a:buClr>
              <a:buSzPts val="5898"/>
              <a:buFont typeface="Helvetica Neue Light"/>
              <a:buChar char="•"/>
            </a:pPr>
            <a:r>
              <a:rPr b="0" i="0" lang="en-US" sz="7372" u="none" cap="none" strike="noStrike">
                <a:solidFill>
                  <a:srgbClr val="FFFFFF"/>
                </a:solidFill>
                <a:latin typeface="Helvetica Neue Light"/>
                <a:ea typeface="Helvetica Neue Light"/>
                <a:cs typeface="Helvetica Neue Light"/>
                <a:sym typeface="Helvetica Neue Light"/>
              </a:rPr>
              <a:t>Se han </a:t>
            </a:r>
            <a:r>
              <a:rPr b="1" i="0" lang="en-US" sz="7372" u="none" cap="none" strike="noStrike">
                <a:solidFill>
                  <a:srgbClr val="FFFFFF"/>
                </a:solidFill>
                <a:latin typeface="Helvetica Neue"/>
                <a:ea typeface="Helvetica Neue"/>
                <a:cs typeface="Helvetica Neue"/>
                <a:sym typeface="Helvetica Neue"/>
              </a:rPr>
              <a:t>manifestado rasgos</a:t>
            </a:r>
            <a:r>
              <a:rPr b="0" i="0" lang="en-US" sz="7372" u="none" cap="none" strike="noStrike">
                <a:solidFill>
                  <a:srgbClr val="FFFFFF"/>
                </a:solidFill>
                <a:latin typeface="Helvetica Neue Light"/>
                <a:ea typeface="Helvetica Neue Light"/>
                <a:cs typeface="Helvetica Neue Light"/>
                <a:sym typeface="Helvetica Neue Light"/>
              </a:rPr>
              <a:t> </a:t>
            </a:r>
            <a:r>
              <a:rPr b="0" i="0" lang="en-US" sz="5320" u="none" cap="none" strike="noStrike">
                <a:solidFill>
                  <a:srgbClr val="FFFFFF"/>
                </a:solidFill>
                <a:latin typeface="Helvetica Neue Light"/>
                <a:ea typeface="Helvetica Neue Light"/>
                <a:cs typeface="Helvetica Neue Light"/>
                <a:sym typeface="Helvetica Neue Light"/>
              </a:rPr>
              <a:t>de</a:t>
            </a:r>
            <a:r>
              <a:rPr b="0" i="0" lang="en-US" sz="7372" u="none" cap="none" strike="noStrike">
                <a:solidFill>
                  <a:srgbClr val="FFFFFF"/>
                </a:solidFill>
                <a:latin typeface="Helvetica Neue Light"/>
                <a:ea typeface="Helvetica Neue Light"/>
                <a:cs typeface="Helvetica Neue Light"/>
                <a:sym typeface="Helvetica Neue Light"/>
              </a:rPr>
              <a:t> </a:t>
            </a:r>
            <a:r>
              <a:rPr b="1" i="0" lang="en-US" sz="7372" u="none" cap="none" strike="noStrike">
                <a:solidFill>
                  <a:srgbClr val="FFFFFF"/>
                </a:solidFill>
                <a:latin typeface="Helvetica Neue"/>
                <a:ea typeface="Helvetica Neue"/>
                <a:cs typeface="Helvetica Neue"/>
                <a:sym typeface="Helvetica Neue"/>
              </a:rPr>
              <a:t>carácter alterados</a:t>
            </a:r>
            <a:r>
              <a:rPr b="0" i="0" lang="en-US" sz="7372" u="none" cap="none" strike="noStrike">
                <a:solidFill>
                  <a:srgbClr val="FFFFFF"/>
                </a:solidFill>
                <a:latin typeface="Helvetica Neue Light"/>
                <a:ea typeface="Helvetica Neue Light"/>
                <a:cs typeface="Helvetica Neue Light"/>
                <a:sym typeface="Helvetica Neue Light"/>
              </a:rPr>
              <a:t>, </a:t>
            </a:r>
            <a:r>
              <a:rPr b="1" i="0" lang="en-US" sz="7372" u="none" cap="none" strike="noStrike">
                <a:solidFill>
                  <a:srgbClr val="FFFFFF"/>
                </a:solidFill>
                <a:latin typeface="Helvetica Neue"/>
                <a:ea typeface="Helvetica Neue"/>
                <a:cs typeface="Helvetica Neue"/>
                <a:sym typeface="Helvetica Neue"/>
              </a:rPr>
              <a:t>peculiares</a:t>
            </a:r>
            <a:r>
              <a:rPr b="0" i="0" lang="en-US" sz="7372" u="none" cap="none" strike="noStrike">
                <a:solidFill>
                  <a:srgbClr val="FFFFFF"/>
                </a:solidFill>
                <a:latin typeface="Helvetica Neue Light"/>
                <a:ea typeface="Helvetica Neue Light"/>
                <a:cs typeface="Helvetica Neue Light"/>
                <a:sym typeface="Helvetica Neue Light"/>
              </a:rPr>
              <a:t> </a:t>
            </a:r>
            <a:r>
              <a:rPr b="0" i="0" lang="en-US" sz="5320" u="none" cap="none" strike="noStrike">
                <a:solidFill>
                  <a:srgbClr val="FFFFFF"/>
                </a:solidFill>
                <a:latin typeface="Helvetica Neue Light"/>
                <a:ea typeface="Helvetica Neue Light"/>
                <a:cs typeface="Helvetica Neue Light"/>
                <a:sym typeface="Helvetica Neue Light"/>
              </a:rPr>
              <a:t>y hasta </a:t>
            </a:r>
            <a:r>
              <a:rPr b="1" i="0" lang="en-US" sz="7372" u="none" cap="none" strike="noStrike">
                <a:solidFill>
                  <a:srgbClr val="FFFFFF"/>
                </a:solidFill>
                <a:latin typeface="Helvetica Neue"/>
                <a:ea typeface="Helvetica Neue"/>
                <a:cs typeface="Helvetica Neue"/>
                <a:sym typeface="Helvetica Neue"/>
              </a:rPr>
              <a:t>penosos</a:t>
            </a:r>
            <a:r>
              <a:rPr b="0" i="0" lang="en-US" sz="7372" u="none" cap="none" strike="noStrike">
                <a:solidFill>
                  <a:srgbClr val="FFFFFF"/>
                </a:solidFill>
                <a:latin typeface="Helvetica Neue Light"/>
                <a:ea typeface="Helvetica Neue Light"/>
                <a:cs typeface="Helvetica Neue Light"/>
                <a:sym typeface="Helvetica Neue Light"/>
              </a:rPr>
              <a:t>.</a:t>
            </a:r>
            <a:endParaRPr b="0" i="0" sz="7372" u="none" cap="none" strike="noStrike">
              <a:solidFill>
                <a:srgbClr val="006288"/>
              </a:solidFill>
              <a:latin typeface="Georgia"/>
              <a:ea typeface="Georgia"/>
              <a:cs typeface="Georgia"/>
              <a:sym typeface="Georgia"/>
            </a:endParaRPr>
          </a:p>
          <a:p>
            <a:pPr indent="-1082152" lvl="0" marL="1120760" marR="0" rtl="0" algn="l">
              <a:lnSpc>
                <a:spcPct val="119370"/>
              </a:lnSpc>
              <a:spcBef>
                <a:spcPts val="0"/>
              </a:spcBef>
              <a:spcAft>
                <a:spcPts val="0"/>
              </a:spcAft>
              <a:buClr>
                <a:srgbClr val="FFFFFF"/>
              </a:buClr>
              <a:buSzPts val="5898"/>
              <a:buFont typeface="Helvetica Neue Light"/>
              <a:buChar char="•"/>
            </a:pPr>
            <a:r>
              <a:rPr b="0" i="0" lang="en-US" sz="7372" u="none" cap="none" strike="noStrike">
                <a:solidFill>
                  <a:srgbClr val="FFFFFF"/>
                </a:solidFill>
                <a:latin typeface="Helvetica Neue Light"/>
                <a:ea typeface="Helvetica Neue Light"/>
                <a:cs typeface="Helvetica Neue Light"/>
                <a:sym typeface="Helvetica Neue Light"/>
              </a:rPr>
              <a:t>Suelen </a:t>
            </a:r>
            <a:r>
              <a:rPr b="1" i="0" lang="en-US" sz="7372" u="none" cap="none" strike="noStrike">
                <a:solidFill>
                  <a:srgbClr val="FFFFFF"/>
                </a:solidFill>
                <a:latin typeface="Helvetica Neue"/>
                <a:ea typeface="Helvetica Neue"/>
                <a:cs typeface="Helvetica Neue"/>
                <a:sym typeface="Helvetica Neue"/>
              </a:rPr>
              <a:t>morir prematuramente</a:t>
            </a:r>
            <a:r>
              <a:rPr b="0" i="0" lang="en-US" sz="7372" u="none" cap="none" strike="noStrike">
                <a:solidFill>
                  <a:srgbClr val="FFFFFF"/>
                </a:solidFill>
                <a:latin typeface="Helvetica Neue Light"/>
                <a:ea typeface="Helvetica Neue Light"/>
                <a:cs typeface="Helvetica Neue Light"/>
                <a:sym typeface="Helvetica Neue Light"/>
              </a:rPr>
              <a:t> </a:t>
            </a:r>
            <a:endParaRPr/>
          </a:p>
        </p:txBody>
      </p:sp>
      <p:pic>
        <p:nvPicPr>
          <p:cNvPr descr="dots-line-cropped.png" id="468" name="Google Shape;468;p33"/>
          <p:cNvPicPr preferRelativeResize="0"/>
          <p:nvPr/>
        </p:nvPicPr>
        <p:blipFill rotWithShape="1">
          <a:blip r:embed="rId3">
            <a:alphaModFix/>
          </a:blip>
          <a:srcRect b="5882" l="0" r="110" t="11764"/>
          <a:stretch/>
        </p:blipFill>
        <p:spPr>
          <a:xfrm>
            <a:off x="6464300" y="3314303"/>
            <a:ext cx="11455400" cy="177801"/>
          </a:xfrm>
          <a:prstGeom prst="rect">
            <a:avLst/>
          </a:prstGeom>
          <a:noFill/>
          <a:ln>
            <a:noFill/>
          </a:ln>
        </p:spPr>
      </p:pic>
      <p:pic>
        <p:nvPicPr>
          <p:cNvPr descr="wave-line.png" id="469" name="Google Shape;469;p33"/>
          <p:cNvPicPr preferRelativeResize="0"/>
          <p:nvPr/>
        </p:nvPicPr>
        <p:blipFill rotWithShape="1">
          <a:blip r:embed="rId4">
            <a:alphaModFix/>
          </a:blip>
          <a:srcRect b="0" l="15840" r="0" t="0"/>
          <a:stretch/>
        </p:blipFill>
        <p:spPr>
          <a:xfrm>
            <a:off x="998140" y="11837322"/>
            <a:ext cx="22387786" cy="14986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C5D5F"/>
        </a:solidFill>
      </p:bgPr>
    </p:bg>
    <p:spTree>
      <p:nvGrpSpPr>
        <p:cNvPr id="473" name="Shape 473"/>
        <p:cNvGrpSpPr/>
        <p:nvPr/>
      </p:nvGrpSpPr>
      <p:grpSpPr>
        <a:xfrm>
          <a:off x="0" y="0"/>
          <a:ext cx="0" cy="0"/>
          <a:chOff x="0" y="0"/>
          <a:chExt cx="0" cy="0"/>
        </a:xfrm>
      </p:grpSpPr>
      <p:pic>
        <p:nvPicPr>
          <p:cNvPr descr="Rectángulo Rectángulo" id="474" name="Google Shape;474;p34"/>
          <p:cNvPicPr preferRelativeResize="0"/>
          <p:nvPr/>
        </p:nvPicPr>
        <p:blipFill rotWithShape="1">
          <a:blip r:embed="rId3">
            <a:alphaModFix/>
          </a:blip>
          <a:srcRect b="0" l="0" r="0" t="0"/>
          <a:stretch/>
        </p:blipFill>
        <p:spPr>
          <a:xfrm>
            <a:off x="-76200" y="858341"/>
            <a:ext cx="19172932" cy="1371601"/>
          </a:xfrm>
          <a:prstGeom prst="rect">
            <a:avLst/>
          </a:prstGeom>
          <a:noFill/>
          <a:ln>
            <a:noFill/>
          </a:ln>
          <a:effectLst>
            <a:outerShdw blurRad="190500" rotWithShape="0" dir="5400000" dist="8455">
              <a:srgbClr val="000000"/>
            </a:outerShdw>
          </a:effectLst>
        </p:spPr>
      </p:pic>
      <p:sp>
        <p:nvSpPr>
          <p:cNvPr id="475" name="Google Shape;475;p34"/>
          <p:cNvSpPr txBox="1"/>
          <p:nvPr/>
        </p:nvSpPr>
        <p:spPr>
          <a:xfrm>
            <a:off x="8601532" y="12572912"/>
            <a:ext cx="10279736" cy="609776"/>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400"/>
              <a:buFont typeface="Helvetica Neue Light"/>
              <a:buNone/>
            </a:pPr>
            <a:r>
              <a:rPr b="0" i="0" lang="en-US" sz="3400" u="none" cap="none" strike="noStrike">
                <a:solidFill>
                  <a:srgbClr val="FFFFFF"/>
                </a:solidFill>
                <a:latin typeface="Helvetica Neue Light"/>
                <a:ea typeface="Helvetica Neue Light"/>
                <a:cs typeface="Helvetica Neue Light"/>
                <a:sym typeface="Helvetica Neue Light"/>
              </a:rPr>
              <a:t>—Mensajes Selectos 2:487, 488 (1865). {1MCP 147.1}</a:t>
            </a:r>
            <a:endParaRPr/>
          </a:p>
        </p:txBody>
      </p:sp>
      <p:sp>
        <p:nvSpPr>
          <p:cNvPr id="476" name="Google Shape;476;p34"/>
          <p:cNvSpPr txBox="1"/>
          <p:nvPr/>
        </p:nvSpPr>
        <p:spPr>
          <a:xfrm>
            <a:off x="1797539" y="2952372"/>
            <a:ext cx="21957323" cy="8885410"/>
          </a:xfrm>
          <a:prstGeom prst="rect">
            <a:avLst/>
          </a:prstGeom>
          <a:noFill/>
          <a:ln>
            <a:noFill/>
          </a:ln>
        </p:spPr>
        <p:txBody>
          <a:bodyPr anchorCtr="0" anchor="t" bIns="50800" lIns="50800" spcFirstLastPara="1" rIns="50800" wrap="square" tIns="50800">
            <a:normAutofit/>
          </a:bodyPr>
          <a:lstStyle/>
          <a:p>
            <a:pPr indent="-760382" lvl="0" marL="797975" marR="0" rtl="0" algn="l">
              <a:lnSpc>
                <a:spcPct val="119810"/>
              </a:lnSpc>
              <a:spcBef>
                <a:spcPts val="0"/>
              </a:spcBef>
              <a:spcAft>
                <a:spcPts val="0"/>
              </a:spcAft>
              <a:buClr>
                <a:srgbClr val="FFFFFF"/>
              </a:buClr>
              <a:buSzPts val="4144"/>
              <a:buFont typeface="Helvetica Neue Light"/>
              <a:buChar char="•"/>
            </a:pPr>
            <a:r>
              <a:rPr b="0" i="0" lang="en-US" sz="5180" u="none" cap="none" strike="noStrike">
                <a:solidFill>
                  <a:srgbClr val="FFFFFF"/>
                </a:solidFill>
                <a:latin typeface="Helvetica Neue Light"/>
                <a:ea typeface="Helvetica Neue Light"/>
                <a:cs typeface="Helvetica Neue Light"/>
                <a:sym typeface="Helvetica Neue Light"/>
              </a:rPr>
              <a:t>Los que </a:t>
            </a:r>
            <a:r>
              <a:rPr b="1" i="0" lang="en-US" sz="7178" u="none" cap="none" strike="noStrike">
                <a:solidFill>
                  <a:srgbClr val="FFFFFF"/>
                </a:solidFill>
                <a:latin typeface="Helvetica Neue"/>
                <a:ea typeface="Helvetica Neue"/>
                <a:cs typeface="Helvetica Neue"/>
                <a:sym typeface="Helvetica Neue"/>
              </a:rPr>
              <a:t>llegan</a:t>
            </a:r>
            <a:r>
              <a:rPr b="0" i="0" lang="en-US" sz="5180" u="none" cap="none" strike="noStrike">
                <a:solidFill>
                  <a:srgbClr val="FFFFFF"/>
                </a:solidFill>
                <a:latin typeface="Helvetica Neue Light"/>
                <a:ea typeface="Helvetica Neue Light"/>
                <a:cs typeface="Helvetica Neue Light"/>
                <a:sym typeface="Helvetica Neue Light"/>
              </a:rPr>
              <a:t> a la </a:t>
            </a:r>
            <a:r>
              <a:rPr b="1" i="0" lang="en-US" sz="7178" u="none" cap="none" strike="noStrike">
                <a:solidFill>
                  <a:srgbClr val="FFFFFF"/>
                </a:solidFill>
                <a:latin typeface="Helvetica Neue"/>
                <a:ea typeface="Helvetica Neue"/>
                <a:cs typeface="Helvetica Neue"/>
                <a:sym typeface="Helvetica Neue"/>
              </a:rPr>
              <a:t>madurez</a:t>
            </a:r>
            <a:r>
              <a:rPr b="0" i="0" lang="en-US" sz="5180" u="none" cap="none" strike="noStrike">
                <a:solidFill>
                  <a:srgbClr val="FFFFFF"/>
                </a:solidFill>
                <a:latin typeface="Helvetica Neue Light"/>
                <a:ea typeface="Helvetica Neue Light"/>
                <a:cs typeface="Helvetica Neue Light"/>
                <a:sym typeface="Helvetica Neue Light"/>
              </a:rPr>
              <a:t>, en muchos casos </a:t>
            </a:r>
            <a:r>
              <a:rPr b="1" i="0" lang="en-US" sz="7178" u="none" cap="none" strike="noStrike">
                <a:solidFill>
                  <a:srgbClr val="FFFFFF"/>
                </a:solidFill>
                <a:latin typeface="Helvetica Neue"/>
                <a:ea typeface="Helvetica Neue"/>
                <a:cs typeface="Helvetica Neue"/>
                <a:sym typeface="Helvetica Neue"/>
              </a:rPr>
              <a:t>son deficientes</a:t>
            </a:r>
            <a:r>
              <a:rPr b="0" i="0" lang="en-US" sz="7178" u="none" cap="none" strike="noStrike">
                <a:solidFill>
                  <a:srgbClr val="FFFFFF"/>
                </a:solidFill>
                <a:latin typeface="Helvetica Neue Light"/>
                <a:ea typeface="Helvetica Neue Light"/>
                <a:cs typeface="Helvetica Neue Light"/>
                <a:sym typeface="Helvetica Neue Light"/>
              </a:rPr>
              <a:t> </a:t>
            </a:r>
            <a:r>
              <a:rPr b="0" i="0" lang="en-US" sz="5180" u="none" cap="none" strike="noStrike">
                <a:solidFill>
                  <a:srgbClr val="FFFFFF"/>
                </a:solidFill>
                <a:latin typeface="Helvetica Neue Light"/>
                <a:ea typeface="Helvetica Neue Light"/>
                <a:cs typeface="Helvetica Neue Light"/>
                <a:sym typeface="Helvetica Neue Light"/>
              </a:rPr>
              <a:t>en su </a:t>
            </a:r>
            <a:r>
              <a:rPr b="1" i="0" lang="en-US" sz="7178" u="none" cap="none" strike="noStrike">
                <a:solidFill>
                  <a:srgbClr val="FFFFFF"/>
                </a:solidFill>
                <a:latin typeface="Helvetica Neue"/>
                <a:ea typeface="Helvetica Neue"/>
                <a:cs typeface="Helvetica Neue"/>
                <a:sym typeface="Helvetica Neue"/>
              </a:rPr>
              <a:t>fuerza física</a:t>
            </a:r>
            <a:r>
              <a:rPr b="0" i="0" lang="en-US" sz="5180" u="none" cap="none" strike="noStrike">
                <a:solidFill>
                  <a:srgbClr val="FFFFFF"/>
                </a:solidFill>
                <a:latin typeface="Helvetica Neue Light"/>
                <a:ea typeface="Helvetica Neue Light"/>
                <a:cs typeface="Helvetica Neue Light"/>
                <a:sym typeface="Helvetica Neue Light"/>
              </a:rPr>
              <a:t>, en su </a:t>
            </a:r>
            <a:r>
              <a:rPr b="1" i="0" lang="en-US" sz="7178" u="none" cap="none" strike="noStrike">
                <a:solidFill>
                  <a:srgbClr val="FFFFFF"/>
                </a:solidFill>
                <a:latin typeface="Helvetica Neue"/>
                <a:ea typeface="Helvetica Neue"/>
                <a:cs typeface="Helvetica Neue"/>
                <a:sym typeface="Helvetica Neue"/>
              </a:rPr>
              <a:t>poder mental</a:t>
            </a:r>
            <a:r>
              <a:rPr b="0" i="0" lang="en-US" sz="7178" u="none" cap="none" strike="noStrike">
                <a:solidFill>
                  <a:srgbClr val="FFFFFF"/>
                </a:solidFill>
                <a:latin typeface="Helvetica Neue Light"/>
                <a:ea typeface="Helvetica Neue Light"/>
                <a:cs typeface="Helvetica Neue Light"/>
                <a:sym typeface="Helvetica Neue Light"/>
              </a:rPr>
              <a:t> </a:t>
            </a:r>
            <a:r>
              <a:rPr b="0" i="0" lang="en-US" sz="5180" u="none" cap="none" strike="noStrike">
                <a:solidFill>
                  <a:srgbClr val="FFFFFF"/>
                </a:solidFill>
                <a:latin typeface="Helvetica Neue Light"/>
                <a:ea typeface="Helvetica Neue Light"/>
                <a:cs typeface="Helvetica Neue Light"/>
                <a:sym typeface="Helvetica Neue Light"/>
              </a:rPr>
              <a:t>y en su </a:t>
            </a:r>
            <a:r>
              <a:rPr b="1" i="0" lang="en-US" sz="7178" u="none" cap="none" strike="noStrike">
                <a:solidFill>
                  <a:srgbClr val="FFFFFF"/>
                </a:solidFill>
                <a:latin typeface="Helvetica Neue"/>
                <a:ea typeface="Helvetica Neue"/>
                <a:cs typeface="Helvetica Neue"/>
                <a:sym typeface="Helvetica Neue"/>
              </a:rPr>
              <a:t>dignidad moral</a:t>
            </a:r>
            <a:r>
              <a:rPr b="0" i="0" lang="en-US" sz="7178" u="none" cap="none" strike="noStrike">
                <a:solidFill>
                  <a:srgbClr val="FFFFFF"/>
                </a:solidFill>
                <a:latin typeface="Helvetica Neue Light"/>
                <a:ea typeface="Helvetica Neue Light"/>
                <a:cs typeface="Helvetica Neue Light"/>
                <a:sym typeface="Helvetica Neue Light"/>
              </a:rPr>
              <a:t> </a:t>
            </a:r>
            <a:r>
              <a:rPr b="0" i="0" lang="en-US" sz="5180" u="none" cap="none" strike="noStrike">
                <a:solidFill>
                  <a:srgbClr val="FFFFFF"/>
                </a:solidFill>
                <a:latin typeface="Helvetica Neue Light"/>
                <a:ea typeface="Helvetica Neue Light"/>
                <a:cs typeface="Helvetica Neue Light"/>
                <a:sym typeface="Helvetica Neue Light"/>
              </a:rPr>
              <a:t>[…].</a:t>
            </a:r>
            <a:endParaRPr b="0" i="0" sz="5180" u="none" cap="none" strike="noStrike">
              <a:solidFill>
                <a:srgbClr val="006288"/>
              </a:solidFill>
              <a:latin typeface="Georgia"/>
              <a:ea typeface="Georgia"/>
              <a:cs typeface="Georgia"/>
              <a:sym typeface="Georgia"/>
            </a:endParaRPr>
          </a:p>
          <a:p>
            <a:pPr indent="-1053674" lvl="0" marL="1091266" marR="0" rtl="0" algn="l">
              <a:lnSpc>
                <a:spcPct val="119810"/>
              </a:lnSpc>
              <a:spcBef>
                <a:spcPts val="0"/>
              </a:spcBef>
              <a:spcAft>
                <a:spcPts val="0"/>
              </a:spcAft>
              <a:buClr>
                <a:srgbClr val="FFFFFF"/>
              </a:buClr>
              <a:buSzPts val="5742"/>
              <a:buFont typeface="Helvetica Neue Light"/>
              <a:buChar char="•"/>
            </a:pPr>
            <a:r>
              <a:rPr b="0" i="0" lang="en-US" sz="7178" u="none" cap="none" strike="noStrike">
                <a:solidFill>
                  <a:srgbClr val="FFFFFF"/>
                </a:solidFill>
                <a:latin typeface="Helvetica Neue Light"/>
                <a:ea typeface="Helvetica Neue Light"/>
                <a:cs typeface="Helvetica Neue Light"/>
                <a:sym typeface="Helvetica Neue Light"/>
              </a:rPr>
              <a:t>Se</a:t>
            </a:r>
            <a:r>
              <a:rPr b="1" i="0" lang="en-US" sz="7178" u="none" cap="none" strike="noStrike">
                <a:solidFill>
                  <a:srgbClr val="FFFFFF"/>
                </a:solidFill>
                <a:latin typeface="Helvetica Neue"/>
                <a:ea typeface="Helvetica Neue"/>
                <a:cs typeface="Helvetica Neue"/>
                <a:sym typeface="Helvetica Neue"/>
              </a:rPr>
              <a:t> ha arrojado</a:t>
            </a:r>
            <a:r>
              <a:rPr b="0" i="0" lang="en-US" sz="5180" u="none" cap="none" strike="noStrike">
                <a:solidFill>
                  <a:srgbClr val="FFFFFF"/>
                </a:solidFill>
                <a:latin typeface="Helvetica Neue Light"/>
                <a:ea typeface="Helvetica Neue Light"/>
                <a:cs typeface="Helvetica Neue Light"/>
                <a:sym typeface="Helvetica Neue Light"/>
              </a:rPr>
              <a:t> al </a:t>
            </a:r>
            <a:r>
              <a:rPr b="1" i="0" lang="en-US" sz="7178" u="none" cap="none" strike="noStrike">
                <a:solidFill>
                  <a:srgbClr val="FFFFFF"/>
                </a:solidFill>
                <a:latin typeface="Helvetica Neue"/>
                <a:ea typeface="Helvetica Neue"/>
                <a:cs typeface="Helvetica Neue"/>
                <a:sym typeface="Helvetica Neue"/>
              </a:rPr>
              <a:t>mundo</a:t>
            </a:r>
            <a:r>
              <a:rPr b="0" i="0" lang="en-US" sz="5180" u="none" cap="none" strike="noStrike">
                <a:solidFill>
                  <a:srgbClr val="FFFFFF"/>
                </a:solidFill>
                <a:latin typeface="Helvetica Neue Light"/>
                <a:ea typeface="Helvetica Neue Light"/>
                <a:cs typeface="Helvetica Neue Light"/>
                <a:sym typeface="Helvetica Neue Light"/>
              </a:rPr>
              <a:t> una </a:t>
            </a:r>
            <a:r>
              <a:rPr b="1" i="0" lang="en-US" sz="7178" u="none" cap="none" strike="noStrike">
                <a:solidFill>
                  <a:srgbClr val="FFFFFF"/>
                </a:solidFill>
                <a:latin typeface="Helvetica Neue"/>
                <a:ea typeface="Helvetica Neue"/>
                <a:cs typeface="Helvetica Neue"/>
                <a:sym typeface="Helvetica Neue"/>
              </a:rPr>
              <a:t>clase</a:t>
            </a:r>
            <a:r>
              <a:rPr b="0" i="0" lang="en-US" sz="5180" u="none" cap="none" strike="noStrike">
                <a:solidFill>
                  <a:srgbClr val="FFFFFF"/>
                </a:solidFill>
                <a:latin typeface="Helvetica Neue Light"/>
                <a:ea typeface="Helvetica Neue Light"/>
                <a:cs typeface="Helvetica Neue Light"/>
                <a:sym typeface="Helvetica Neue Light"/>
              </a:rPr>
              <a:t> de </a:t>
            </a:r>
            <a:r>
              <a:rPr b="1" i="0" lang="en-US" sz="7178" u="none" cap="none" strike="noStrike">
                <a:solidFill>
                  <a:srgbClr val="FFFFFF"/>
                </a:solidFill>
                <a:latin typeface="Helvetica Neue"/>
                <a:ea typeface="Helvetica Neue"/>
                <a:cs typeface="Helvetica Neue"/>
                <a:sym typeface="Helvetica Neue"/>
              </a:rPr>
              <a:t>seres</a:t>
            </a:r>
            <a:r>
              <a:rPr b="0" i="0" lang="en-US" sz="7178" u="none" cap="none" strike="noStrike">
                <a:solidFill>
                  <a:srgbClr val="FFFFFF"/>
                </a:solidFill>
                <a:latin typeface="Helvetica Neue Light"/>
                <a:ea typeface="Helvetica Neue Light"/>
                <a:cs typeface="Helvetica Neue Light"/>
                <a:sym typeface="Helvetica Neue Light"/>
              </a:rPr>
              <a:t> </a:t>
            </a:r>
            <a:r>
              <a:rPr b="0" i="0" lang="en-US" sz="5180" u="none" cap="none" strike="noStrike">
                <a:solidFill>
                  <a:srgbClr val="FFFFFF"/>
                </a:solidFill>
                <a:latin typeface="Helvetica Neue Light"/>
                <a:ea typeface="Helvetica Neue Light"/>
                <a:cs typeface="Helvetica Neue Light"/>
                <a:sym typeface="Helvetica Neue Light"/>
              </a:rPr>
              <a:t>que han sido una </a:t>
            </a:r>
            <a:r>
              <a:rPr b="1" i="0" lang="en-US" sz="7178" u="none" cap="none" strike="noStrike">
                <a:solidFill>
                  <a:srgbClr val="FFFFFF"/>
                </a:solidFill>
                <a:latin typeface="Helvetica Neue"/>
                <a:ea typeface="Helvetica Neue"/>
                <a:cs typeface="Helvetica Neue"/>
                <a:sym typeface="Helvetica Neue"/>
              </a:rPr>
              <a:t>carga</a:t>
            </a:r>
            <a:r>
              <a:rPr b="0" i="0" lang="en-US" sz="7178" u="none" cap="none" strike="noStrike">
                <a:solidFill>
                  <a:srgbClr val="FFFFFF"/>
                </a:solidFill>
                <a:latin typeface="Helvetica Neue Light"/>
                <a:ea typeface="Helvetica Neue Light"/>
                <a:cs typeface="Helvetica Neue Light"/>
                <a:sym typeface="Helvetica Neue Light"/>
              </a:rPr>
              <a:t> </a:t>
            </a:r>
            <a:r>
              <a:rPr b="0" i="0" lang="en-US" sz="5180" u="none" cap="none" strike="noStrike">
                <a:solidFill>
                  <a:srgbClr val="FFFFFF"/>
                </a:solidFill>
                <a:latin typeface="Helvetica Neue Light"/>
                <a:ea typeface="Helvetica Neue Light"/>
                <a:cs typeface="Helvetica Neue Light"/>
                <a:sym typeface="Helvetica Neue Light"/>
              </a:rPr>
              <a:t>para la </a:t>
            </a:r>
            <a:r>
              <a:rPr b="0" i="0" lang="en-US" sz="7178" u="none" cap="none" strike="noStrike">
                <a:solidFill>
                  <a:srgbClr val="FFFFFF"/>
                </a:solidFill>
                <a:latin typeface="Helvetica Neue Light"/>
                <a:ea typeface="Helvetica Neue Light"/>
                <a:cs typeface="Helvetica Neue Light"/>
                <a:sym typeface="Helvetica Neue Light"/>
              </a:rPr>
              <a:t>sociedad.</a:t>
            </a:r>
            <a:endParaRPr b="0" i="0" sz="7178" u="none" cap="none" strike="noStrike">
              <a:solidFill>
                <a:srgbClr val="006288"/>
              </a:solidFill>
              <a:latin typeface="Georgia"/>
              <a:ea typeface="Georgia"/>
              <a:cs typeface="Georgia"/>
              <a:sym typeface="Georgia"/>
            </a:endParaRPr>
          </a:p>
          <a:p>
            <a:pPr indent="-1053674" lvl="0" marL="1091266" marR="0" rtl="0" algn="l">
              <a:lnSpc>
                <a:spcPct val="119810"/>
              </a:lnSpc>
              <a:spcBef>
                <a:spcPts val="0"/>
              </a:spcBef>
              <a:spcAft>
                <a:spcPts val="0"/>
              </a:spcAft>
              <a:buClr>
                <a:srgbClr val="FFFFFF"/>
              </a:buClr>
              <a:buSzPts val="5742"/>
              <a:buFont typeface="Helvetica Neue Light"/>
              <a:buChar char="•"/>
            </a:pPr>
            <a:r>
              <a:rPr b="0" i="0" lang="en-US" sz="7178" u="none" cap="none" strike="noStrike">
                <a:solidFill>
                  <a:srgbClr val="FFFFFF"/>
                </a:solidFill>
                <a:latin typeface="Helvetica Neue Light"/>
                <a:ea typeface="Helvetica Neue Light"/>
                <a:cs typeface="Helvetica Neue Light"/>
                <a:sym typeface="Helvetica Neue Light"/>
              </a:rPr>
              <a:t>Sus </a:t>
            </a:r>
            <a:r>
              <a:rPr b="1" i="0" lang="en-US" sz="7178" u="none" cap="none" strike="noStrike">
                <a:solidFill>
                  <a:srgbClr val="FFFFFF"/>
                </a:solidFill>
                <a:latin typeface="Helvetica Neue"/>
                <a:ea typeface="Helvetica Neue"/>
                <a:cs typeface="Helvetica Neue"/>
                <a:sym typeface="Helvetica Neue"/>
              </a:rPr>
              <a:t>padres</a:t>
            </a:r>
            <a:r>
              <a:rPr b="0" i="0" lang="en-US" sz="5180" u="none" cap="none" strike="noStrike">
                <a:solidFill>
                  <a:srgbClr val="FFFFFF"/>
                </a:solidFill>
                <a:latin typeface="Helvetica Neue Light"/>
                <a:ea typeface="Helvetica Neue Light"/>
                <a:cs typeface="Helvetica Neue Light"/>
                <a:sym typeface="Helvetica Neue Light"/>
              </a:rPr>
              <a:t> eran </a:t>
            </a:r>
            <a:r>
              <a:rPr b="1" i="0" lang="en-US" sz="7178" u="none" cap="none" strike="noStrike">
                <a:solidFill>
                  <a:srgbClr val="FFFFFF"/>
                </a:solidFill>
                <a:latin typeface="Helvetica Neue"/>
                <a:ea typeface="Helvetica Neue"/>
                <a:cs typeface="Helvetica Neue"/>
                <a:sym typeface="Helvetica Neue"/>
              </a:rPr>
              <a:t>responsables</a:t>
            </a:r>
            <a:r>
              <a:rPr b="0" i="0" lang="en-US" sz="7178" u="none" cap="none" strike="noStrike">
                <a:solidFill>
                  <a:srgbClr val="FFFFFF"/>
                </a:solidFill>
                <a:latin typeface="Helvetica Neue Light"/>
                <a:ea typeface="Helvetica Neue Light"/>
                <a:cs typeface="Helvetica Neue Light"/>
                <a:sym typeface="Helvetica Neue Light"/>
              </a:rPr>
              <a:t> </a:t>
            </a:r>
            <a:r>
              <a:rPr b="0" i="0" lang="en-US" sz="5180" u="none" cap="none" strike="noStrike">
                <a:solidFill>
                  <a:srgbClr val="FFFFFF"/>
                </a:solidFill>
                <a:latin typeface="Helvetica Neue Light"/>
                <a:ea typeface="Helvetica Neue Light"/>
                <a:cs typeface="Helvetica Neue Light"/>
                <a:sym typeface="Helvetica Neue Light"/>
              </a:rPr>
              <a:t>en gran medida por el </a:t>
            </a:r>
            <a:r>
              <a:rPr b="1" i="0" lang="en-US" sz="7178" u="none" cap="none" strike="noStrike">
                <a:solidFill>
                  <a:srgbClr val="FFFFFF"/>
                </a:solidFill>
                <a:latin typeface="Helvetica Neue"/>
                <a:ea typeface="Helvetica Neue"/>
                <a:cs typeface="Helvetica Neue"/>
                <a:sym typeface="Helvetica Neue"/>
              </a:rPr>
              <a:t>carácter desarrollado</a:t>
            </a:r>
            <a:r>
              <a:rPr b="0" i="0" lang="en-US" sz="7178" u="none" cap="none" strike="noStrike">
                <a:solidFill>
                  <a:srgbClr val="FFFFFF"/>
                </a:solidFill>
                <a:latin typeface="Helvetica Neue Light"/>
                <a:ea typeface="Helvetica Neue Light"/>
                <a:cs typeface="Helvetica Neue Light"/>
                <a:sym typeface="Helvetica Neue Light"/>
              </a:rPr>
              <a:t> </a:t>
            </a:r>
            <a:r>
              <a:rPr b="0" i="0" lang="en-US" sz="5180" u="none" cap="none" strike="noStrike">
                <a:solidFill>
                  <a:srgbClr val="FFFFFF"/>
                </a:solidFill>
                <a:latin typeface="Helvetica Neue Light"/>
                <a:ea typeface="Helvetica Neue Light"/>
                <a:cs typeface="Helvetica Neue Light"/>
                <a:sym typeface="Helvetica Neue Light"/>
              </a:rPr>
              <a:t>por sus hijos, el </a:t>
            </a:r>
            <a:r>
              <a:rPr b="1" i="0" lang="en-US" sz="7178" u="none" cap="none" strike="noStrike">
                <a:solidFill>
                  <a:srgbClr val="FFFFFF"/>
                </a:solidFill>
                <a:latin typeface="Helvetica Neue"/>
                <a:ea typeface="Helvetica Neue"/>
                <a:cs typeface="Helvetica Neue"/>
                <a:sym typeface="Helvetica Neue"/>
              </a:rPr>
              <a:t>que se transmite</a:t>
            </a:r>
            <a:r>
              <a:rPr b="0" i="0" lang="en-US" sz="5180" u="none" cap="none" strike="noStrike">
                <a:solidFill>
                  <a:srgbClr val="FFFFFF"/>
                </a:solidFill>
                <a:latin typeface="Helvetica Neue Light"/>
                <a:ea typeface="Helvetica Neue Light"/>
                <a:cs typeface="Helvetica Neue Light"/>
                <a:sym typeface="Helvetica Neue Light"/>
              </a:rPr>
              <a:t> de </a:t>
            </a:r>
            <a:r>
              <a:rPr b="1" i="0" lang="en-US" sz="7178" u="none" cap="none" strike="noStrike">
                <a:solidFill>
                  <a:srgbClr val="FFFFFF"/>
                </a:solidFill>
                <a:latin typeface="Helvetica Neue"/>
                <a:ea typeface="Helvetica Neue"/>
                <a:cs typeface="Helvetica Neue"/>
                <a:sym typeface="Helvetica Neue"/>
              </a:rPr>
              <a:t>generación</a:t>
            </a:r>
            <a:r>
              <a:rPr b="0" i="0" lang="en-US" sz="5180" u="none" cap="none" strike="noStrike">
                <a:solidFill>
                  <a:srgbClr val="FFFFFF"/>
                </a:solidFill>
                <a:latin typeface="Helvetica Neue Light"/>
                <a:ea typeface="Helvetica Neue Light"/>
                <a:cs typeface="Helvetica Neue Light"/>
                <a:sym typeface="Helvetica Neue Light"/>
              </a:rPr>
              <a:t> en </a:t>
            </a:r>
            <a:r>
              <a:rPr b="1" i="0" lang="en-US" sz="7178" u="none" cap="none" strike="noStrike">
                <a:solidFill>
                  <a:srgbClr val="FFFFFF"/>
                </a:solidFill>
                <a:latin typeface="Helvetica Neue"/>
                <a:ea typeface="Helvetica Neue"/>
                <a:cs typeface="Helvetica Neue"/>
                <a:sym typeface="Helvetica Neue"/>
              </a:rPr>
              <a:t>generación</a:t>
            </a:r>
            <a:r>
              <a:rPr b="0" i="0" lang="en-US" sz="7178" u="none" cap="none" strike="noStrike">
                <a:solidFill>
                  <a:srgbClr val="FFFFFF"/>
                </a:solidFill>
                <a:latin typeface="Helvetica Neue Light"/>
                <a:ea typeface="Helvetica Neue Light"/>
                <a:cs typeface="Helvetica Neue Light"/>
                <a:sym typeface="Helvetica Neue Light"/>
              </a:rPr>
              <a:t>.</a:t>
            </a:r>
            <a:endParaRPr/>
          </a:p>
        </p:txBody>
      </p:sp>
      <p:sp>
        <p:nvSpPr>
          <p:cNvPr id="477" name="Google Shape;477;p34"/>
          <p:cNvSpPr txBox="1"/>
          <p:nvPr>
            <p:ph idx="4294967295" type="subTitle"/>
          </p:nvPr>
        </p:nvSpPr>
        <p:spPr>
          <a:xfrm>
            <a:off x="613661" y="1089236"/>
            <a:ext cx="17793210" cy="1265410"/>
          </a:xfrm>
          <a:prstGeom prst="rect">
            <a:avLst/>
          </a:prstGeom>
          <a:noFill/>
          <a:ln>
            <a:noFill/>
          </a:ln>
        </p:spPr>
        <p:txBody>
          <a:bodyPr anchorCtr="0" anchor="t" bIns="50800" lIns="50800" spcFirstLastPara="1" rIns="50800" wrap="square" tIns="50800">
            <a:normAutofit/>
          </a:bodyPr>
          <a:lstStyle/>
          <a:p>
            <a:pPr indent="0" lvl="0" marL="0" marR="0" rtl="0" algn="ctr">
              <a:lnSpc>
                <a:spcPct val="100000"/>
              </a:lnSpc>
              <a:spcBef>
                <a:spcPts val="0"/>
              </a:spcBef>
              <a:spcAft>
                <a:spcPts val="0"/>
              </a:spcAft>
              <a:buClr>
                <a:srgbClr val="FFFFFF"/>
              </a:buClr>
              <a:buSzPts val="5226"/>
              <a:buFont typeface="Helvetica Neue Light"/>
              <a:buNone/>
            </a:pPr>
            <a:r>
              <a:rPr b="0" i="0" lang="en-US" sz="5226" u="none" cap="none" strike="noStrike">
                <a:solidFill>
                  <a:srgbClr val="FFFFFF"/>
                </a:solidFill>
                <a:latin typeface="Helvetica Neue Light"/>
                <a:ea typeface="Helvetica Neue Light"/>
                <a:cs typeface="Helvetica Neue Light"/>
                <a:sym typeface="Helvetica Neue Light"/>
              </a:rPr>
              <a:t>Los hijos</a:t>
            </a:r>
            <a:r>
              <a:rPr b="0" i="0" lang="en-US" sz="3821" u="none" cap="none" strike="noStrike">
                <a:solidFill>
                  <a:srgbClr val="FFFFFF"/>
                </a:solidFill>
                <a:latin typeface="Helvetica Neue Light"/>
                <a:ea typeface="Helvetica Neue Light"/>
                <a:cs typeface="Helvetica Neue Light"/>
                <a:sym typeface="Helvetica Neue Light"/>
              </a:rPr>
              <a:t> de </a:t>
            </a:r>
            <a:r>
              <a:rPr b="0" i="0" lang="en-US" sz="5226" u="none" cap="none" strike="noStrike">
                <a:solidFill>
                  <a:srgbClr val="FFFFFF"/>
                </a:solidFill>
                <a:latin typeface="Helvetica Neue Light"/>
                <a:ea typeface="Helvetica Neue Light"/>
                <a:cs typeface="Helvetica Neue Light"/>
                <a:sym typeface="Helvetica Neue Light"/>
              </a:rPr>
              <a:t>estas uniones</a:t>
            </a:r>
            <a:r>
              <a:rPr b="0" i="0" lang="en-US" sz="3821" u="none" cap="none" strike="noStrike">
                <a:solidFill>
                  <a:srgbClr val="FFFFFF"/>
                </a:solidFill>
                <a:latin typeface="Helvetica Neue Light"/>
                <a:ea typeface="Helvetica Neue Light"/>
                <a:cs typeface="Helvetica Neue Light"/>
                <a:sym typeface="Helvetica Neue Light"/>
              </a:rPr>
              <a:t>, que las </a:t>
            </a:r>
            <a:r>
              <a:rPr b="0" i="0" lang="en-US" sz="5226" u="none" cap="none" strike="noStrike">
                <a:solidFill>
                  <a:srgbClr val="FFFFFF"/>
                </a:solidFill>
                <a:latin typeface="Helvetica Neue Light"/>
                <a:ea typeface="Helvetica Neue Light"/>
                <a:cs typeface="Helvetica Neue Light"/>
                <a:sym typeface="Helvetica Neue Light"/>
              </a:rPr>
              <a:t>edades difieren ampliamente:</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C5D5F"/>
        </a:solidFill>
      </p:bgPr>
    </p:bg>
    <p:spTree>
      <p:nvGrpSpPr>
        <p:cNvPr id="481" name="Shape 481"/>
        <p:cNvGrpSpPr/>
        <p:nvPr/>
      </p:nvGrpSpPr>
      <p:grpSpPr>
        <a:xfrm>
          <a:off x="0" y="0"/>
          <a:ext cx="0" cy="0"/>
          <a:chOff x="0" y="0"/>
          <a:chExt cx="0" cy="0"/>
        </a:xfrm>
      </p:grpSpPr>
      <p:pic>
        <p:nvPicPr>
          <p:cNvPr descr="Rectángulo Rectángulo" id="482" name="Google Shape;482;p35"/>
          <p:cNvPicPr preferRelativeResize="0"/>
          <p:nvPr/>
        </p:nvPicPr>
        <p:blipFill rotWithShape="1">
          <a:blip r:embed="rId3">
            <a:alphaModFix/>
          </a:blip>
          <a:srcRect b="0" l="0" r="0" t="0"/>
          <a:stretch/>
        </p:blipFill>
        <p:spPr>
          <a:xfrm>
            <a:off x="1352004" y="4302673"/>
            <a:ext cx="22338805" cy="9140724"/>
          </a:xfrm>
          <a:prstGeom prst="rect">
            <a:avLst/>
          </a:prstGeom>
          <a:noFill/>
          <a:ln>
            <a:noFill/>
          </a:ln>
          <a:effectLst>
            <a:outerShdw blurRad="190500" rotWithShape="0" dir="5400000" dist="8455">
              <a:srgbClr val="000000"/>
            </a:outerShdw>
          </a:effectLst>
        </p:spPr>
      </p:pic>
      <p:pic>
        <p:nvPicPr>
          <p:cNvPr descr="Rectángulo Rectángulo" id="483" name="Google Shape;483;p35"/>
          <p:cNvPicPr preferRelativeResize="0"/>
          <p:nvPr/>
        </p:nvPicPr>
        <p:blipFill rotWithShape="1">
          <a:blip r:embed="rId4">
            <a:alphaModFix/>
          </a:blip>
          <a:srcRect b="0" l="0" r="0" t="0"/>
          <a:stretch/>
        </p:blipFill>
        <p:spPr>
          <a:xfrm>
            <a:off x="1178421" y="236725"/>
            <a:ext cx="22446257" cy="2230038"/>
          </a:xfrm>
          <a:prstGeom prst="rect">
            <a:avLst/>
          </a:prstGeom>
          <a:noFill/>
          <a:ln>
            <a:noFill/>
          </a:ln>
          <a:effectLst>
            <a:outerShdw blurRad="190500" rotWithShape="0" dir="5400000" dist="8455">
              <a:srgbClr val="000000"/>
            </a:outerShdw>
          </a:effectLst>
        </p:spPr>
      </p:pic>
      <p:sp>
        <p:nvSpPr>
          <p:cNvPr id="484" name="Google Shape;484;p35"/>
          <p:cNvSpPr txBox="1"/>
          <p:nvPr>
            <p:ph idx="4294967295" type="ctrTitle"/>
          </p:nvPr>
        </p:nvSpPr>
        <p:spPr>
          <a:xfrm>
            <a:off x="1697930" y="379301"/>
            <a:ext cx="21768793" cy="2314973"/>
          </a:xfrm>
          <a:prstGeom prst="rect">
            <a:avLst/>
          </a:prstGeom>
          <a:noFill/>
          <a:ln>
            <a:noFill/>
          </a:ln>
          <a:effectLst>
            <a:outerShdw blurRad="190500" rotWithShape="0" dir="5400000" dist="8455">
              <a:srgbClr val="000000"/>
            </a:outerShdw>
          </a:effectLst>
        </p:spPr>
        <p:txBody>
          <a:bodyPr anchorCtr="0" anchor="ctr" bIns="50800" lIns="50800" spcFirstLastPara="1" rIns="50800" wrap="square" tIns="50800">
            <a:normAutofit/>
          </a:bodyPr>
          <a:lstStyle/>
          <a:p>
            <a:pPr indent="0" lvl="0" marL="0" marR="0" rtl="0" algn="ctr">
              <a:lnSpc>
                <a:spcPct val="113814"/>
              </a:lnSpc>
              <a:spcBef>
                <a:spcPts val="0"/>
              </a:spcBef>
              <a:spcAft>
                <a:spcPts val="0"/>
              </a:spcAft>
              <a:buClr>
                <a:srgbClr val="FFFFFF"/>
              </a:buClr>
              <a:buSzPts val="7644"/>
              <a:buFont typeface="Roboto"/>
              <a:buNone/>
            </a:pPr>
            <a:r>
              <a:rPr b="1" i="0" lang="en-US" sz="7644" u="none" cap="none" strike="noStrike">
                <a:solidFill>
                  <a:srgbClr val="FFFFFF"/>
                </a:solidFill>
                <a:latin typeface="Roboto"/>
                <a:ea typeface="Roboto"/>
                <a:cs typeface="Roboto"/>
                <a:sym typeface="Roboto"/>
              </a:rPr>
              <a:t>Dios nos tendrá</a:t>
            </a:r>
            <a:r>
              <a:rPr b="0" i="0" lang="en-US" sz="5978" u="none" cap="none" strike="noStrike">
                <a:solidFill>
                  <a:srgbClr val="FFFFFF"/>
                </a:solidFill>
                <a:latin typeface="Helvetica Neue Light"/>
                <a:ea typeface="Helvetica Neue Light"/>
                <a:cs typeface="Helvetica Neue Light"/>
                <a:sym typeface="Helvetica Neue Light"/>
              </a:rPr>
              <a:t> por </a:t>
            </a:r>
            <a:r>
              <a:rPr b="1" i="0" lang="en-US" sz="7644" u="none" cap="none" strike="noStrike">
                <a:solidFill>
                  <a:srgbClr val="FFFFFF"/>
                </a:solidFill>
                <a:latin typeface="Roboto"/>
                <a:ea typeface="Roboto"/>
                <a:cs typeface="Roboto"/>
                <a:sym typeface="Roboto"/>
              </a:rPr>
              <a:t>responsables</a:t>
            </a:r>
            <a:r>
              <a:rPr b="0" i="0" lang="en-US" sz="5978" u="none" cap="none" strike="noStrike">
                <a:solidFill>
                  <a:srgbClr val="FFFFFF"/>
                </a:solidFill>
                <a:latin typeface="Helvetica Neue Light"/>
                <a:ea typeface="Helvetica Neue Light"/>
                <a:cs typeface="Helvetica Neue Light"/>
                <a:sym typeface="Helvetica Neue Light"/>
              </a:rPr>
              <a:t> por el </a:t>
            </a:r>
            <a:r>
              <a:rPr b="1" i="0" lang="en-US" sz="7644" u="none" cap="none" strike="noStrike">
                <a:solidFill>
                  <a:srgbClr val="FFFFFF"/>
                </a:solidFill>
                <a:latin typeface="Roboto"/>
                <a:ea typeface="Roboto"/>
                <a:cs typeface="Roboto"/>
                <a:sym typeface="Roboto"/>
              </a:rPr>
              <a:t>descuido prenatal</a:t>
            </a:r>
            <a:endParaRPr/>
          </a:p>
        </p:txBody>
      </p:sp>
      <p:sp>
        <p:nvSpPr>
          <p:cNvPr id="485" name="Google Shape;485;p35"/>
          <p:cNvSpPr txBox="1"/>
          <p:nvPr>
            <p:ph idx="4294967295" type="subTitle"/>
          </p:nvPr>
        </p:nvSpPr>
        <p:spPr>
          <a:xfrm>
            <a:off x="6060529" y="2943445"/>
            <a:ext cx="12262942" cy="882545"/>
          </a:xfrm>
          <a:prstGeom prst="rect">
            <a:avLst/>
          </a:prstGeom>
          <a:noFill/>
          <a:ln>
            <a:noFill/>
          </a:ln>
        </p:spPr>
        <p:txBody>
          <a:bodyPr anchorCtr="0" anchor="t" bIns="50800" lIns="50800" spcFirstLastPara="1" rIns="50800" wrap="square" tIns="50800">
            <a:normAutofit/>
          </a:bodyPr>
          <a:lstStyle/>
          <a:p>
            <a:pPr indent="0" lvl="0" marL="0" marR="0" rtl="0" algn="ctr">
              <a:lnSpc>
                <a:spcPct val="100000"/>
              </a:lnSpc>
              <a:spcBef>
                <a:spcPts val="0"/>
              </a:spcBef>
              <a:spcAft>
                <a:spcPts val="0"/>
              </a:spcAft>
              <a:buClr>
                <a:srgbClr val="FFFFFF"/>
              </a:buClr>
              <a:buSzPts val="5200"/>
              <a:buFont typeface="Georgia"/>
              <a:buNone/>
            </a:pPr>
            <a:r>
              <a:rPr b="0" i="1" lang="en-US" sz="5200" u="none" cap="none" strike="noStrike">
                <a:solidFill>
                  <a:srgbClr val="FFFFFF"/>
                </a:solidFill>
                <a:latin typeface="Georgia"/>
                <a:ea typeface="Georgia"/>
                <a:cs typeface="Georgia"/>
                <a:sym typeface="Georgia"/>
              </a:rPr>
              <a:t>Las mujeres no siempre:</a:t>
            </a:r>
            <a:endParaRPr/>
          </a:p>
        </p:txBody>
      </p:sp>
      <p:sp>
        <p:nvSpPr>
          <p:cNvPr id="486" name="Google Shape;486;p35"/>
          <p:cNvSpPr txBox="1"/>
          <p:nvPr/>
        </p:nvSpPr>
        <p:spPr>
          <a:xfrm>
            <a:off x="793055" y="4620173"/>
            <a:ext cx="22797890" cy="7625254"/>
          </a:xfrm>
          <a:prstGeom prst="rect">
            <a:avLst/>
          </a:prstGeom>
          <a:noFill/>
          <a:ln>
            <a:noFill/>
          </a:ln>
        </p:spPr>
        <p:txBody>
          <a:bodyPr anchorCtr="0" anchor="t" bIns="50800" lIns="50800" spcFirstLastPara="1" rIns="50800" wrap="square" tIns="50800">
            <a:noAutofit/>
          </a:bodyPr>
          <a:lstStyle/>
          <a:p>
            <a:pPr indent="-787400" lvl="1" marL="787400" marR="0" rtl="0" algn="l">
              <a:lnSpc>
                <a:spcPct val="120312"/>
              </a:lnSpc>
              <a:spcBef>
                <a:spcPts val="0"/>
              </a:spcBef>
              <a:spcAft>
                <a:spcPts val="0"/>
              </a:spcAft>
              <a:buClr>
                <a:srgbClr val="FFFFFF"/>
              </a:buClr>
              <a:buSzPts val="4160"/>
              <a:buFont typeface="Helvetica Neue Light"/>
              <a:buChar char="•"/>
            </a:pPr>
            <a:r>
              <a:rPr b="0" i="0" lang="en-US" sz="5200" u="none" cap="none" strike="noStrike">
                <a:solidFill>
                  <a:srgbClr val="FFFFFF"/>
                </a:solidFill>
                <a:latin typeface="Helvetica Neue Light"/>
                <a:ea typeface="Helvetica Neue Light"/>
                <a:cs typeface="Helvetica Neue Light"/>
                <a:sym typeface="Helvetica Neue Light"/>
              </a:rPr>
              <a:t>Han </a:t>
            </a:r>
            <a:r>
              <a:rPr b="1" i="0" lang="en-US" sz="6400" u="none" cap="none" strike="noStrike">
                <a:solidFill>
                  <a:srgbClr val="FFFFFF"/>
                </a:solidFill>
                <a:latin typeface="Helvetica Neue"/>
                <a:ea typeface="Helvetica Neue"/>
                <a:cs typeface="Helvetica Neue"/>
                <a:sym typeface="Helvetica Neue"/>
              </a:rPr>
              <a:t>seguido</a:t>
            </a:r>
            <a:r>
              <a:rPr b="0" i="0" lang="en-US" sz="5200" u="none" cap="none" strike="noStrike">
                <a:solidFill>
                  <a:srgbClr val="FFFFFF"/>
                </a:solidFill>
                <a:latin typeface="Helvetica Neue Light"/>
                <a:ea typeface="Helvetica Neue Light"/>
                <a:cs typeface="Helvetica Neue Light"/>
                <a:sym typeface="Helvetica Neue Light"/>
              </a:rPr>
              <a:t> los </a:t>
            </a:r>
            <a:r>
              <a:rPr b="1" i="0" lang="en-US" sz="6400" u="none" cap="none" strike="noStrike">
                <a:solidFill>
                  <a:srgbClr val="FFFFFF"/>
                </a:solidFill>
                <a:latin typeface="Helvetica Neue"/>
                <a:ea typeface="Helvetica Neue"/>
                <a:cs typeface="Helvetica Neue"/>
                <a:sym typeface="Helvetica Neue"/>
              </a:rPr>
              <a:t>dictados</a:t>
            </a:r>
            <a:r>
              <a:rPr b="0" i="0" lang="en-US" sz="5200" u="none" cap="none" strike="noStrike">
                <a:solidFill>
                  <a:srgbClr val="FFFFFF"/>
                </a:solidFill>
                <a:latin typeface="Helvetica Neue Light"/>
                <a:ea typeface="Helvetica Neue Light"/>
                <a:cs typeface="Helvetica Neue Light"/>
                <a:sym typeface="Helvetica Neue Light"/>
              </a:rPr>
              <a:t> de la</a:t>
            </a:r>
            <a:r>
              <a:rPr b="1" i="0" lang="en-US" sz="6400" u="none" cap="none" strike="noStrike">
                <a:solidFill>
                  <a:srgbClr val="FFFFFF"/>
                </a:solidFill>
                <a:latin typeface="Helvetica Neue"/>
                <a:ea typeface="Helvetica Neue"/>
                <a:cs typeface="Helvetica Neue"/>
                <a:sym typeface="Helvetica Neue"/>
              </a:rPr>
              <a:t> razón</a:t>
            </a:r>
            <a:endParaRPr b="1" i="0" sz="6400" u="none" cap="none" strike="noStrike">
              <a:solidFill>
                <a:srgbClr val="006288"/>
              </a:solidFill>
              <a:latin typeface="Helvetica Neue"/>
              <a:ea typeface="Helvetica Neue"/>
              <a:cs typeface="Helvetica Neue"/>
              <a:sym typeface="Helvetica Neue"/>
            </a:endParaRPr>
          </a:p>
          <a:p>
            <a:pPr indent="-787400" lvl="1" marL="787400" marR="0" rtl="0" algn="l">
              <a:lnSpc>
                <a:spcPct val="120312"/>
              </a:lnSpc>
              <a:spcBef>
                <a:spcPts val="900"/>
              </a:spcBef>
              <a:spcAft>
                <a:spcPts val="0"/>
              </a:spcAft>
              <a:buClr>
                <a:srgbClr val="FFFFFF"/>
              </a:buClr>
              <a:buSzPts val="4160"/>
              <a:buFont typeface="Helvetica Neue Light"/>
              <a:buChar char="•"/>
            </a:pPr>
            <a:r>
              <a:rPr b="0" i="0" lang="en-US" sz="5200" u="none" cap="none" strike="noStrike">
                <a:solidFill>
                  <a:srgbClr val="FFFFFF"/>
                </a:solidFill>
                <a:latin typeface="Helvetica Neue Light"/>
                <a:ea typeface="Helvetica Neue Light"/>
                <a:cs typeface="Helvetica Neue Light"/>
                <a:sym typeface="Helvetica Neue Light"/>
              </a:rPr>
              <a:t>Han </a:t>
            </a:r>
            <a:r>
              <a:rPr b="1" i="0" lang="en-US" sz="6400" u="none" cap="none" strike="noStrike">
                <a:solidFill>
                  <a:srgbClr val="FFFFFF"/>
                </a:solidFill>
                <a:latin typeface="Helvetica Neue"/>
                <a:ea typeface="Helvetica Neue"/>
                <a:cs typeface="Helvetica Neue"/>
                <a:sym typeface="Helvetica Neue"/>
              </a:rPr>
              <a:t>obrado</a:t>
            </a:r>
            <a:r>
              <a:rPr b="0" i="0" lang="en-US" sz="5200" u="none" cap="none" strike="noStrike">
                <a:solidFill>
                  <a:srgbClr val="FFFFFF"/>
                </a:solidFill>
                <a:latin typeface="Helvetica Neue Light"/>
                <a:ea typeface="Helvetica Neue Light"/>
                <a:cs typeface="Helvetica Neue Light"/>
                <a:sym typeface="Helvetica Neue Light"/>
              </a:rPr>
              <a:t> por</a:t>
            </a:r>
            <a:r>
              <a:rPr b="1" i="0" lang="en-US" sz="6400" u="none" cap="none" strike="noStrike">
                <a:solidFill>
                  <a:srgbClr val="FFFFFF"/>
                </a:solidFill>
                <a:latin typeface="Helvetica Neue"/>
                <a:ea typeface="Helvetica Neue"/>
                <a:cs typeface="Helvetica Neue"/>
                <a:sym typeface="Helvetica Neue"/>
              </a:rPr>
              <a:t> impulso</a:t>
            </a:r>
            <a:r>
              <a:rPr b="0" i="0" lang="en-US" sz="5200" u="none" cap="none" strike="noStrike">
                <a:solidFill>
                  <a:srgbClr val="FFFFFF"/>
                </a:solidFill>
                <a:latin typeface="Helvetica Neue Light"/>
                <a:ea typeface="Helvetica Neue Light"/>
                <a:cs typeface="Helvetica Neue Light"/>
                <a:sym typeface="Helvetica Neue Light"/>
              </a:rPr>
              <a:t>.</a:t>
            </a:r>
            <a:endParaRPr/>
          </a:p>
          <a:p>
            <a:pPr indent="-969107" lvl="1" marL="969107" marR="0" rtl="0" algn="l">
              <a:lnSpc>
                <a:spcPct val="120312"/>
              </a:lnSpc>
              <a:spcBef>
                <a:spcPts val="900"/>
              </a:spcBef>
              <a:spcAft>
                <a:spcPts val="0"/>
              </a:spcAft>
              <a:buClr>
                <a:srgbClr val="FFFFFF"/>
              </a:buClr>
              <a:buSzPts val="5120"/>
              <a:buFont typeface="Helvetica Neue"/>
              <a:buChar char="•"/>
            </a:pPr>
            <a:r>
              <a:rPr b="1" i="0" lang="en-US" sz="6400" u="none" cap="none" strike="noStrike">
                <a:solidFill>
                  <a:srgbClr val="FFFFFF"/>
                </a:solidFill>
                <a:latin typeface="Helvetica Neue"/>
                <a:ea typeface="Helvetica Neue"/>
                <a:cs typeface="Helvetica Neue"/>
                <a:sym typeface="Helvetica Neue"/>
              </a:rPr>
              <a:t>No han sentido</a:t>
            </a:r>
            <a:r>
              <a:rPr b="0" i="0" lang="en-US" sz="5200" u="none" cap="none" strike="noStrike">
                <a:solidFill>
                  <a:srgbClr val="FFFFFF"/>
                </a:solidFill>
                <a:latin typeface="Helvetica Neue Light"/>
                <a:ea typeface="Helvetica Neue Light"/>
                <a:cs typeface="Helvetica Neue Light"/>
                <a:sym typeface="Helvetica Neue Light"/>
              </a:rPr>
              <a:t> en </a:t>
            </a:r>
            <a:r>
              <a:rPr b="1" i="0" lang="en-US" sz="6400" u="none" cap="none" strike="noStrike">
                <a:solidFill>
                  <a:srgbClr val="FFFFFF"/>
                </a:solidFill>
                <a:latin typeface="Helvetica Neue"/>
                <a:ea typeface="Helvetica Neue"/>
                <a:cs typeface="Helvetica Neue"/>
                <a:sym typeface="Helvetica Neue"/>
              </a:rPr>
              <a:t>elevado grado</a:t>
            </a:r>
            <a:r>
              <a:rPr b="0" i="0" lang="en-US" sz="5200" u="none" cap="none" strike="noStrike">
                <a:solidFill>
                  <a:srgbClr val="FFFFFF"/>
                </a:solidFill>
                <a:latin typeface="Helvetica Neue Light"/>
                <a:ea typeface="Helvetica Neue Light"/>
                <a:cs typeface="Helvetica Neue Light"/>
                <a:sym typeface="Helvetica Neue Light"/>
              </a:rPr>
              <a:t> las </a:t>
            </a:r>
            <a:r>
              <a:rPr b="1" i="0" lang="en-US" sz="6400" u="none" cap="none" strike="noStrike">
                <a:solidFill>
                  <a:srgbClr val="FFFFFF"/>
                </a:solidFill>
                <a:latin typeface="Helvetica Neue"/>
                <a:ea typeface="Helvetica Neue"/>
                <a:cs typeface="Helvetica Neue"/>
                <a:sym typeface="Helvetica Neue"/>
              </a:rPr>
              <a:t>responsabilidades</a:t>
            </a:r>
            <a:r>
              <a:rPr b="0" i="0" lang="en-US" sz="5200" u="none" cap="none" strike="noStrike">
                <a:solidFill>
                  <a:srgbClr val="FFFFFF"/>
                </a:solidFill>
                <a:latin typeface="Helvetica Neue Light"/>
                <a:ea typeface="Helvetica Neue Light"/>
                <a:cs typeface="Helvetica Neue Light"/>
                <a:sym typeface="Helvetica Neue Light"/>
              </a:rPr>
              <a:t> </a:t>
            </a:r>
            <a:endParaRPr/>
          </a:p>
          <a:p>
            <a:pPr indent="-787400" lvl="1" marL="787400" marR="0" rtl="0" algn="l">
              <a:lnSpc>
                <a:spcPct val="120312"/>
              </a:lnSpc>
              <a:spcBef>
                <a:spcPts val="900"/>
              </a:spcBef>
              <a:spcAft>
                <a:spcPts val="0"/>
              </a:spcAft>
              <a:buClr>
                <a:srgbClr val="FFFFFF"/>
              </a:buClr>
              <a:buSzPts val="4160"/>
              <a:buFont typeface="Helvetica Neue Light"/>
              <a:buChar char="•"/>
            </a:pPr>
            <a:r>
              <a:rPr b="0" i="0" lang="en-US" sz="5200" u="none" cap="none" strike="noStrike">
                <a:solidFill>
                  <a:srgbClr val="FFFFFF"/>
                </a:solidFill>
                <a:latin typeface="Helvetica Neue Light"/>
                <a:ea typeface="Helvetica Neue Light"/>
                <a:cs typeface="Helvetica Neue Light"/>
                <a:sym typeface="Helvetica Neue Light"/>
              </a:rPr>
              <a:t>Debían </a:t>
            </a:r>
            <a:r>
              <a:rPr b="1" i="0" lang="en-US" sz="6400" u="none" cap="none" strike="noStrike">
                <a:solidFill>
                  <a:srgbClr val="FFFFFF"/>
                </a:solidFill>
                <a:latin typeface="Helvetica Neue"/>
                <a:ea typeface="Helvetica Neue"/>
                <a:cs typeface="Helvetica Neue"/>
                <a:sym typeface="Helvetica Neue"/>
              </a:rPr>
              <a:t>elegir compañeros</a:t>
            </a:r>
            <a:r>
              <a:rPr b="0" i="0" lang="en-US" sz="5200" u="none" cap="none" strike="noStrike">
                <a:solidFill>
                  <a:srgbClr val="FFFFFF"/>
                </a:solidFill>
                <a:latin typeface="Helvetica Neue Light"/>
                <a:ea typeface="Helvetica Neue Light"/>
                <a:cs typeface="Helvetica Neue Light"/>
                <a:sym typeface="Helvetica Neue Light"/>
              </a:rPr>
              <a:t> que </a:t>
            </a:r>
            <a:r>
              <a:rPr b="1" i="0" lang="en-US" sz="6400" u="none" cap="none" strike="noStrike">
                <a:solidFill>
                  <a:srgbClr val="FFFFFF"/>
                </a:solidFill>
                <a:latin typeface="Helvetica Neue"/>
                <a:ea typeface="Helvetica Neue"/>
                <a:cs typeface="Helvetica Neue"/>
                <a:sym typeface="Helvetica Neue"/>
              </a:rPr>
              <a:t>no estamparan</a:t>
            </a:r>
            <a:r>
              <a:rPr b="0" i="0" lang="en-US" sz="5200" u="none" cap="none" strike="noStrike">
                <a:solidFill>
                  <a:srgbClr val="FFFFFF"/>
                </a:solidFill>
                <a:latin typeface="Helvetica Neue Light"/>
                <a:ea typeface="Helvetica Neue Light"/>
                <a:cs typeface="Helvetica Neue Light"/>
                <a:sym typeface="Helvetica Neue Light"/>
              </a:rPr>
              <a:t> sobre sus </a:t>
            </a:r>
            <a:r>
              <a:rPr b="1" i="0" lang="en-US" sz="6400" u="none" cap="none" strike="noStrike">
                <a:solidFill>
                  <a:srgbClr val="FFFFFF"/>
                </a:solidFill>
                <a:latin typeface="Helvetica Neue"/>
                <a:ea typeface="Helvetica Neue"/>
                <a:cs typeface="Helvetica Neue"/>
                <a:sym typeface="Helvetica Neue"/>
              </a:rPr>
              <a:t>hijos</a:t>
            </a:r>
            <a:r>
              <a:rPr b="0" i="0" lang="en-US" sz="5200" u="none" cap="none" strike="noStrike">
                <a:solidFill>
                  <a:srgbClr val="FFFFFF"/>
                </a:solidFill>
                <a:latin typeface="Helvetica Neue Light"/>
                <a:ea typeface="Helvetica Neue Light"/>
                <a:cs typeface="Helvetica Neue Light"/>
                <a:sym typeface="Helvetica Neue Light"/>
              </a:rPr>
              <a:t> un </a:t>
            </a:r>
            <a:r>
              <a:rPr b="1" i="0" lang="en-US" sz="6400" u="none" cap="none" strike="noStrike">
                <a:solidFill>
                  <a:srgbClr val="FFFFFF"/>
                </a:solidFill>
                <a:latin typeface="Helvetica Neue"/>
                <a:ea typeface="Helvetica Neue"/>
                <a:cs typeface="Helvetica Neue"/>
                <a:sym typeface="Helvetica Neue"/>
              </a:rPr>
              <a:t>grado</a:t>
            </a:r>
            <a:r>
              <a:rPr b="0" i="0" lang="en-US" sz="5200" u="none" cap="none" strike="noStrike">
                <a:solidFill>
                  <a:srgbClr val="FFFFFF"/>
                </a:solidFill>
                <a:latin typeface="Helvetica Neue Light"/>
                <a:ea typeface="Helvetica Neue Light"/>
                <a:cs typeface="Helvetica Neue Light"/>
                <a:sym typeface="Helvetica Neue Light"/>
              </a:rPr>
              <a:t> de </a:t>
            </a:r>
            <a:r>
              <a:rPr b="1" i="0" lang="en-US" sz="6400" u="none" cap="none" strike="noStrike">
                <a:solidFill>
                  <a:srgbClr val="FFFFFF"/>
                </a:solidFill>
                <a:latin typeface="Helvetica Neue"/>
                <a:ea typeface="Helvetica Neue"/>
                <a:cs typeface="Helvetica Neue"/>
                <a:sym typeface="Helvetica Neue"/>
              </a:rPr>
              <a:t>baja moralidad.</a:t>
            </a:r>
            <a:endParaRPr/>
          </a:p>
          <a:p>
            <a:pPr indent="-787400" lvl="1" marL="787400" marR="0" rtl="0" algn="l">
              <a:lnSpc>
                <a:spcPct val="120312"/>
              </a:lnSpc>
              <a:spcBef>
                <a:spcPts val="900"/>
              </a:spcBef>
              <a:spcAft>
                <a:spcPts val="0"/>
              </a:spcAft>
              <a:buClr>
                <a:srgbClr val="FFFFFF"/>
              </a:buClr>
              <a:buSzPts val="4160"/>
              <a:buFont typeface="Helvetica Neue Light"/>
              <a:buChar char="•"/>
            </a:pPr>
            <a:r>
              <a:rPr b="0" i="0" lang="en-US" sz="5200" u="none" cap="none" strike="noStrike">
                <a:solidFill>
                  <a:srgbClr val="FFFFFF"/>
                </a:solidFill>
                <a:latin typeface="Helvetica Neue Light"/>
                <a:ea typeface="Helvetica Neue Light"/>
                <a:cs typeface="Helvetica Neue Light"/>
                <a:sym typeface="Helvetica Neue Light"/>
              </a:rPr>
              <a:t>Una </a:t>
            </a:r>
            <a:r>
              <a:rPr b="1" i="0" lang="en-US" sz="6400" u="none" cap="none" strike="noStrike">
                <a:solidFill>
                  <a:srgbClr val="FFFFFF"/>
                </a:solidFill>
                <a:latin typeface="Helvetica Neue"/>
                <a:ea typeface="Helvetica Neue"/>
                <a:cs typeface="Helvetica Neue"/>
                <a:sym typeface="Helvetica Neue"/>
              </a:rPr>
              <a:t>pasión</a:t>
            </a:r>
            <a:r>
              <a:rPr b="0" i="0" lang="en-US" sz="5200" u="none" cap="none" strike="noStrike">
                <a:solidFill>
                  <a:srgbClr val="FFFFFF"/>
                </a:solidFill>
                <a:latin typeface="Helvetica Neue Light"/>
                <a:ea typeface="Helvetica Neue Light"/>
                <a:cs typeface="Helvetica Neue Light"/>
                <a:sym typeface="Helvetica Neue Light"/>
              </a:rPr>
              <a:t> por </a:t>
            </a:r>
            <a:r>
              <a:rPr b="1" i="0" lang="en-US" sz="6400" u="none" cap="none" strike="noStrike">
                <a:solidFill>
                  <a:srgbClr val="FFFFFF"/>
                </a:solidFill>
                <a:latin typeface="Helvetica Neue"/>
                <a:ea typeface="Helvetica Neue"/>
                <a:cs typeface="Helvetica Neue"/>
                <a:sym typeface="Helvetica Neue"/>
              </a:rPr>
              <a:t>gratificar</a:t>
            </a:r>
            <a:r>
              <a:rPr b="0" i="0" lang="en-US" sz="5200" u="none" cap="none" strike="noStrike">
                <a:solidFill>
                  <a:srgbClr val="FFFFFF"/>
                </a:solidFill>
                <a:latin typeface="Helvetica Neue Light"/>
                <a:ea typeface="Helvetica Neue Light"/>
                <a:cs typeface="Helvetica Neue Light"/>
                <a:sym typeface="Helvetica Neue Light"/>
              </a:rPr>
              <a:t> los </a:t>
            </a:r>
            <a:r>
              <a:rPr b="1" i="0" lang="en-US" sz="6400" u="none" cap="none" strike="noStrike">
                <a:solidFill>
                  <a:srgbClr val="FFFFFF"/>
                </a:solidFill>
                <a:latin typeface="Helvetica Neue"/>
                <a:ea typeface="Helvetica Neue"/>
                <a:cs typeface="Helvetica Neue"/>
                <a:sym typeface="Helvetica Neue"/>
              </a:rPr>
              <a:t>apetitos pervertidos</a:t>
            </a:r>
            <a:r>
              <a:rPr b="0" i="0" lang="en-US" sz="5200" u="none" cap="none" strike="noStrike">
                <a:solidFill>
                  <a:srgbClr val="FFFFFF"/>
                </a:solidFill>
                <a:latin typeface="Helvetica Neue Light"/>
                <a:ea typeface="Helvetica Neue Light"/>
                <a:cs typeface="Helvetica Neue Light"/>
                <a:sym typeface="Helvetica Neue Light"/>
              </a:rPr>
              <a:t> a expensas de la </a:t>
            </a:r>
            <a:r>
              <a:rPr b="1" i="0" lang="en-US" sz="6400" u="none" cap="none" strike="noStrike">
                <a:solidFill>
                  <a:srgbClr val="FFFFFF"/>
                </a:solidFill>
                <a:latin typeface="Helvetica Neue"/>
                <a:ea typeface="Helvetica Neue"/>
                <a:cs typeface="Helvetica Neue"/>
                <a:sym typeface="Helvetica Neue"/>
              </a:rPr>
              <a:t>salud </a:t>
            </a:r>
            <a:r>
              <a:rPr b="0" i="0" lang="en-US" sz="5200" u="none" cap="none" strike="noStrike">
                <a:solidFill>
                  <a:srgbClr val="FFFFFF"/>
                </a:solidFill>
                <a:latin typeface="Helvetica Neue Light"/>
                <a:ea typeface="Helvetica Neue Light"/>
                <a:cs typeface="Helvetica Neue Light"/>
                <a:sym typeface="Helvetica Neue Light"/>
              </a:rPr>
              <a:t>y hasta de la vida.</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C5D5F"/>
        </a:solidFill>
      </p:bgPr>
    </p:bg>
    <p:spTree>
      <p:nvGrpSpPr>
        <p:cNvPr id="490" name="Shape 490"/>
        <p:cNvGrpSpPr/>
        <p:nvPr/>
      </p:nvGrpSpPr>
      <p:grpSpPr>
        <a:xfrm>
          <a:off x="0" y="0"/>
          <a:ext cx="0" cy="0"/>
          <a:chOff x="0" y="0"/>
          <a:chExt cx="0" cy="0"/>
        </a:xfrm>
      </p:grpSpPr>
      <p:pic>
        <p:nvPicPr>
          <p:cNvPr descr="Rectángulo Rectángulo" id="491" name="Google Shape;491;p36"/>
          <p:cNvPicPr preferRelativeResize="0"/>
          <p:nvPr/>
        </p:nvPicPr>
        <p:blipFill rotWithShape="1">
          <a:blip r:embed="rId3">
            <a:alphaModFix/>
          </a:blip>
          <a:srcRect b="0" l="0" r="0" t="0"/>
          <a:stretch/>
        </p:blipFill>
        <p:spPr>
          <a:xfrm>
            <a:off x="1233685" y="1184084"/>
            <a:ext cx="22846904" cy="12229208"/>
          </a:xfrm>
          <a:prstGeom prst="rect">
            <a:avLst/>
          </a:prstGeom>
          <a:noFill/>
          <a:ln>
            <a:noFill/>
          </a:ln>
          <a:effectLst>
            <a:outerShdw blurRad="190500" rotWithShape="0" dir="5400000" dist="8455">
              <a:srgbClr val="000000"/>
            </a:outerShdw>
          </a:effectLst>
        </p:spPr>
      </p:pic>
      <p:sp>
        <p:nvSpPr>
          <p:cNvPr id="492" name="Google Shape;492;p36"/>
          <p:cNvSpPr txBox="1"/>
          <p:nvPr>
            <p:ph idx="4294967295" type="subTitle"/>
          </p:nvPr>
        </p:nvSpPr>
        <p:spPr>
          <a:xfrm>
            <a:off x="6400055" y="380912"/>
            <a:ext cx="12262942" cy="882545"/>
          </a:xfrm>
          <a:prstGeom prst="rect">
            <a:avLst/>
          </a:prstGeom>
          <a:noFill/>
          <a:ln>
            <a:noFill/>
          </a:ln>
        </p:spPr>
        <p:txBody>
          <a:bodyPr anchorCtr="0" anchor="t" bIns="50800" lIns="50800" spcFirstLastPara="1" rIns="50800" wrap="square" tIns="50800">
            <a:normAutofit/>
          </a:bodyPr>
          <a:lstStyle/>
          <a:p>
            <a:pPr indent="0" lvl="0" marL="0" marR="0" rtl="0" algn="ctr">
              <a:lnSpc>
                <a:spcPct val="100000"/>
              </a:lnSpc>
              <a:spcBef>
                <a:spcPts val="0"/>
              </a:spcBef>
              <a:spcAft>
                <a:spcPts val="0"/>
              </a:spcAft>
              <a:buClr>
                <a:srgbClr val="FFFFFF"/>
              </a:buClr>
              <a:buSzPts val="5200"/>
              <a:buFont typeface="Georgia"/>
              <a:buNone/>
            </a:pPr>
            <a:r>
              <a:rPr b="0" i="1" lang="en-US" sz="5200" u="none" cap="none" strike="noStrike">
                <a:solidFill>
                  <a:srgbClr val="FFFFFF"/>
                </a:solidFill>
                <a:latin typeface="Georgia"/>
                <a:ea typeface="Georgia"/>
                <a:cs typeface="Georgia"/>
                <a:sym typeface="Georgia"/>
              </a:rPr>
              <a:t>Dios las tendrá por responsables</a:t>
            </a:r>
            <a:endParaRPr/>
          </a:p>
        </p:txBody>
      </p:sp>
      <p:sp>
        <p:nvSpPr>
          <p:cNvPr id="493" name="Google Shape;493;p36"/>
          <p:cNvSpPr txBox="1"/>
          <p:nvPr/>
        </p:nvSpPr>
        <p:spPr>
          <a:xfrm>
            <a:off x="2847093" y="2965362"/>
            <a:ext cx="20829763" cy="8881759"/>
          </a:xfrm>
          <a:prstGeom prst="rect">
            <a:avLst/>
          </a:prstGeom>
          <a:noFill/>
          <a:ln>
            <a:noFill/>
          </a:ln>
        </p:spPr>
        <p:txBody>
          <a:bodyPr anchorCtr="0" anchor="t" bIns="50800" lIns="50800" spcFirstLastPara="1" rIns="50800" wrap="square" tIns="50800">
            <a:noAutofit/>
          </a:bodyPr>
          <a:lstStyle/>
          <a:p>
            <a:pPr indent="-584200" lvl="1" marL="596900" marR="0" rtl="0" algn="l">
              <a:lnSpc>
                <a:spcPct val="100000"/>
              </a:lnSpc>
              <a:spcBef>
                <a:spcPts val="0"/>
              </a:spcBef>
              <a:spcAft>
                <a:spcPts val="0"/>
              </a:spcAft>
              <a:buClr>
                <a:srgbClr val="000000"/>
              </a:buClr>
              <a:buSzPts val="4160"/>
              <a:buFont typeface="Helvetica Neue Light"/>
              <a:buChar char="•"/>
            </a:pPr>
            <a:r>
              <a:rPr b="0" i="0" lang="en-US" sz="5200" u="none" cap="none" strike="noStrike">
                <a:solidFill>
                  <a:srgbClr val="000000"/>
                </a:solidFill>
                <a:latin typeface="Helvetica Neue Light"/>
                <a:ea typeface="Helvetica Neue Light"/>
                <a:cs typeface="Helvetica Neue Light"/>
                <a:sym typeface="Helvetica Neue Light"/>
              </a:rPr>
              <a:t>En </a:t>
            </a:r>
            <a:r>
              <a:rPr b="1" i="0" lang="en-US" sz="6400" u="none" cap="none" strike="noStrike">
                <a:solidFill>
                  <a:srgbClr val="000000"/>
                </a:solidFill>
                <a:latin typeface="Helvetica Neue"/>
                <a:ea typeface="Helvetica Neue"/>
                <a:cs typeface="Helvetica Neue"/>
                <a:sym typeface="Helvetica Neue"/>
              </a:rPr>
              <a:t>gran medida</a:t>
            </a:r>
            <a:r>
              <a:rPr b="0" i="0" lang="en-US" sz="5200" u="none" cap="none" strike="noStrike">
                <a:solidFill>
                  <a:srgbClr val="000000"/>
                </a:solidFill>
                <a:latin typeface="Helvetica Neue Light"/>
                <a:ea typeface="Helvetica Neue Light"/>
                <a:cs typeface="Helvetica Neue Light"/>
                <a:sym typeface="Helvetica Neue Light"/>
              </a:rPr>
              <a:t> por la </a:t>
            </a:r>
            <a:r>
              <a:rPr b="1" i="0" lang="en-US" sz="6400" u="none" cap="none" strike="noStrike">
                <a:solidFill>
                  <a:srgbClr val="000000"/>
                </a:solidFill>
                <a:latin typeface="Helvetica Neue"/>
                <a:ea typeface="Helvetica Neue"/>
                <a:cs typeface="Helvetica Neue"/>
                <a:sym typeface="Helvetica Neue"/>
              </a:rPr>
              <a:t>salud física</a:t>
            </a:r>
            <a:r>
              <a:rPr b="0" i="0" lang="en-US" sz="5200" u="none" cap="none" strike="noStrike">
                <a:solidFill>
                  <a:srgbClr val="000000"/>
                </a:solidFill>
                <a:latin typeface="Helvetica Neue Light"/>
                <a:ea typeface="Helvetica Neue Light"/>
                <a:cs typeface="Helvetica Neue Light"/>
                <a:sym typeface="Helvetica Neue Light"/>
              </a:rPr>
              <a:t> </a:t>
            </a:r>
            <a:endParaRPr/>
          </a:p>
          <a:p>
            <a:pPr indent="-584200" lvl="1" marL="596900" marR="0" rtl="0" algn="l">
              <a:lnSpc>
                <a:spcPct val="100000"/>
              </a:lnSpc>
              <a:spcBef>
                <a:spcPts val="0"/>
              </a:spcBef>
              <a:spcAft>
                <a:spcPts val="0"/>
              </a:spcAft>
              <a:buClr>
                <a:srgbClr val="000000"/>
              </a:buClr>
              <a:buSzPts val="4160"/>
              <a:buFont typeface="Helvetica Neue Light"/>
              <a:buChar char="•"/>
            </a:pPr>
            <a:r>
              <a:rPr b="0" i="0" lang="en-US" sz="5200" u="none" cap="none" strike="noStrike">
                <a:solidFill>
                  <a:srgbClr val="000000"/>
                </a:solidFill>
                <a:latin typeface="Helvetica Neue Light"/>
                <a:ea typeface="Helvetica Neue Light"/>
                <a:cs typeface="Helvetica Neue Light"/>
                <a:sym typeface="Helvetica Neue Light"/>
              </a:rPr>
              <a:t>El </a:t>
            </a:r>
            <a:r>
              <a:rPr b="1" i="0" lang="en-US" sz="6400" u="none" cap="none" strike="noStrike">
                <a:solidFill>
                  <a:srgbClr val="000000"/>
                </a:solidFill>
                <a:latin typeface="Helvetica Neue"/>
                <a:ea typeface="Helvetica Neue"/>
                <a:cs typeface="Helvetica Neue"/>
                <a:sym typeface="Helvetica Neue"/>
              </a:rPr>
              <a:t>carácter moral</a:t>
            </a:r>
            <a:r>
              <a:rPr b="0" i="0" lang="en-US" sz="5200" u="none" cap="none" strike="noStrike">
                <a:solidFill>
                  <a:srgbClr val="000000"/>
                </a:solidFill>
                <a:latin typeface="Helvetica Neue Light"/>
                <a:ea typeface="Helvetica Neue Light"/>
                <a:cs typeface="Helvetica Neue Light"/>
                <a:sym typeface="Helvetica Neue Light"/>
              </a:rPr>
              <a:t> que </a:t>
            </a:r>
            <a:r>
              <a:rPr b="1" i="0" lang="en-US" sz="6400" u="none" cap="none" strike="noStrike">
                <a:solidFill>
                  <a:srgbClr val="000000"/>
                </a:solidFill>
                <a:latin typeface="Helvetica Neue"/>
                <a:ea typeface="Helvetica Neue"/>
                <a:cs typeface="Helvetica Neue"/>
                <a:sym typeface="Helvetica Neue"/>
              </a:rPr>
              <a:t>han transmitido</a:t>
            </a:r>
            <a:r>
              <a:rPr b="0" i="0" lang="en-US" sz="5200" u="none" cap="none" strike="noStrike">
                <a:solidFill>
                  <a:srgbClr val="000000"/>
                </a:solidFill>
                <a:latin typeface="Helvetica Neue Light"/>
                <a:ea typeface="Helvetica Neue Light"/>
                <a:cs typeface="Helvetica Neue Light"/>
                <a:sym typeface="Helvetica Neue Light"/>
              </a:rPr>
              <a:t> </a:t>
            </a:r>
            <a:endParaRPr/>
          </a:p>
          <a:p>
            <a:pPr indent="-584200" lvl="1" marL="596900" marR="0" rtl="0" algn="l">
              <a:lnSpc>
                <a:spcPct val="100000"/>
              </a:lnSpc>
              <a:spcBef>
                <a:spcPts val="0"/>
              </a:spcBef>
              <a:spcAft>
                <a:spcPts val="0"/>
              </a:spcAft>
              <a:buClr>
                <a:srgbClr val="000000"/>
              </a:buClr>
              <a:buSzPts val="4160"/>
              <a:buFont typeface="Helvetica Neue Light"/>
              <a:buChar char="•"/>
            </a:pPr>
            <a:r>
              <a:rPr b="0" i="0" lang="en-US" sz="5200" u="none" cap="none" strike="noStrike">
                <a:solidFill>
                  <a:srgbClr val="000000"/>
                </a:solidFill>
                <a:latin typeface="Helvetica Neue Light"/>
                <a:ea typeface="Helvetica Neue Light"/>
                <a:cs typeface="Helvetica Neue Light"/>
                <a:sym typeface="Helvetica Neue Light"/>
              </a:rPr>
              <a:t>Se </a:t>
            </a:r>
            <a:r>
              <a:rPr b="1" i="0" lang="en-US" sz="6400" u="none" cap="none" strike="noStrike">
                <a:solidFill>
                  <a:srgbClr val="000000"/>
                </a:solidFill>
                <a:latin typeface="Helvetica Neue"/>
                <a:ea typeface="Helvetica Neue"/>
                <a:cs typeface="Helvetica Neue"/>
                <a:sym typeface="Helvetica Neue"/>
              </a:rPr>
              <a:t>han casado</a:t>
            </a:r>
            <a:r>
              <a:rPr b="0" i="0" lang="en-US" sz="5200" u="none" cap="none" strike="noStrike">
                <a:solidFill>
                  <a:srgbClr val="000000"/>
                </a:solidFill>
                <a:latin typeface="Helvetica Neue Light"/>
                <a:ea typeface="Helvetica Neue Light"/>
                <a:cs typeface="Helvetica Neue Light"/>
                <a:sym typeface="Helvetica Neue Light"/>
              </a:rPr>
              <a:t> y han </a:t>
            </a:r>
            <a:r>
              <a:rPr b="1" i="0" lang="en-US" sz="6400" u="none" cap="none" strike="noStrike">
                <a:solidFill>
                  <a:srgbClr val="000000"/>
                </a:solidFill>
                <a:latin typeface="Helvetica Neue"/>
                <a:ea typeface="Helvetica Neue"/>
                <a:cs typeface="Helvetica Neue"/>
                <a:sym typeface="Helvetica Neue"/>
              </a:rPr>
              <a:t>transmitido</a:t>
            </a:r>
            <a:r>
              <a:rPr b="0" i="0" lang="en-US" sz="5200" u="none" cap="none" strike="noStrike">
                <a:solidFill>
                  <a:srgbClr val="000000"/>
                </a:solidFill>
                <a:latin typeface="Helvetica Neue Light"/>
                <a:ea typeface="Helvetica Neue Light"/>
                <a:cs typeface="Helvetica Neue Light"/>
                <a:sym typeface="Helvetica Neue Light"/>
              </a:rPr>
              <a:t> </a:t>
            </a:r>
            <a:r>
              <a:rPr b="0" i="0" lang="en-US" sz="4400" u="none" cap="none" strike="noStrike">
                <a:solidFill>
                  <a:srgbClr val="000000"/>
                </a:solidFill>
                <a:latin typeface="Helvetica Neue Light"/>
                <a:ea typeface="Helvetica Neue Light"/>
                <a:cs typeface="Helvetica Neue Light"/>
                <a:sym typeface="Helvetica Neue Light"/>
              </a:rPr>
              <a:t>a sus hijos las</a:t>
            </a:r>
            <a:r>
              <a:rPr b="0" i="0" lang="en-US" sz="5200" u="none" cap="none" strike="noStrike">
                <a:solidFill>
                  <a:srgbClr val="000000"/>
                </a:solidFill>
                <a:latin typeface="Helvetica Neue Light"/>
                <a:ea typeface="Helvetica Neue Light"/>
                <a:cs typeface="Helvetica Neue Light"/>
                <a:sym typeface="Helvetica Neue Light"/>
              </a:rPr>
              <a:t> </a:t>
            </a:r>
            <a:r>
              <a:rPr b="1" i="0" lang="en-US" sz="6400" u="none" cap="none" strike="noStrike">
                <a:solidFill>
                  <a:srgbClr val="000000"/>
                </a:solidFill>
                <a:latin typeface="Helvetica Neue"/>
                <a:ea typeface="Helvetica Neue"/>
                <a:cs typeface="Helvetica Neue"/>
                <a:sym typeface="Helvetica Neue"/>
              </a:rPr>
              <a:t>taras</a:t>
            </a:r>
            <a:r>
              <a:rPr b="0" i="0" lang="en-US" sz="5200" u="none" cap="none" strike="noStrike">
                <a:solidFill>
                  <a:srgbClr val="000000"/>
                </a:solidFill>
                <a:latin typeface="Helvetica Neue Light"/>
                <a:ea typeface="Helvetica Neue Light"/>
                <a:cs typeface="Helvetica Neue Light"/>
                <a:sym typeface="Helvetica Neue Light"/>
              </a:rPr>
              <a:t> </a:t>
            </a:r>
            <a:r>
              <a:rPr b="0" i="0" lang="en-US" sz="4400" u="none" cap="none" strike="noStrike">
                <a:solidFill>
                  <a:srgbClr val="000000"/>
                </a:solidFill>
                <a:latin typeface="Helvetica Neue Light"/>
                <a:ea typeface="Helvetica Neue Light"/>
                <a:cs typeface="Helvetica Neue Light"/>
                <a:sym typeface="Helvetica Neue Light"/>
              </a:rPr>
              <a:t>de su propia </a:t>
            </a:r>
            <a:r>
              <a:rPr b="0" i="0" lang="en-US" sz="5200" u="none" cap="none" strike="noStrike">
                <a:solidFill>
                  <a:srgbClr val="000000"/>
                </a:solidFill>
                <a:latin typeface="Helvetica Neue Light"/>
                <a:ea typeface="Helvetica Neue Light"/>
                <a:cs typeface="Helvetica Neue Light"/>
                <a:sym typeface="Helvetica Neue Light"/>
              </a:rPr>
              <a:t>debilidad física </a:t>
            </a:r>
            <a:r>
              <a:rPr b="0" i="0" lang="en-US" sz="4400" u="none" cap="none" strike="noStrike">
                <a:solidFill>
                  <a:srgbClr val="000000"/>
                </a:solidFill>
                <a:latin typeface="Helvetica Neue Light"/>
                <a:ea typeface="Helvetica Neue Light"/>
                <a:cs typeface="Helvetica Neue Light"/>
                <a:sym typeface="Helvetica Neue Light"/>
              </a:rPr>
              <a:t>y de su</a:t>
            </a:r>
            <a:r>
              <a:rPr b="0" i="0" lang="en-US" sz="5200" u="none" cap="none" strike="noStrike">
                <a:solidFill>
                  <a:srgbClr val="000000"/>
                </a:solidFill>
                <a:latin typeface="Helvetica Neue Light"/>
                <a:ea typeface="Helvetica Neue Light"/>
                <a:cs typeface="Helvetica Neue Light"/>
                <a:sym typeface="Helvetica Neue Light"/>
              </a:rPr>
              <a:t> moral depravada.</a:t>
            </a:r>
            <a:endParaRPr/>
          </a:p>
          <a:p>
            <a:pPr indent="-584200" lvl="1" marL="596900" marR="0" rtl="0" algn="l">
              <a:lnSpc>
                <a:spcPct val="100000"/>
              </a:lnSpc>
              <a:spcBef>
                <a:spcPts val="0"/>
              </a:spcBef>
              <a:spcAft>
                <a:spcPts val="0"/>
              </a:spcAft>
              <a:buClr>
                <a:srgbClr val="000000"/>
              </a:buClr>
              <a:buSzPts val="4160"/>
              <a:buFont typeface="Helvetica Neue Light"/>
              <a:buChar char="•"/>
            </a:pPr>
            <a:r>
              <a:rPr b="0" i="0" lang="en-US" sz="5200" u="none" cap="none" strike="noStrike">
                <a:solidFill>
                  <a:srgbClr val="000000"/>
                </a:solidFill>
                <a:latin typeface="Helvetica Neue Light"/>
                <a:ea typeface="Helvetica Neue Light"/>
                <a:cs typeface="Helvetica Neue Light"/>
                <a:sym typeface="Helvetica Neue Light"/>
              </a:rPr>
              <a:t>La </a:t>
            </a:r>
            <a:r>
              <a:rPr b="1" i="0" lang="en-US" sz="6400" u="none" cap="none" strike="noStrike">
                <a:solidFill>
                  <a:srgbClr val="000000"/>
                </a:solidFill>
                <a:latin typeface="Helvetica Neue"/>
                <a:ea typeface="Helvetica Neue"/>
                <a:cs typeface="Helvetica Neue"/>
                <a:sym typeface="Helvetica Neue"/>
              </a:rPr>
              <a:t>complacencia</a:t>
            </a:r>
            <a:r>
              <a:rPr b="0" i="0" lang="en-US" sz="5200" u="none" cap="none" strike="noStrike">
                <a:solidFill>
                  <a:srgbClr val="000000"/>
                </a:solidFill>
                <a:latin typeface="Helvetica Neue Light"/>
                <a:ea typeface="Helvetica Neue Light"/>
                <a:cs typeface="Helvetica Neue Light"/>
                <a:sym typeface="Helvetica Neue Light"/>
              </a:rPr>
              <a:t> </a:t>
            </a:r>
            <a:r>
              <a:rPr b="0" i="0" lang="en-US" sz="4400" u="none" cap="none" strike="noStrike">
                <a:solidFill>
                  <a:srgbClr val="000000"/>
                </a:solidFill>
                <a:latin typeface="Helvetica Neue Light"/>
                <a:ea typeface="Helvetica Neue Light"/>
                <a:cs typeface="Helvetica Neue Light"/>
                <a:sym typeface="Helvetica Neue Light"/>
              </a:rPr>
              <a:t>de las </a:t>
            </a:r>
            <a:r>
              <a:rPr b="1" i="0" lang="en-US" sz="6400" u="none" cap="none" strike="noStrike">
                <a:solidFill>
                  <a:srgbClr val="000000"/>
                </a:solidFill>
                <a:latin typeface="Helvetica Neue"/>
                <a:ea typeface="Helvetica Neue"/>
                <a:cs typeface="Helvetica Neue"/>
                <a:sym typeface="Helvetica Neue"/>
              </a:rPr>
              <a:t>pasiones animales</a:t>
            </a:r>
            <a:r>
              <a:rPr b="0" i="0" lang="en-US" sz="5200" u="none" cap="none" strike="noStrike">
                <a:solidFill>
                  <a:srgbClr val="000000"/>
                </a:solidFill>
                <a:latin typeface="Helvetica Neue Light"/>
                <a:ea typeface="Helvetica Neue Light"/>
                <a:cs typeface="Helvetica Neue Light"/>
                <a:sym typeface="Helvetica Neue Light"/>
              </a:rPr>
              <a:t> </a:t>
            </a:r>
            <a:r>
              <a:rPr b="0" i="0" lang="en-US" sz="4400" u="none" cap="none" strike="noStrike">
                <a:solidFill>
                  <a:srgbClr val="000000"/>
                </a:solidFill>
                <a:latin typeface="Helvetica Neue Light"/>
                <a:ea typeface="Helvetica Neue Light"/>
                <a:cs typeface="Helvetica Neue Light"/>
                <a:sym typeface="Helvetica Neue Light"/>
              </a:rPr>
              <a:t>y de la </a:t>
            </a:r>
            <a:r>
              <a:rPr b="1" i="0" lang="en-US" sz="6400" u="none" cap="none" strike="noStrike">
                <a:solidFill>
                  <a:srgbClr val="000000"/>
                </a:solidFill>
                <a:latin typeface="Helvetica Neue"/>
                <a:ea typeface="Helvetica Neue"/>
                <a:cs typeface="Helvetica Neue"/>
                <a:sym typeface="Helvetica Neue"/>
              </a:rPr>
              <a:t>tosca</a:t>
            </a:r>
            <a:r>
              <a:rPr b="0" i="0" lang="en-US" sz="5200" u="none" cap="none" strike="noStrike">
                <a:solidFill>
                  <a:srgbClr val="000000"/>
                </a:solidFill>
                <a:latin typeface="Helvetica Neue Light"/>
                <a:ea typeface="Helvetica Neue Light"/>
                <a:cs typeface="Helvetica Neue Light"/>
                <a:sym typeface="Helvetica Neue Light"/>
              </a:rPr>
              <a:t> </a:t>
            </a:r>
            <a:r>
              <a:rPr b="1" i="0" lang="en-US" sz="6400" u="none" cap="none" strike="noStrike">
                <a:solidFill>
                  <a:srgbClr val="000000"/>
                </a:solidFill>
                <a:latin typeface="Helvetica Neue"/>
                <a:ea typeface="Helvetica Neue"/>
                <a:cs typeface="Helvetica Neue"/>
                <a:sym typeface="Helvetica Neue"/>
              </a:rPr>
              <a:t>sensualidad</a:t>
            </a:r>
            <a:r>
              <a:rPr b="0" i="0" lang="en-US" sz="5200" u="none" cap="none" strike="noStrike">
                <a:solidFill>
                  <a:srgbClr val="000000"/>
                </a:solidFill>
                <a:latin typeface="Helvetica Neue Light"/>
                <a:ea typeface="Helvetica Neue Light"/>
                <a:cs typeface="Helvetica Neue Light"/>
                <a:sym typeface="Helvetica Neue Light"/>
              </a:rPr>
              <a:t> han </a:t>
            </a:r>
            <a:r>
              <a:rPr b="1" i="0" lang="en-US" sz="6400" u="none" cap="none" strike="noStrike">
                <a:solidFill>
                  <a:srgbClr val="000000"/>
                </a:solidFill>
                <a:latin typeface="Helvetica Neue"/>
                <a:ea typeface="Helvetica Neue"/>
                <a:cs typeface="Helvetica Neue"/>
                <a:sym typeface="Helvetica Neue"/>
              </a:rPr>
              <a:t>constituido características</a:t>
            </a:r>
            <a:r>
              <a:rPr b="0" i="0" lang="en-US" sz="5200" u="none" cap="none" strike="noStrike">
                <a:solidFill>
                  <a:srgbClr val="000000"/>
                </a:solidFill>
                <a:latin typeface="Helvetica Neue Light"/>
                <a:ea typeface="Helvetica Neue Light"/>
                <a:cs typeface="Helvetica Neue Light"/>
                <a:sym typeface="Helvetica Neue Light"/>
              </a:rPr>
              <a:t> notables de su descendencia</a:t>
            </a:r>
            <a:r>
              <a:rPr b="0" i="0" lang="en-US" sz="4400" u="none" cap="none" strike="noStrike">
                <a:solidFill>
                  <a:srgbClr val="000000"/>
                </a:solidFill>
                <a:latin typeface="Helvetica Neue Light"/>
                <a:ea typeface="Helvetica Neue Light"/>
                <a:cs typeface="Helvetica Neue Light"/>
                <a:sym typeface="Helvetica Neue Light"/>
              </a:rPr>
              <a:t>, que se </a:t>
            </a:r>
            <a:r>
              <a:rPr b="1" i="0" lang="en-US" sz="6400" u="none" cap="none" strike="noStrike">
                <a:solidFill>
                  <a:srgbClr val="000000"/>
                </a:solidFill>
                <a:latin typeface="Helvetica Neue"/>
                <a:ea typeface="Helvetica Neue"/>
                <a:cs typeface="Helvetica Neue"/>
                <a:sym typeface="Helvetica Neue"/>
              </a:rPr>
              <a:t>ha ido rebajando</a:t>
            </a:r>
            <a:r>
              <a:rPr b="0" i="0" lang="en-US" sz="4400" u="none" cap="none" strike="noStrike">
                <a:solidFill>
                  <a:srgbClr val="000000"/>
                </a:solidFill>
                <a:latin typeface="Helvetica Neue Light"/>
                <a:ea typeface="Helvetica Neue Light"/>
                <a:cs typeface="Helvetica Neue Light"/>
                <a:sym typeface="Helvetica Neue Light"/>
              </a:rPr>
              <a:t> de una generación a otra</a:t>
            </a:r>
            <a:r>
              <a:rPr b="0" i="0" lang="en-US" sz="5200" u="none" cap="none" strike="noStrike">
                <a:solidFill>
                  <a:srgbClr val="000000"/>
                </a:solidFill>
                <a:latin typeface="Helvetica Neue Light"/>
                <a:ea typeface="Helvetica Neue Light"/>
                <a:cs typeface="Helvetica Neue Light"/>
                <a:sym typeface="Helvetica Neue Light"/>
              </a:rPr>
              <a:t>, aumentando </a:t>
            </a:r>
            <a:r>
              <a:rPr b="0" i="0" lang="en-US" sz="4400" u="none" cap="none" strike="noStrike">
                <a:solidFill>
                  <a:srgbClr val="000000"/>
                </a:solidFill>
                <a:latin typeface="Helvetica Neue Light"/>
                <a:ea typeface="Helvetica Neue Light"/>
                <a:cs typeface="Helvetica Neue Light"/>
                <a:sym typeface="Helvetica Neue Light"/>
              </a:rPr>
              <a:t>las </a:t>
            </a:r>
            <a:r>
              <a:rPr b="0" i="0" lang="en-US" sz="5200" u="none" cap="none" strike="noStrike">
                <a:solidFill>
                  <a:srgbClr val="000000"/>
                </a:solidFill>
                <a:latin typeface="Helvetica Neue Light"/>
                <a:ea typeface="Helvetica Neue Light"/>
                <a:cs typeface="Helvetica Neue Light"/>
                <a:sym typeface="Helvetica Neue Light"/>
              </a:rPr>
              <a:t>miserias humanas </a:t>
            </a:r>
            <a:r>
              <a:rPr b="0" i="0" lang="en-US" sz="4400" u="none" cap="none" strike="noStrike">
                <a:solidFill>
                  <a:srgbClr val="000000"/>
                </a:solidFill>
                <a:latin typeface="Helvetica Neue Light"/>
                <a:ea typeface="Helvetica Neue Light"/>
                <a:cs typeface="Helvetica Neue Light"/>
                <a:sym typeface="Helvetica Neue Light"/>
              </a:rPr>
              <a:t>a un </a:t>
            </a:r>
            <a:r>
              <a:rPr b="0" i="0" lang="en-US" sz="5200" u="none" cap="none" strike="noStrike">
                <a:solidFill>
                  <a:srgbClr val="000000"/>
                </a:solidFill>
                <a:latin typeface="Helvetica Neue Light"/>
                <a:ea typeface="Helvetica Neue Light"/>
                <a:cs typeface="Helvetica Neue Light"/>
                <a:sym typeface="Helvetica Neue Light"/>
              </a:rPr>
              <a:t>grado terrible</a:t>
            </a:r>
            <a:r>
              <a:rPr b="0" i="0" lang="en-US" sz="4400" u="none" cap="none" strike="noStrike">
                <a:solidFill>
                  <a:srgbClr val="000000"/>
                </a:solidFill>
                <a:latin typeface="Helvetica Neue Light"/>
                <a:ea typeface="Helvetica Neue Light"/>
                <a:cs typeface="Helvetica Neue Light"/>
                <a:sym typeface="Helvetica Neue Light"/>
              </a:rPr>
              <a:t> y </a:t>
            </a:r>
            <a:r>
              <a:rPr b="0" i="0" lang="en-US" sz="5200" u="none" cap="none" strike="noStrike">
                <a:solidFill>
                  <a:srgbClr val="000000"/>
                </a:solidFill>
                <a:latin typeface="Helvetica Neue Light"/>
                <a:ea typeface="Helvetica Neue Light"/>
                <a:cs typeface="Helvetica Neue Light"/>
                <a:sym typeface="Helvetica Neue Light"/>
              </a:rPr>
              <a:t>apresurando la depreciación de la .</a:t>
            </a:r>
            <a:endParaRPr/>
          </a:p>
        </p:txBody>
      </p:sp>
      <p:sp>
        <p:nvSpPr>
          <p:cNvPr id="494" name="Google Shape;494;p36"/>
          <p:cNvSpPr txBox="1"/>
          <p:nvPr/>
        </p:nvSpPr>
        <p:spPr>
          <a:xfrm>
            <a:off x="13659058" y="12496712"/>
            <a:ext cx="9378138" cy="609776"/>
          </a:xfrm>
          <a:prstGeom prst="rect">
            <a:avLst/>
          </a:prstGeom>
          <a:noFill/>
          <a:ln>
            <a:noFill/>
          </a:ln>
        </p:spPr>
        <p:txBody>
          <a:bodyPr anchorCtr="0" anchor="ctr" bIns="50800" lIns="50800" spcFirstLastPara="1" rIns="50800" wrap="square" tIns="50800">
            <a:spAutoFit/>
          </a:bodyPr>
          <a:lstStyle/>
          <a:p>
            <a:pPr indent="0" lvl="1" marL="0" marR="0" rtl="0" algn="ctr">
              <a:lnSpc>
                <a:spcPct val="100000"/>
              </a:lnSpc>
              <a:spcBef>
                <a:spcPts val="0"/>
              </a:spcBef>
              <a:spcAft>
                <a:spcPts val="0"/>
              </a:spcAft>
              <a:buClr>
                <a:srgbClr val="FFFFFF"/>
              </a:buClr>
              <a:buSzPts val="3400"/>
              <a:buFont typeface="Helvetica Neue Light"/>
              <a:buNone/>
            </a:pPr>
            <a:r>
              <a:rPr b="0" i="0" lang="en-US" sz="3400" u="none" cap="none" strike="noStrike">
                <a:solidFill>
                  <a:srgbClr val="FFFFFF"/>
                </a:solidFill>
                <a:latin typeface="Helvetica Neue Light"/>
                <a:ea typeface="Helvetica Neue Light"/>
                <a:cs typeface="Helvetica Neue Light"/>
                <a:sym typeface="Helvetica Neue Light"/>
              </a:rPr>
              <a:t>—Historia de los Patriarcas y Profetas, 604 (1890)</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C5D5F"/>
        </a:solidFill>
      </p:bgPr>
    </p:bg>
    <p:spTree>
      <p:nvGrpSpPr>
        <p:cNvPr id="498" name="Shape 498"/>
        <p:cNvGrpSpPr/>
        <p:nvPr/>
      </p:nvGrpSpPr>
      <p:grpSpPr>
        <a:xfrm>
          <a:off x="0" y="0"/>
          <a:ext cx="0" cy="0"/>
          <a:chOff x="0" y="0"/>
          <a:chExt cx="0" cy="0"/>
        </a:xfrm>
      </p:grpSpPr>
      <p:pic>
        <p:nvPicPr>
          <p:cNvPr descr="Galería de imágenes" id="499" name="Google Shape;499;p37"/>
          <p:cNvPicPr preferRelativeResize="0"/>
          <p:nvPr/>
        </p:nvPicPr>
        <p:blipFill rotWithShape="1">
          <a:blip r:embed="rId3">
            <a:alphaModFix/>
          </a:blip>
          <a:srcRect b="123" l="0" r="0" t="0"/>
          <a:stretch/>
        </p:blipFill>
        <p:spPr>
          <a:xfrm>
            <a:off x="127000" y="2878484"/>
            <a:ext cx="9876830" cy="10626033"/>
          </a:xfrm>
          <a:prstGeom prst="rect">
            <a:avLst/>
          </a:prstGeom>
          <a:noFill/>
          <a:ln>
            <a:noFill/>
          </a:ln>
        </p:spPr>
      </p:pic>
      <p:pic>
        <p:nvPicPr>
          <p:cNvPr descr="Rectángulo Rectángulo" id="500" name="Google Shape;500;p37"/>
          <p:cNvPicPr preferRelativeResize="0"/>
          <p:nvPr/>
        </p:nvPicPr>
        <p:blipFill rotWithShape="1">
          <a:blip r:embed="rId4">
            <a:alphaModFix/>
          </a:blip>
          <a:srcRect b="0" l="0" r="0" t="0"/>
          <a:stretch/>
        </p:blipFill>
        <p:spPr>
          <a:xfrm>
            <a:off x="1917700" y="311237"/>
            <a:ext cx="20967700" cy="2603501"/>
          </a:xfrm>
          <a:prstGeom prst="rect">
            <a:avLst/>
          </a:prstGeom>
          <a:noFill/>
          <a:ln>
            <a:noFill/>
          </a:ln>
          <a:effectLst>
            <a:outerShdw blurRad="190500" rotWithShape="0" dir="5400000" dist="8455">
              <a:srgbClr val="000000"/>
            </a:outerShdw>
          </a:effectLst>
        </p:spPr>
      </p:pic>
      <p:sp>
        <p:nvSpPr>
          <p:cNvPr id="501" name="Google Shape;501;p37"/>
          <p:cNvSpPr txBox="1"/>
          <p:nvPr>
            <p:ph idx="4294967295" type="ctrTitle"/>
          </p:nvPr>
        </p:nvSpPr>
        <p:spPr>
          <a:xfrm>
            <a:off x="3883784" y="933879"/>
            <a:ext cx="17035532" cy="1798055"/>
          </a:xfrm>
          <a:prstGeom prst="rect">
            <a:avLst/>
          </a:prstGeom>
          <a:noFill/>
          <a:ln>
            <a:noFill/>
          </a:ln>
          <a:effectLst>
            <a:outerShdw blurRad="190500" rotWithShape="0" dir="5400000" dist="8455">
              <a:srgbClr val="000000"/>
            </a:outerShdw>
          </a:effectLst>
        </p:spPr>
        <p:txBody>
          <a:bodyPr anchorCtr="0" anchor="ctr" bIns="50800" lIns="50800" spcFirstLastPara="1" rIns="50800" wrap="square" tIns="50800">
            <a:normAutofit/>
          </a:bodyPr>
          <a:lstStyle/>
          <a:p>
            <a:pPr indent="0" lvl="0" marL="0" marR="0" rtl="0" algn="ctr">
              <a:lnSpc>
                <a:spcPct val="102298"/>
              </a:lnSpc>
              <a:spcBef>
                <a:spcPts val="0"/>
              </a:spcBef>
              <a:spcAft>
                <a:spcPts val="0"/>
              </a:spcAft>
              <a:buClr>
                <a:srgbClr val="FFFFFF"/>
              </a:buClr>
              <a:buSzPts val="5900"/>
              <a:buFont typeface="Helvetica Neue Light"/>
              <a:buNone/>
            </a:pPr>
            <a:r>
              <a:rPr b="0" i="0" lang="en-US" sz="5900" u="none" cap="none" strike="noStrike">
                <a:solidFill>
                  <a:srgbClr val="FFFFFF"/>
                </a:solidFill>
                <a:latin typeface="Helvetica Neue Light"/>
                <a:ea typeface="Helvetica Neue Light"/>
                <a:cs typeface="Helvetica Neue Light"/>
                <a:sym typeface="Helvetica Neue Light"/>
              </a:rPr>
              <a:t>Los </a:t>
            </a:r>
            <a:r>
              <a:rPr b="0" i="0" lang="en-US" sz="8700" u="none" cap="none" strike="noStrike">
                <a:solidFill>
                  <a:srgbClr val="FFFFFF"/>
                </a:solidFill>
                <a:latin typeface="Helvetica Neue"/>
                <a:ea typeface="Helvetica Neue"/>
                <a:cs typeface="Helvetica Neue"/>
                <a:sym typeface="Helvetica Neue"/>
              </a:rPr>
              <a:t>padres preparan</a:t>
            </a:r>
            <a:r>
              <a:rPr b="0" i="0" lang="en-US" sz="5900" u="none" cap="none" strike="noStrike">
                <a:solidFill>
                  <a:srgbClr val="FFFFFF"/>
                </a:solidFill>
                <a:latin typeface="Helvetica Neue Light"/>
                <a:ea typeface="Helvetica Neue Light"/>
                <a:cs typeface="Helvetica Neue Light"/>
                <a:sym typeface="Helvetica Neue Light"/>
              </a:rPr>
              <a:t> al </a:t>
            </a:r>
            <a:r>
              <a:rPr b="0" i="0" lang="en-US" sz="8700" u="none" cap="none" strike="noStrike">
                <a:solidFill>
                  <a:srgbClr val="FFFFFF"/>
                </a:solidFill>
                <a:latin typeface="Helvetica Neue"/>
                <a:ea typeface="Helvetica Neue"/>
                <a:cs typeface="Helvetica Neue"/>
                <a:sym typeface="Helvetica Neue"/>
              </a:rPr>
              <a:t>niño</a:t>
            </a:r>
            <a:r>
              <a:rPr b="0" i="0" lang="en-US" sz="5900" u="none" cap="none" strike="noStrike">
                <a:solidFill>
                  <a:srgbClr val="FFFFFF"/>
                </a:solidFill>
                <a:latin typeface="Helvetica Neue Light"/>
                <a:ea typeface="Helvetica Neue Light"/>
                <a:cs typeface="Helvetica Neue Light"/>
                <a:sym typeface="Helvetica Neue Light"/>
              </a:rPr>
              <a:t> para la </a:t>
            </a:r>
            <a:r>
              <a:rPr b="0" i="0" lang="en-US" sz="8700" u="none" cap="none" strike="noStrike">
                <a:solidFill>
                  <a:srgbClr val="FFFFFF"/>
                </a:solidFill>
                <a:latin typeface="Helvetica Neue"/>
                <a:ea typeface="Helvetica Neue"/>
                <a:cs typeface="Helvetica Neue"/>
                <a:sym typeface="Helvetica Neue"/>
              </a:rPr>
              <a:t>vida</a:t>
            </a:r>
            <a:endParaRPr/>
          </a:p>
        </p:txBody>
      </p:sp>
      <p:sp>
        <p:nvSpPr>
          <p:cNvPr id="502" name="Google Shape;502;p37"/>
          <p:cNvSpPr txBox="1"/>
          <p:nvPr/>
        </p:nvSpPr>
        <p:spPr>
          <a:xfrm>
            <a:off x="10702857" y="3131369"/>
            <a:ext cx="12815924" cy="9993262"/>
          </a:xfrm>
          <a:prstGeom prst="rect">
            <a:avLst/>
          </a:prstGeom>
          <a:noFill/>
          <a:ln>
            <a:noFill/>
          </a:ln>
        </p:spPr>
        <p:txBody>
          <a:bodyPr anchorCtr="0" anchor="t" bIns="50800" lIns="50800" spcFirstLastPara="1" rIns="50800" wrap="square" tIns="50800">
            <a:normAutofit/>
          </a:bodyPr>
          <a:lstStyle/>
          <a:p>
            <a:pPr indent="0" lvl="0" marL="0" marR="0" rtl="0" algn="ctr">
              <a:lnSpc>
                <a:spcPct val="100000"/>
              </a:lnSpc>
              <a:spcBef>
                <a:spcPts val="0"/>
              </a:spcBef>
              <a:spcAft>
                <a:spcPts val="0"/>
              </a:spcAft>
              <a:buClr>
                <a:srgbClr val="FFFFFF"/>
              </a:buClr>
              <a:buSzPts val="7372"/>
              <a:buFont typeface="Helvetica Neue"/>
              <a:buNone/>
            </a:pPr>
            <a:r>
              <a:rPr b="1" i="0" lang="en-US" sz="7372" u="none" cap="none" strike="noStrike">
                <a:solidFill>
                  <a:srgbClr val="FFFFFF"/>
                </a:solidFill>
                <a:latin typeface="Helvetica Neue"/>
                <a:ea typeface="Helvetica Neue"/>
                <a:cs typeface="Helvetica Neue"/>
                <a:sym typeface="Helvetica Neue"/>
              </a:rPr>
              <a:t>Los hijos serán</a:t>
            </a:r>
            <a:r>
              <a:rPr b="0" i="0" lang="en-US" sz="4484" u="none" cap="none" strike="noStrike">
                <a:solidFill>
                  <a:srgbClr val="FFFFFF"/>
                </a:solidFill>
                <a:latin typeface="Helvetica Neue Light"/>
                <a:ea typeface="Helvetica Neue Light"/>
                <a:cs typeface="Helvetica Neue Light"/>
                <a:sym typeface="Helvetica Neue Light"/>
              </a:rPr>
              <a:t> en</a:t>
            </a:r>
            <a:r>
              <a:rPr b="0" i="0" lang="en-US" sz="6840" u="none" cap="none" strike="noStrike">
                <a:solidFill>
                  <a:srgbClr val="FFFFFF"/>
                </a:solidFill>
                <a:latin typeface="Helvetica Neue Light"/>
                <a:ea typeface="Helvetica Neue Light"/>
                <a:cs typeface="Helvetica Neue Light"/>
                <a:sym typeface="Helvetica Neue Light"/>
              </a:rPr>
              <a:t> </a:t>
            </a:r>
            <a:r>
              <a:rPr b="1" i="0" lang="en-US" sz="7372" u="none" cap="none" strike="noStrike">
                <a:solidFill>
                  <a:srgbClr val="FFFFFF"/>
                </a:solidFill>
                <a:latin typeface="Helvetica Neue"/>
                <a:ea typeface="Helvetica Neue"/>
                <a:cs typeface="Helvetica Neue"/>
                <a:sym typeface="Helvetica Neue"/>
              </a:rPr>
              <a:t>gran medida</a:t>
            </a:r>
            <a:r>
              <a:rPr b="0" i="0" lang="en-US" sz="4484" u="none" cap="none" strike="noStrike">
                <a:solidFill>
                  <a:srgbClr val="FFFFFF"/>
                </a:solidFill>
                <a:latin typeface="Helvetica Neue Light"/>
                <a:ea typeface="Helvetica Neue Light"/>
                <a:cs typeface="Helvetica Neue Light"/>
                <a:sym typeface="Helvetica Neue Light"/>
              </a:rPr>
              <a:t> lo que </a:t>
            </a:r>
            <a:r>
              <a:rPr b="1" i="0" lang="en-US" sz="7372" u="none" cap="none" strike="noStrike">
                <a:solidFill>
                  <a:srgbClr val="FFFFFF"/>
                </a:solidFill>
                <a:latin typeface="Helvetica Neue"/>
                <a:ea typeface="Helvetica Neue"/>
                <a:cs typeface="Helvetica Neue"/>
                <a:sym typeface="Helvetica Neue"/>
              </a:rPr>
              <a:t>sean sus padres</a:t>
            </a:r>
            <a:r>
              <a:rPr b="0" i="0" lang="en-US" sz="4484" u="none" cap="none" strike="noStrike">
                <a:solidFill>
                  <a:srgbClr val="FFFFFF"/>
                </a:solidFill>
                <a:latin typeface="Helvetica Neue Light"/>
                <a:ea typeface="Helvetica Neue Light"/>
                <a:cs typeface="Helvetica Neue Light"/>
                <a:sym typeface="Helvetica Neue Light"/>
              </a:rPr>
              <a:t>. Las </a:t>
            </a:r>
            <a:r>
              <a:rPr b="1" i="0" lang="en-US" sz="7372" u="none" cap="none" strike="noStrike">
                <a:solidFill>
                  <a:srgbClr val="FFFFFF"/>
                </a:solidFill>
                <a:latin typeface="Helvetica Neue"/>
                <a:ea typeface="Helvetica Neue"/>
                <a:cs typeface="Helvetica Neue"/>
                <a:sym typeface="Helvetica Neue"/>
              </a:rPr>
              <a:t>condiciones físicas</a:t>
            </a:r>
            <a:r>
              <a:rPr b="0" i="0" lang="en-US" sz="4484" u="none" cap="none" strike="noStrike">
                <a:solidFill>
                  <a:srgbClr val="FFFFFF"/>
                </a:solidFill>
                <a:latin typeface="Helvetica Neue Light"/>
                <a:ea typeface="Helvetica Neue Light"/>
                <a:cs typeface="Helvetica Neue Light"/>
                <a:sym typeface="Helvetica Neue Light"/>
              </a:rPr>
              <a:t> de </a:t>
            </a:r>
            <a:r>
              <a:rPr b="1" i="0" lang="en-US" sz="7372" u="none" cap="none" strike="noStrike">
                <a:solidFill>
                  <a:srgbClr val="FFFFFF"/>
                </a:solidFill>
                <a:latin typeface="Helvetica Neue"/>
                <a:ea typeface="Helvetica Neue"/>
                <a:cs typeface="Helvetica Neue"/>
                <a:sym typeface="Helvetica Neue"/>
              </a:rPr>
              <a:t>estos</a:t>
            </a:r>
            <a:r>
              <a:rPr b="0" i="0" lang="en-US" sz="6840" u="none" cap="none" strike="noStrike">
                <a:solidFill>
                  <a:srgbClr val="FFFFFF"/>
                </a:solidFill>
                <a:latin typeface="Helvetica Neue Light"/>
                <a:ea typeface="Helvetica Neue Light"/>
                <a:cs typeface="Helvetica Neue Light"/>
                <a:sym typeface="Helvetica Neue Light"/>
              </a:rPr>
              <a:t>, sus </a:t>
            </a:r>
            <a:r>
              <a:rPr b="1" i="0" lang="en-US" sz="7372" u="none" cap="none" strike="noStrike">
                <a:solidFill>
                  <a:srgbClr val="FFFFFF"/>
                </a:solidFill>
                <a:latin typeface="Helvetica Neue"/>
                <a:ea typeface="Helvetica Neue"/>
                <a:cs typeface="Helvetica Neue"/>
                <a:sym typeface="Helvetica Neue"/>
              </a:rPr>
              <a:t>disposiciones</a:t>
            </a:r>
            <a:r>
              <a:rPr b="0" i="0" lang="en-US" sz="6840" u="none" cap="none" strike="noStrike">
                <a:solidFill>
                  <a:srgbClr val="FFFFFF"/>
                </a:solidFill>
                <a:latin typeface="Helvetica Neue Light"/>
                <a:ea typeface="Helvetica Neue Light"/>
                <a:cs typeface="Helvetica Neue Light"/>
                <a:sym typeface="Helvetica Neue Light"/>
              </a:rPr>
              <a:t> y </a:t>
            </a:r>
            <a:r>
              <a:rPr b="1" i="0" lang="en-US" sz="7372" u="none" cap="none" strike="noStrike">
                <a:solidFill>
                  <a:srgbClr val="FFFFFF"/>
                </a:solidFill>
                <a:latin typeface="Helvetica Neue"/>
                <a:ea typeface="Helvetica Neue"/>
                <a:cs typeface="Helvetica Neue"/>
                <a:sym typeface="Helvetica Neue"/>
              </a:rPr>
              <a:t>apetitos</a:t>
            </a:r>
            <a:r>
              <a:rPr b="0" i="0" lang="en-US" sz="6840" u="none" cap="none" strike="noStrike">
                <a:solidFill>
                  <a:srgbClr val="FFFFFF"/>
                </a:solidFill>
                <a:latin typeface="Helvetica Neue Light"/>
                <a:ea typeface="Helvetica Neue Light"/>
                <a:cs typeface="Helvetica Neue Light"/>
                <a:sym typeface="Helvetica Neue Light"/>
              </a:rPr>
              <a:t>, </a:t>
            </a:r>
            <a:r>
              <a:rPr b="0" i="0" lang="en-US" sz="4484" u="none" cap="none" strike="noStrike">
                <a:solidFill>
                  <a:srgbClr val="FFFFFF"/>
                </a:solidFill>
                <a:latin typeface="Helvetica Neue Light"/>
                <a:ea typeface="Helvetica Neue Light"/>
                <a:cs typeface="Helvetica Neue Light"/>
                <a:sym typeface="Helvetica Neue Light"/>
              </a:rPr>
              <a:t>sus </a:t>
            </a:r>
            <a:r>
              <a:rPr b="1" i="0" lang="en-US" sz="7372" u="none" cap="none" strike="noStrike">
                <a:solidFill>
                  <a:srgbClr val="FFFFFF"/>
                </a:solidFill>
                <a:latin typeface="Helvetica Neue"/>
                <a:ea typeface="Helvetica Neue"/>
                <a:cs typeface="Helvetica Neue"/>
                <a:sym typeface="Helvetica Neue"/>
              </a:rPr>
              <a:t>aptitudes intelectuales</a:t>
            </a:r>
            <a:r>
              <a:rPr b="0" i="0" lang="en-US" sz="4484" u="none" cap="none" strike="noStrike">
                <a:solidFill>
                  <a:srgbClr val="FFFFFF"/>
                </a:solidFill>
                <a:latin typeface="Helvetica Neue Light"/>
                <a:ea typeface="Helvetica Neue Light"/>
                <a:cs typeface="Helvetica Neue Light"/>
                <a:sym typeface="Helvetica Neue Light"/>
              </a:rPr>
              <a:t> y </a:t>
            </a:r>
            <a:r>
              <a:rPr b="1" i="0" lang="en-US" sz="7372" u="none" cap="none" strike="noStrike">
                <a:solidFill>
                  <a:srgbClr val="FFFFFF"/>
                </a:solidFill>
                <a:latin typeface="Helvetica Neue"/>
                <a:ea typeface="Helvetica Neue"/>
                <a:cs typeface="Helvetica Neue"/>
                <a:sym typeface="Helvetica Neue"/>
              </a:rPr>
              <a:t>morales</a:t>
            </a:r>
            <a:r>
              <a:rPr b="0" i="0" lang="en-US" sz="6840" u="none" cap="none" strike="noStrike">
                <a:solidFill>
                  <a:srgbClr val="FFFFFF"/>
                </a:solidFill>
                <a:latin typeface="Helvetica Neue Light"/>
                <a:ea typeface="Helvetica Neue Light"/>
                <a:cs typeface="Helvetica Neue Light"/>
                <a:sym typeface="Helvetica Neue Light"/>
              </a:rPr>
              <a:t>, </a:t>
            </a:r>
            <a:r>
              <a:rPr b="0" i="0" lang="en-US" sz="4484" u="none" cap="none" strike="noStrike">
                <a:solidFill>
                  <a:srgbClr val="FFFFFF"/>
                </a:solidFill>
                <a:latin typeface="Helvetica Neue Light"/>
                <a:ea typeface="Helvetica Neue Light"/>
                <a:cs typeface="Helvetica Neue Light"/>
                <a:sym typeface="Helvetica Neue Light"/>
              </a:rPr>
              <a:t>se</a:t>
            </a:r>
            <a:r>
              <a:rPr b="0" i="0" lang="en-US" sz="6840" u="none" cap="none" strike="noStrike">
                <a:solidFill>
                  <a:srgbClr val="FFFFFF"/>
                </a:solidFill>
                <a:latin typeface="Helvetica Neue Light"/>
                <a:ea typeface="Helvetica Neue Light"/>
                <a:cs typeface="Helvetica Neue Light"/>
                <a:sym typeface="Helvetica Neue Light"/>
              </a:rPr>
              <a:t> </a:t>
            </a:r>
            <a:r>
              <a:rPr b="1" i="0" lang="en-US" sz="7372" u="none" cap="none" strike="noStrike">
                <a:solidFill>
                  <a:srgbClr val="FFFFFF"/>
                </a:solidFill>
                <a:latin typeface="Helvetica Neue"/>
                <a:ea typeface="Helvetica Neue"/>
                <a:cs typeface="Helvetica Neue"/>
                <a:sym typeface="Helvetica Neue"/>
              </a:rPr>
              <a:t>reproducen</a:t>
            </a:r>
            <a:r>
              <a:rPr b="0" i="0" lang="en-US" sz="4484" u="none" cap="none" strike="noStrike">
                <a:solidFill>
                  <a:srgbClr val="FFFFFF"/>
                </a:solidFill>
                <a:latin typeface="Helvetica Neue Light"/>
                <a:ea typeface="Helvetica Neue Light"/>
                <a:cs typeface="Helvetica Neue Light"/>
                <a:sym typeface="Helvetica Neue Light"/>
              </a:rPr>
              <a:t>, en </a:t>
            </a:r>
            <a:r>
              <a:rPr b="1" i="0" lang="en-US" sz="7372" u="none" cap="none" strike="noStrike">
                <a:solidFill>
                  <a:srgbClr val="FFFFFF"/>
                </a:solidFill>
                <a:latin typeface="Helvetica Neue"/>
                <a:ea typeface="Helvetica Neue"/>
                <a:cs typeface="Helvetica Neue"/>
                <a:sym typeface="Helvetica Neue"/>
              </a:rPr>
              <a:t>mayor</a:t>
            </a:r>
            <a:r>
              <a:rPr b="0" i="0" lang="en-US" sz="6840" u="none" cap="none" strike="noStrike">
                <a:solidFill>
                  <a:srgbClr val="FFFFFF"/>
                </a:solidFill>
                <a:latin typeface="Helvetica Neue Light"/>
                <a:ea typeface="Helvetica Neue Light"/>
                <a:cs typeface="Helvetica Neue Light"/>
                <a:sym typeface="Helvetica Neue Light"/>
              </a:rPr>
              <a:t> o </a:t>
            </a:r>
            <a:r>
              <a:rPr b="1" i="0" lang="en-US" sz="7372" u="none" cap="none" strike="noStrike">
                <a:solidFill>
                  <a:srgbClr val="FFFFFF"/>
                </a:solidFill>
                <a:latin typeface="Helvetica Neue"/>
                <a:ea typeface="Helvetica Neue"/>
                <a:cs typeface="Helvetica Neue"/>
                <a:sym typeface="Helvetica Neue"/>
              </a:rPr>
              <a:t>menor grado</a:t>
            </a:r>
            <a:r>
              <a:rPr b="0" i="0" lang="en-US" sz="4484" u="none" cap="none" strike="noStrike">
                <a:solidFill>
                  <a:srgbClr val="FFFFFF"/>
                </a:solidFill>
                <a:latin typeface="Helvetica Neue Light"/>
                <a:ea typeface="Helvetica Neue Light"/>
                <a:cs typeface="Helvetica Neue Light"/>
                <a:sym typeface="Helvetica Neue Light"/>
              </a:rPr>
              <a:t>, en sus hijos.</a:t>
            </a:r>
            <a:endParaRPr/>
          </a:p>
        </p:txBody>
      </p:sp>
      <p:sp>
        <p:nvSpPr>
          <p:cNvPr id="503" name="Google Shape;503;p37"/>
          <p:cNvSpPr txBox="1"/>
          <p:nvPr/>
        </p:nvSpPr>
        <p:spPr>
          <a:xfrm>
            <a:off x="6024213" y="12846146"/>
            <a:ext cx="9947974" cy="622108"/>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500"/>
              <a:buFont typeface="Helvetica Neue Light"/>
              <a:buNone/>
            </a:pPr>
            <a:r>
              <a:rPr b="0" i="0" lang="en-US" sz="3500" u="none" cap="none" strike="noStrike">
                <a:solidFill>
                  <a:srgbClr val="FFFFFF"/>
                </a:solidFill>
                <a:latin typeface="Helvetica Neue Light"/>
                <a:ea typeface="Helvetica Neue Light"/>
                <a:cs typeface="Helvetica Neue Light"/>
                <a:sym typeface="Helvetica Neue Light"/>
              </a:rPr>
              <a:t>El Ministerio de Curación, 287 (1905). {1MCP 148.1}</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3E3F"/>
        </a:solidFill>
      </p:bgPr>
    </p:bg>
    <p:spTree>
      <p:nvGrpSpPr>
        <p:cNvPr id="507" name="Shape 507"/>
        <p:cNvGrpSpPr/>
        <p:nvPr/>
      </p:nvGrpSpPr>
      <p:grpSpPr>
        <a:xfrm>
          <a:off x="0" y="0"/>
          <a:ext cx="0" cy="0"/>
          <a:chOff x="0" y="0"/>
          <a:chExt cx="0" cy="0"/>
        </a:xfrm>
      </p:grpSpPr>
      <p:pic>
        <p:nvPicPr>
          <p:cNvPr descr="Rectángulo Rectángulo" id="508" name="Google Shape;508;p38"/>
          <p:cNvPicPr preferRelativeResize="0"/>
          <p:nvPr/>
        </p:nvPicPr>
        <p:blipFill rotWithShape="1">
          <a:blip r:embed="rId3">
            <a:alphaModFix/>
          </a:blip>
          <a:srcRect b="0" l="0" r="0" t="0"/>
          <a:stretch/>
        </p:blipFill>
        <p:spPr>
          <a:xfrm>
            <a:off x="1917700" y="311237"/>
            <a:ext cx="20967700" cy="2603501"/>
          </a:xfrm>
          <a:prstGeom prst="rect">
            <a:avLst/>
          </a:prstGeom>
          <a:noFill/>
          <a:ln>
            <a:noFill/>
          </a:ln>
          <a:effectLst>
            <a:outerShdw blurRad="190500" rotWithShape="0" dir="5400000" dist="8455">
              <a:srgbClr val="000000"/>
            </a:outerShdw>
          </a:effectLst>
        </p:spPr>
      </p:pic>
      <p:sp>
        <p:nvSpPr>
          <p:cNvPr id="509" name="Google Shape;509;p38"/>
          <p:cNvSpPr txBox="1"/>
          <p:nvPr>
            <p:ph idx="4294967295" type="ctrTitle"/>
          </p:nvPr>
        </p:nvSpPr>
        <p:spPr>
          <a:xfrm>
            <a:off x="3883784" y="933879"/>
            <a:ext cx="17035532" cy="1798055"/>
          </a:xfrm>
          <a:prstGeom prst="rect">
            <a:avLst/>
          </a:prstGeom>
          <a:noFill/>
          <a:ln>
            <a:noFill/>
          </a:ln>
          <a:effectLst>
            <a:outerShdw blurRad="190500" rotWithShape="0" dir="5400000" dist="8455">
              <a:srgbClr val="000000"/>
            </a:outerShdw>
          </a:effectLst>
        </p:spPr>
        <p:txBody>
          <a:bodyPr anchorCtr="0" anchor="ctr" bIns="50800" lIns="50800" spcFirstLastPara="1" rIns="50800" wrap="square" tIns="50800">
            <a:normAutofit/>
          </a:bodyPr>
          <a:lstStyle/>
          <a:p>
            <a:pPr indent="0" lvl="0" marL="0" marR="0" rtl="0" algn="ctr">
              <a:lnSpc>
                <a:spcPct val="102298"/>
              </a:lnSpc>
              <a:spcBef>
                <a:spcPts val="0"/>
              </a:spcBef>
              <a:spcAft>
                <a:spcPts val="0"/>
              </a:spcAft>
              <a:buClr>
                <a:srgbClr val="FFFFFF"/>
              </a:buClr>
              <a:buSzPts val="8700"/>
              <a:buFont typeface="Helvetica Neue"/>
              <a:buNone/>
            </a:pPr>
            <a:r>
              <a:rPr b="0" i="0" lang="en-US" sz="8700" u="none" cap="none" strike="noStrike">
                <a:solidFill>
                  <a:srgbClr val="FFFFFF"/>
                </a:solidFill>
                <a:latin typeface="Helvetica Neue"/>
                <a:ea typeface="Helvetica Neue"/>
                <a:cs typeface="Helvetica Neue"/>
                <a:sym typeface="Helvetica Neue"/>
              </a:rPr>
              <a:t>Moldean</a:t>
            </a:r>
            <a:r>
              <a:rPr b="0" i="0" lang="en-US" sz="7200" u="none" cap="none" strike="noStrike">
                <a:solidFill>
                  <a:srgbClr val="FFFFFF"/>
                </a:solidFill>
                <a:latin typeface="Helvetica Neue Light"/>
                <a:ea typeface="Helvetica Neue Light"/>
                <a:cs typeface="Helvetica Neue Light"/>
                <a:sym typeface="Helvetica Neue Light"/>
              </a:rPr>
              <a:t> la </a:t>
            </a:r>
            <a:r>
              <a:rPr b="0" i="0" lang="en-US" sz="8700" u="none" cap="none" strike="noStrike">
                <a:solidFill>
                  <a:srgbClr val="FFFFFF"/>
                </a:solidFill>
                <a:latin typeface="Helvetica Neue"/>
                <a:ea typeface="Helvetica Neue"/>
                <a:cs typeface="Helvetica Neue"/>
                <a:sym typeface="Helvetica Neue"/>
              </a:rPr>
              <a:t>sociedad</a:t>
            </a:r>
            <a:r>
              <a:rPr b="0" i="0" lang="en-US" sz="7200" u="none" cap="none" strike="noStrike">
                <a:solidFill>
                  <a:srgbClr val="FFFFFF"/>
                </a:solidFill>
                <a:latin typeface="Helvetica Neue Light"/>
                <a:ea typeface="Helvetica Neue Light"/>
                <a:cs typeface="Helvetica Neue Light"/>
                <a:sym typeface="Helvetica Neue Light"/>
              </a:rPr>
              <a:t> del </a:t>
            </a:r>
            <a:r>
              <a:rPr b="0" i="0" lang="en-US" sz="8700" u="none" cap="none" strike="noStrike">
                <a:solidFill>
                  <a:srgbClr val="FFFFFF"/>
                </a:solidFill>
                <a:latin typeface="Helvetica Neue"/>
                <a:ea typeface="Helvetica Neue"/>
                <a:cs typeface="Helvetica Neue"/>
                <a:sym typeface="Helvetica Neue"/>
              </a:rPr>
              <a:t>futuro</a:t>
            </a:r>
            <a:endParaRPr/>
          </a:p>
        </p:txBody>
      </p:sp>
      <p:sp>
        <p:nvSpPr>
          <p:cNvPr id="510" name="Google Shape;510;p38"/>
          <p:cNvSpPr txBox="1"/>
          <p:nvPr/>
        </p:nvSpPr>
        <p:spPr>
          <a:xfrm>
            <a:off x="3565457" y="3615597"/>
            <a:ext cx="4987267" cy="1220340"/>
          </a:xfrm>
          <a:prstGeom prst="rect">
            <a:avLst/>
          </a:prstGeom>
          <a:noFill/>
          <a:ln>
            <a:noFill/>
          </a:ln>
        </p:spPr>
        <p:txBody>
          <a:bodyPr anchorCtr="0" anchor="t" bIns="50800" lIns="50800" spcFirstLastPara="1" rIns="50800" wrap="square" tIns="50800">
            <a:normAutofit/>
          </a:bodyPr>
          <a:lstStyle/>
          <a:p>
            <a:pPr indent="0" lvl="0" marL="0" marR="0" rtl="0" algn="ctr">
              <a:lnSpc>
                <a:spcPct val="100000"/>
              </a:lnSpc>
              <a:spcBef>
                <a:spcPts val="0"/>
              </a:spcBef>
              <a:spcAft>
                <a:spcPts val="0"/>
              </a:spcAft>
              <a:buClr>
                <a:srgbClr val="FFFFFF"/>
              </a:buClr>
              <a:buSzPts val="6596"/>
              <a:buFont typeface="Helvetica Neue"/>
              <a:buNone/>
            </a:pPr>
            <a:r>
              <a:rPr b="1" i="0" lang="en-US" sz="6596" u="none" cap="none" strike="noStrike">
                <a:solidFill>
                  <a:srgbClr val="FFFFFF"/>
                </a:solidFill>
                <a:latin typeface="Helvetica Neue"/>
                <a:ea typeface="Helvetica Neue"/>
                <a:cs typeface="Helvetica Neue"/>
                <a:sym typeface="Helvetica Neue"/>
              </a:rPr>
              <a:t>Cuanto más</a:t>
            </a:r>
            <a:endParaRPr/>
          </a:p>
        </p:txBody>
      </p:sp>
      <p:sp>
        <p:nvSpPr>
          <p:cNvPr id="511" name="Google Shape;511;p38"/>
          <p:cNvSpPr txBox="1"/>
          <p:nvPr/>
        </p:nvSpPr>
        <p:spPr>
          <a:xfrm>
            <a:off x="18031206" y="12134946"/>
            <a:ext cx="2951989" cy="622108"/>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500"/>
              <a:buFont typeface="Helvetica Neue Light"/>
              <a:buNone/>
            </a:pPr>
            <a:r>
              <a:rPr b="0" i="0" lang="en-US" sz="3500" u="none" cap="none" strike="noStrike">
                <a:solidFill>
                  <a:srgbClr val="FFFFFF"/>
                </a:solidFill>
                <a:latin typeface="Helvetica Neue Light"/>
                <a:ea typeface="Helvetica Neue Light"/>
                <a:cs typeface="Helvetica Neue Light"/>
                <a:sym typeface="Helvetica Neue Light"/>
              </a:rPr>
              <a:t> {1MCP 148.2}</a:t>
            </a:r>
            <a:endParaRPr/>
          </a:p>
        </p:txBody>
      </p:sp>
      <p:sp>
        <p:nvSpPr>
          <p:cNvPr id="512" name="Google Shape;512;p38"/>
          <p:cNvSpPr txBox="1"/>
          <p:nvPr/>
        </p:nvSpPr>
        <p:spPr>
          <a:xfrm>
            <a:off x="2193857" y="5549496"/>
            <a:ext cx="21356177" cy="6585645"/>
          </a:xfrm>
          <a:prstGeom prst="rect">
            <a:avLst/>
          </a:prstGeom>
          <a:noFill/>
          <a:ln>
            <a:noFill/>
          </a:ln>
        </p:spPr>
        <p:txBody>
          <a:bodyPr anchorCtr="0" anchor="t" bIns="50800" lIns="50800" spcFirstLastPara="1" rIns="50800" wrap="square" tIns="50800">
            <a:normAutofit/>
          </a:bodyPr>
          <a:lstStyle/>
          <a:p>
            <a:pPr indent="-1791854" lvl="0" marL="1791854" marR="0" rtl="0" algn="l">
              <a:lnSpc>
                <a:spcPct val="120765"/>
              </a:lnSpc>
              <a:spcBef>
                <a:spcPts val="0"/>
              </a:spcBef>
              <a:spcAft>
                <a:spcPts val="0"/>
              </a:spcAft>
              <a:buClr>
                <a:srgbClr val="FFFFFF"/>
              </a:buClr>
              <a:buSzPts val="9710"/>
              <a:buFont typeface="Helvetica Neue"/>
              <a:buChar char="•"/>
            </a:pPr>
            <a:r>
              <a:rPr b="1" i="0" lang="en-US" sz="6790" u="none" cap="none" strike="noStrike">
                <a:solidFill>
                  <a:srgbClr val="FFFFFF"/>
                </a:solidFill>
                <a:latin typeface="Helvetica Neue"/>
                <a:ea typeface="Helvetica Neue"/>
                <a:cs typeface="Helvetica Neue"/>
                <a:sym typeface="Helvetica Neue"/>
              </a:rPr>
              <a:t>Nobles sean </a:t>
            </a:r>
            <a:r>
              <a:rPr b="0" i="0" lang="en-US" sz="5040" u="none" cap="none" strike="noStrike">
                <a:solidFill>
                  <a:srgbClr val="FFFFFF"/>
                </a:solidFill>
                <a:latin typeface="Helvetica Neue Light"/>
                <a:ea typeface="Helvetica Neue Light"/>
                <a:cs typeface="Helvetica Neue Light"/>
                <a:sym typeface="Helvetica Neue Light"/>
              </a:rPr>
              <a:t>los </a:t>
            </a:r>
            <a:r>
              <a:rPr b="1" i="0" lang="en-US" sz="6790" u="none" cap="none" strike="noStrike">
                <a:solidFill>
                  <a:srgbClr val="FFFFFF"/>
                </a:solidFill>
                <a:latin typeface="Helvetica Neue"/>
                <a:ea typeface="Helvetica Neue"/>
                <a:cs typeface="Helvetica Neue"/>
                <a:sym typeface="Helvetica Neue"/>
              </a:rPr>
              <a:t>propósitos </a:t>
            </a:r>
            <a:r>
              <a:rPr b="0" i="0" lang="en-US" sz="5040" u="none" cap="none" strike="noStrike">
                <a:solidFill>
                  <a:srgbClr val="FFFFFF"/>
                </a:solidFill>
                <a:latin typeface="Helvetica Neue Light"/>
                <a:ea typeface="Helvetica Neue Light"/>
                <a:cs typeface="Helvetica Neue Light"/>
                <a:sym typeface="Helvetica Neue Light"/>
              </a:rPr>
              <a:t>que </a:t>
            </a:r>
            <a:r>
              <a:rPr b="1" i="0" lang="en-US" sz="6790" u="none" cap="none" strike="noStrike">
                <a:solidFill>
                  <a:srgbClr val="FFFFFF"/>
                </a:solidFill>
                <a:latin typeface="Helvetica Neue"/>
                <a:ea typeface="Helvetica Neue"/>
                <a:cs typeface="Helvetica Neue"/>
                <a:sym typeface="Helvetica Neue"/>
              </a:rPr>
              <a:t>animen </a:t>
            </a:r>
            <a:r>
              <a:rPr b="0" i="0" lang="en-US" sz="5040" u="none" cap="none" strike="noStrike">
                <a:solidFill>
                  <a:srgbClr val="FFFFFF"/>
                </a:solidFill>
                <a:latin typeface="Helvetica Neue Light"/>
                <a:ea typeface="Helvetica Neue Light"/>
                <a:cs typeface="Helvetica Neue Light"/>
                <a:sym typeface="Helvetica Neue Light"/>
              </a:rPr>
              <a:t>a los </a:t>
            </a:r>
            <a:r>
              <a:rPr b="1" i="0" lang="en-US" sz="6790" u="none" cap="none" strike="noStrike">
                <a:solidFill>
                  <a:srgbClr val="FFFFFF"/>
                </a:solidFill>
                <a:latin typeface="Helvetica Neue"/>
                <a:ea typeface="Helvetica Neue"/>
                <a:cs typeface="Helvetica Neue"/>
                <a:sym typeface="Helvetica Neue"/>
              </a:rPr>
              <a:t>padres</a:t>
            </a:r>
            <a:endParaRPr b="1" i="0" sz="6790" u="none" cap="none" strike="noStrike">
              <a:solidFill>
                <a:srgbClr val="006288"/>
              </a:solidFill>
              <a:latin typeface="Georgia"/>
              <a:ea typeface="Georgia"/>
              <a:cs typeface="Georgia"/>
              <a:sym typeface="Georgia"/>
            </a:endParaRPr>
          </a:p>
          <a:p>
            <a:pPr indent="-1791854" lvl="0" marL="1791854" marR="0" rtl="0" algn="l">
              <a:lnSpc>
                <a:spcPct val="120765"/>
              </a:lnSpc>
              <a:spcBef>
                <a:spcPts val="2500"/>
              </a:spcBef>
              <a:spcAft>
                <a:spcPts val="0"/>
              </a:spcAft>
              <a:buClr>
                <a:srgbClr val="FFFFFF"/>
              </a:buClr>
              <a:buSzPts val="9710"/>
              <a:buFont typeface="Helvetica Neue"/>
              <a:buChar char="•"/>
            </a:pPr>
            <a:r>
              <a:rPr b="1" i="0" lang="en-US" sz="6790" u="none" cap="none" strike="noStrike">
                <a:solidFill>
                  <a:srgbClr val="FFFFFF"/>
                </a:solidFill>
                <a:latin typeface="Helvetica Neue"/>
                <a:ea typeface="Helvetica Neue"/>
                <a:cs typeface="Helvetica Neue"/>
                <a:sym typeface="Helvetica Neue"/>
              </a:rPr>
              <a:t>Elevadas</a:t>
            </a:r>
            <a:r>
              <a:rPr b="0" i="0" lang="en-US" sz="5040" u="none" cap="none" strike="noStrike">
                <a:solidFill>
                  <a:srgbClr val="FFFFFF"/>
                </a:solidFill>
                <a:latin typeface="Helvetica Neue Light"/>
                <a:ea typeface="Helvetica Neue Light"/>
                <a:cs typeface="Helvetica Neue Light"/>
                <a:sym typeface="Helvetica Neue Light"/>
              </a:rPr>
              <a:t> sus </a:t>
            </a:r>
            <a:r>
              <a:rPr b="1" i="0" lang="en-US" sz="6790" u="none" cap="none" strike="noStrike">
                <a:solidFill>
                  <a:srgbClr val="FFFFFF"/>
                </a:solidFill>
                <a:latin typeface="Helvetica Neue"/>
                <a:ea typeface="Helvetica Neue"/>
                <a:cs typeface="Helvetica Neue"/>
                <a:sym typeface="Helvetica Neue"/>
              </a:rPr>
              <a:t>dotes intelectuales</a:t>
            </a:r>
            <a:r>
              <a:rPr b="0" i="0" lang="en-US" sz="5040" u="none" cap="none" strike="noStrike">
                <a:solidFill>
                  <a:srgbClr val="FFFFFF"/>
                </a:solidFill>
                <a:latin typeface="Helvetica Neue Light"/>
                <a:ea typeface="Helvetica Neue Light"/>
                <a:cs typeface="Helvetica Neue Light"/>
                <a:sym typeface="Helvetica Neue Light"/>
              </a:rPr>
              <a:t> y </a:t>
            </a:r>
            <a:r>
              <a:rPr b="1" i="0" lang="en-US" sz="6790" u="none" cap="none" strike="noStrike">
                <a:solidFill>
                  <a:srgbClr val="FFFFFF"/>
                </a:solidFill>
                <a:latin typeface="Helvetica Neue"/>
                <a:ea typeface="Helvetica Neue"/>
                <a:cs typeface="Helvetica Neue"/>
                <a:sym typeface="Helvetica Neue"/>
              </a:rPr>
              <a:t>morales</a:t>
            </a:r>
            <a:endParaRPr b="1" i="0" sz="6790" u="none" cap="none" strike="noStrike">
              <a:solidFill>
                <a:srgbClr val="006288"/>
              </a:solidFill>
              <a:latin typeface="Georgia"/>
              <a:ea typeface="Georgia"/>
              <a:cs typeface="Georgia"/>
              <a:sym typeface="Georgia"/>
            </a:endParaRPr>
          </a:p>
          <a:p>
            <a:pPr indent="-1791854" lvl="0" marL="1791854" marR="0" rtl="0" algn="l">
              <a:lnSpc>
                <a:spcPct val="120765"/>
              </a:lnSpc>
              <a:spcBef>
                <a:spcPts val="2500"/>
              </a:spcBef>
              <a:spcAft>
                <a:spcPts val="0"/>
              </a:spcAft>
              <a:buClr>
                <a:srgbClr val="FFFFFF"/>
              </a:buClr>
              <a:buSzPts val="9710"/>
              <a:buFont typeface="Helvetica Neue"/>
              <a:buChar char="•"/>
            </a:pPr>
            <a:r>
              <a:rPr b="1" i="0" lang="en-US" sz="6790" u="none" cap="none" strike="noStrike">
                <a:solidFill>
                  <a:srgbClr val="FFFFFF"/>
                </a:solidFill>
                <a:latin typeface="Helvetica Neue"/>
                <a:ea typeface="Helvetica Neue"/>
                <a:cs typeface="Helvetica Neue"/>
                <a:sym typeface="Helvetica Neue"/>
              </a:rPr>
              <a:t>Desarrolladas sus facultades físicas</a:t>
            </a:r>
            <a:endParaRPr b="1" i="0" sz="6790" u="none" cap="none" strike="noStrike">
              <a:solidFill>
                <a:srgbClr val="006288"/>
              </a:solidFill>
              <a:latin typeface="Georgia"/>
              <a:ea typeface="Georgia"/>
              <a:cs typeface="Georgia"/>
              <a:sym typeface="Georgia"/>
            </a:endParaRPr>
          </a:p>
          <a:p>
            <a:pPr indent="-1791854" lvl="0" marL="1791854" marR="0" rtl="0" algn="l">
              <a:lnSpc>
                <a:spcPct val="120765"/>
              </a:lnSpc>
              <a:spcBef>
                <a:spcPts val="2500"/>
              </a:spcBef>
              <a:spcAft>
                <a:spcPts val="0"/>
              </a:spcAft>
              <a:buClr>
                <a:srgbClr val="FFFFFF"/>
              </a:buClr>
              <a:buSzPts val="9710"/>
              <a:buFont typeface="Helvetica Neue"/>
              <a:buChar char="•"/>
            </a:pPr>
            <a:r>
              <a:rPr b="1" i="0" lang="en-US" sz="6790" u="none" cap="none" strike="noStrike">
                <a:solidFill>
                  <a:srgbClr val="FFFFFF"/>
                </a:solidFill>
                <a:latin typeface="Helvetica Neue"/>
                <a:ea typeface="Helvetica Neue"/>
                <a:cs typeface="Helvetica Neue"/>
                <a:sym typeface="Helvetica Neue"/>
              </a:rPr>
              <a:t>Mejor será el equipo </a:t>
            </a:r>
            <a:r>
              <a:rPr b="0" i="0" lang="en-US" sz="4970" u="none" cap="none" strike="noStrike">
                <a:solidFill>
                  <a:srgbClr val="FFFFFF"/>
                </a:solidFill>
                <a:latin typeface="Helvetica Neue Light"/>
                <a:ea typeface="Helvetica Neue Light"/>
                <a:cs typeface="Helvetica Neue Light"/>
                <a:sym typeface="Helvetica Neue Light"/>
              </a:rPr>
              <a:t>que para la </a:t>
            </a:r>
            <a:r>
              <a:rPr b="1" i="0" lang="en-US" sz="6790" u="none" cap="none" strike="noStrike">
                <a:solidFill>
                  <a:srgbClr val="FFFFFF"/>
                </a:solidFill>
                <a:latin typeface="Helvetica Neue"/>
                <a:ea typeface="Helvetica Neue"/>
                <a:cs typeface="Helvetica Neue"/>
                <a:sym typeface="Helvetica Neue"/>
              </a:rPr>
              <a:t>vida den</a:t>
            </a:r>
            <a:r>
              <a:rPr b="0" i="0" lang="en-US" sz="4970" u="none" cap="none" strike="noStrike">
                <a:solidFill>
                  <a:srgbClr val="FFFFFF"/>
                </a:solidFill>
                <a:latin typeface="Helvetica Neue Light"/>
                <a:ea typeface="Helvetica Neue Light"/>
                <a:cs typeface="Helvetica Neue Light"/>
                <a:sym typeface="Helvetica Neue Light"/>
              </a:rPr>
              <a:t> a </a:t>
            </a:r>
            <a:r>
              <a:rPr b="1" i="0" lang="en-US" sz="6790" u="none" cap="none" strike="noStrike">
                <a:solidFill>
                  <a:srgbClr val="FFFFFF"/>
                </a:solidFill>
                <a:latin typeface="Helvetica Neue"/>
                <a:ea typeface="Helvetica Neue"/>
                <a:cs typeface="Helvetica Neue"/>
                <a:sym typeface="Helvetica Neue"/>
              </a:rPr>
              <a:t>sus hijos.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3E3F"/>
        </a:solidFill>
      </p:bgPr>
    </p:bg>
    <p:spTree>
      <p:nvGrpSpPr>
        <p:cNvPr id="516" name="Shape 516"/>
        <p:cNvGrpSpPr/>
        <p:nvPr/>
      </p:nvGrpSpPr>
      <p:grpSpPr>
        <a:xfrm>
          <a:off x="0" y="0"/>
          <a:ext cx="0" cy="0"/>
          <a:chOff x="0" y="0"/>
          <a:chExt cx="0" cy="0"/>
        </a:xfrm>
      </p:grpSpPr>
      <p:grpSp>
        <p:nvGrpSpPr>
          <p:cNvPr id="517" name="Google Shape;517;p39"/>
          <p:cNvGrpSpPr/>
          <p:nvPr/>
        </p:nvGrpSpPr>
        <p:grpSpPr>
          <a:xfrm>
            <a:off x="2073089" y="278309"/>
            <a:ext cx="20999824" cy="14244242"/>
            <a:chOff x="0" y="0"/>
            <a:chExt cx="20999821" cy="14244240"/>
          </a:xfrm>
        </p:grpSpPr>
        <p:pic>
          <p:nvPicPr>
            <p:cNvPr descr="Family.png" id="518" name="Google Shape;518;p39"/>
            <p:cNvPicPr preferRelativeResize="0"/>
            <p:nvPr/>
          </p:nvPicPr>
          <p:blipFill rotWithShape="1">
            <a:blip r:embed="rId3">
              <a:alphaModFix/>
            </a:blip>
            <a:srcRect b="397" l="0" r="0" t="397"/>
            <a:stretch/>
          </p:blipFill>
          <p:spPr>
            <a:xfrm>
              <a:off x="0" y="0"/>
              <a:ext cx="20999821" cy="13571140"/>
            </a:xfrm>
            <a:prstGeom prst="rect">
              <a:avLst/>
            </a:prstGeom>
            <a:noFill/>
            <a:ln>
              <a:noFill/>
            </a:ln>
          </p:spPr>
        </p:pic>
        <p:sp>
          <p:nvSpPr>
            <p:cNvPr id="519" name="Google Shape;519;p39"/>
            <p:cNvSpPr/>
            <p:nvPr/>
          </p:nvSpPr>
          <p:spPr>
            <a:xfrm>
              <a:off x="0" y="13647339"/>
              <a:ext cx="20999821" cy="596901"/>
            </a:xfrm>
            <a:prstGeom prst="rect">
              <a:avLst/>
            </a:prstGeom>
            <a:noFill/>
            <a:ln>
              <a:noFill/>
            </a:ln>
          </p:spPr>
          <p:txBody>
            <a:bodyPr anchorCtr="0" anchor="t" bIns="76200" lIns="76200" spcFirstLastPara="1" rIns="76200" wrap="square" tIns="76200">
              <a:noAutofit/>
            </a:bodyPr>
            <a:lstStyle/>
            <a:p>
              <a:pPr indent="0" lvl="0" marL="0" marR="0" rtl="0" algn="ctr">
                <a:lnSpc>
                  <a:spcPct val="100000"/>
                </a:lnSpc>
                <a:spcBef>
                  <a:spcPts val="0"/>
                </a:spcBef>
                <a:spcAft>
                  <a:spcPts val="0"/>
                </a:spcAft>
                <a:buClr>
                  <a:srgbClr val="006288"/>
                </a:buClr>
                <a:buSzPts val="3000"/>
                <a:buFont typeface="Georgia"/>
                <a:buNone/>
              </a:pPr>
              <a:r>
                <a:rPr b="0" i="0" lang="en-US" sz="3000" u="none" cap="none" strike="noStrike">
                  <a:solidFill>
                    <a:srgbClr val="006288"/>
                  </a:solidFill>
                  <a:latin typeface="Georgia"/>
                  <a:ea typeface="Georgia"/>
                  <a:cs typeface="Georgia"/>
                  <a:sym typeface="Georgia"/>
                </a:rPr>
                <a:t>Leyenda</a:t>
              </a:r>
              <a:endParaRPr/>
            </a:p>
          </p:txBody>
        </p:sp>
      </p:grpSp>
      <p:sp>
        <p:nvSpPr>
          <p:cNvPr id="520" name="Google Shape;520;p39"/>
          <p:cNvSpPr txBox="1"/>
          <p:nvPr>
            <p:ph idx="4294967295" type="ctrTitle"/>
          </p:nvPr>
        </p:nvSpPr>
        <p:spPr>
          <a:xfrm>
            <a:off x="4542200" y="7004478"/>
            <a:ext cx="16061600" cy="6023583"/>
          </a:xfrm>
          <a:prstGeom prst="rect">
            <a:avLst/>
          </a:prstGeom>
          <a:noFill/>
          <a:ln>
            <a:noFill/>
          </a:ln>
          <a:effectLst>
            <a:outerShdw blurRad="190500" rotWithShape="0" dir="5400000" dist="8455">
              <a:srgbClr val="000000"/>
            </a:outerShdw>
          </a:effectLst>
        </p:spPr>
        <p:txBody>
          <a:bodyPr anchorCtr="0" anchor="ctr" bIns="50800" lIns="50800" spcFirstLastPara="1" rIns="50800" wrap="square" tIns="50800">
            <a:normAutofit/>
          </a:bodyPr>
          <a:lstStyle/>
          <a:p>
            <a:pPr indent="0" lvl="0" marL="0" marR="0" rtl="0" algn="ctr">
              <a:lnSpc>
                <a:spcPct val="102040"/>
              </a:lnSpc>
              <a:spcBef>
                <a:spcPts val="0"/>
              </a:spcBef>
              <a:spcAft>
                <a:spcPts val="0"/>
              </a:spcAft>
              <a:buClr>
                <a:srgbClr val="FFFFFF"/>
              </a:buClr>
              <a:buSzPts val="8526"/>
              <a:buFont typeface="Helvetica Neue"/>
              <a:buNone/>
            </a:pPr>
            <a:r>
              <a:rPr b="0" i="0" lang="en-US" sz="8526" u="none" cap="none" strike="noStrike">
                <a:solidFill>
                  <a:srgbClr val="FFFFFF"/>
                </a:solidFill>
                <a:latin typeface="Helvetica Neue"/>
                <a:ea typeface="Helvetica Neue"/>
                <a:cs typeface="Helvetica Neue"/>
                <a:sym typeface="Helvetica Neue"/>
              </a:rPr>
              <a:t>Cultivando en sí mismos</a:t>
            </a:r>
            <a:r>
              <a:rPr b="0" i="0" lang="en-US" sz="5880" u="none" cap="none" strike="noStrike">
                <a:solidFill>
                  <a:srgbClr val="FFFFFF"/>
                </a:solidFill>
                <a:latin typeface="Helvetica Neue Light"/>
                <a:ea typeface="Helvetica Neue Light"/>
                <a:cs typeface="Helvetica Neue Light"/>
                <a:sym typeface="Helvetica Neue Light"/>
              </a:rPr>
              <a:t> las </a:t>
            </a:r>
            <a:r>
              <a:rPr b="0" i="0" lang="en-US" sz="8526" u="none" cap="none" strike="noStrike">
                <a:solidFill>
                  <a:srgbClr val="FFFFFF"/>
                </a:solidFill>
                <a:latin typeface="Helvetica Neue"/>
                <a:ea typeface="Helvetica Neue"/>
                <a:cs typeface="Helvetica Neue"/>
                <a:sym typeface="Helvetica Neue"/>
              </a:rPr>
              <a:t>mejores prendas</a:t>
            </a:r>
            <a:r>
              <a:rPr b="0" i="0" lang="en-US" sz="5880" u="none" cap="none" strike="noStrike">
                <a:solidFill>
                  <a:srgbClr val="FFFFFF"/>
                </a:solidFill>
                <a:latin typeface="Helvetica Neue Light"/>
                <a:ea typeface="Helvetica Neue Light"/>
                <a:cs typeface="Helvetica Neue Light"/>
                <a:sym typeface="Helvetica Neue Light"/>
              </a:rPr>
              <a:t>, los </a:t>
            </a:r>
            <a:r>
              <a:rPr b="0" i="0" lang="en-US" sz="8526" u="none" cap="none" strike="noStrike">
                <a:solidFill>
                  <a:srgbClr val="FFFFFF"/>
                </a:solidFill>
                <a:latin typeface="Helvetica Neue"/>
                <a:ea typeface="Helvetica Neue"/>
                <a:cs typeface="Helvetica Neue"/>
                <a:sym typeface="Helvetica Neue"/>
              </a:rPr>
              <a:t>padres influyen </a:t>
            </a:r>
            <a:r>
              <a:rPr b="0" i="0" lang="en-US" sz="5880" u="none" cap="none" strike="noStrike">
                <a:solidFill>
                  <a:srgbClr val="FFFFFF"/>
                </a:solidFill>
                <a:latin typeface="Helvetica Neue Light"/>
                <a:ea typeface="Helvetica Neue Light"/>
                <a:cs typeface="Helvetica Neue Light"/>
                <a:sym typeface="Helvetica Neue Light"/>
              </a:rPr>
              <a:t>en la </a:t>
            </a:r>
            <a:r>
              <a:rPr b="0" i="0" lang="en-US" sz="8526" u="none" cap="none" strike="noStrike">
                <a:solidFill>
                  <a:srgbClr val="FFFFFF"/>
                </a:solidFill>
                <a:latin typeface="Helvetica Neue"/>
                <a:ea typeface="Helvetica Neue"/>
                <a:cs typeface="Helvetica Neue"/>
                <a:sym typeface="Helvetica Neue"/>
              </a:rPr>
              <a:t>formación</a:t>
            </a:r>
            <a:r>
              <a:rPr b="0" i="0" lang="en-US" sz="5880" u="none" cap="none" strike="noStrike">
                <a:solidFill>
                  <a:srgbClr val="FFFFFF"/>
                </a:solidFill>
                <a:latin typeface="Helvetica Neue Light"/>
                <a:ea typeface="Helvetica Neue Light"/>
                <a:cs typeface="Helvetica Neue Light"/>
                <a:sym typeface="Helvetica Neue Light"/>
              </a:rPr>
              <a:t> de la </a:t>
            </a:r>
            <a:r>
              <a:rPr b="0" i="0" lang="en-US" sz="8526" u="none" cap="none" strike="noStrike">
                <a:solidFill>
                  <a:srgbClr val="FFFFFF"/>
                </a:solidFill>
                <a:latin typeface="Helvetica Neue"/>
                <a:ea typeface="Helvetica Neue"/>
                <a:cs typeface="Helvetica Neue"/>
                <a:sym typeface="Helvetica Neue"/>
              </a:rPr>
              <a:t>sociedad </a:t>
            </a:r>
            <a:r>
              <a:rPr b="0" i="0" lang="en-US" sz="5880" u="none" cap="none" strike="noStrike">
                <a:solidFill>
                  <a:srgbClr val="FFFFFF"/>
                </a:solidFill>
                <a:latin typeface="Helvetica Neue Light"/>
                <a:ea typeface="Helvetica Neue Light"/>
                <a:cs typeface="Helvetica Neue Light"/>
                <a:sym typeface="Helvetica Neue Light"/>
              </a:rPr>
              <a:t>del </a:t>
            </a:r>
            <a:r>
              <a:rPr b="0" i="0" lang="en-US" sz="8526" u="none" cap="none" strike="noStrike">
                <a:solidFill>
                  <a:srgbClr val="FFFFFF"/>
                </a:solidFill>
                <a:latin typeface="Helvetica Neue"/>
                <a:ea typeface="Helvetica Neue"/>
                <a:cs typeface="Helvetica Neue"/>
                <a:sym typeface="Helvetica Neue"/>
              </a:rPr>
              <a:t>mañana </a:t>
            </a:r>
            <a:r>
              <a:rPr b="0" i="0" lang="en-US" sz="5880" u="none" cap="none" strike="noStrike">
                <a:solidFill>
                  <a:srgbClr val="FFFFFF"/>
                </a:solidFill>
                <a:latin typeface="Helvetica Neue Light"/>
                <a:ea typeface="Helvetica Neue Light"/>
                <a:cs typeface="Helvetica Neue Light"/>
                <a:sym typeface="Helvetica Neue Light"/>
              </a:rPr>
              <a:t>y en el</a:t>
            </a:r>
            <a:r>
              <a:rPr b="0" i="0" lang="en-US" sz="8526" u="none" cap="none" strike="noStrike">
                <a:solidFill>
                  <a:srgbClr val="FFFFFF"/>
                </a:solidFill>
                <a:latin typeface="Helvetica Neue"/>
                <a:ea typeface="Helvetica Neue"/>
                <a:cs typeface="Helvetica Neue"/>
                <a:sym typeface="Helvetica Neue"/>
              </a:rPr>
              <a:t> ennoblecimiento </a:t>
            </a:r>
            <a:r>
              <a:rPr b="0" i="0" lang="en-US" sz="5880" u="none" cap="none" strike="noStrike">
                <a:solidFill>
                  <a:srgbClr val="FFFFFF"/>
                </a:solidFill>
                <a:latin typeface="Helvetica Neue Light"/>
                <a:ea typeface="Helvetica Neue Light"/>
                <a:cs typeface="Helvetica Neue Light"/>
                <a:sym typeface="Helvetica Neue Light"/>
              </a:rPr>
              <a:t>de las </a:t>
            </a:r>
            <a:r>
              <a:rPr b="0" i="0" lang="en-US" sz="8526" u="none" cap="none" strike="noStrike">
                <a:solidFill>
                  <a:srgbClr val="FFFFFF"/>
                </a:solidFill>
                <a:latin typeface="Helvetica Neue"/>
                <a:ea typeface="Helvetica Neue"/>
                <a:cs typeface="Helvetica Neue"/>
                <a:sym typeface="Helvetica Neue"/>
              </a:rPr>
              <a:t>futuras generaciones</a:t>
            </a:r>
            <a:r>
              <a:rPr b="0" i="0" lang="en-US" sz="5880" u="none" cap="none" strike="noStrike">
                <a:solidFill>
                  <a:srgbClr val="FFFFFF"/>
                </a:solidFill>
                <a:latin typeface="Helvetica Neue Light"/>
                <a:ea typeface="Helvetica Neue Light"/>
                <a:cs typeface="Helvetica Neue Light"/>
                <a:sym typeface="Helvetica Neue Light"/>
              </a:rPr>
              <a:t>.</a:t>
            </a:r>
            <a:endParaRPr/>
          </a:p>
        </p:txBody>
      </p:sp>
      <p:sp>
        <p:nvSpPr>
          <p:cNvPr id="521" name="Google Shape;521;p39"/>
          <p:cNvSpPr txBox="1"/>
          <p:nvPr/>
        </p:nvSpPr>
        <p:spPr>
          <a:xfrm>
            <a:off x="18640806" y="12312746"/>
            <a:ext cx="2951989" cy="622108"/>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500"/>
              <a:buFont typeface="Helvetica Neue Light"/>
              <a:buNone/>
            </a:pPr>
            <a:r>
              <a:rPr b="0" i="0" lang="en-US" sz="3500" u="none" cap="none" strike="noStrike">
                <a:solidFill>
                  <a:srgbClr val="FFFFFF"/>
                </a:solidFill>
                <a:latin typeface="Helvetica Neue Light"/>
                <a:ea typeface="Helvetica Neue Light"/>
                <a:cs typeface="Helvetica Neue Light"/>
                <a:sym typeface="Helvetica Neue Light"/>
              </a:rPr>
              <a:t> {1MCP 148.2}</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7575"/>
        </a:solidFill>
      </p:bgPr>
    </p:bg>
    <p:spTree>
      <p:nvGrpSpPr>
        <p:cNvPr id="170" name="Shape 170"/>
        <p:cNvGrpSpPr/>
        <p:nvPr/>
      </p:nvGrpSpPr>
      <p:grpSpPr>
        <a:xfrm>
          <a:off x="0" y="0"/>
          <a:ext cx="0" cy="0"/>
          <a:chOff x="0" y="0"/>
          <a:chExt cx="0" cy="0"/>
        </a:xfrm>
      </p:grpSpPr>
      <p:pic>
        <p:nvPicPr>
          <p:cNvPr descr="516.jpg" id="171" name="Google Shape;171;p4"/>
          <p:cNvPicPr preferRelativeResize="0"/>
          <p:nvPr/>
        </p:nvPicPr>
        <p:blipFill rotWithShape="1">
          <a:blip r:embed="rId3">
            <a:alphaModFix/>
          </a:blip>
          <a:srcRect b="7792" l="21344" r="5525" t="351"/>
          <a:stretch/>
        </p:blipFill>
        <p:spPr>
          <a:xfrm rot="-250353">
            <a:off x="5822600" y="1919335"/>
            <a:ext cx="7223219" cy="9072857"/>
          </a:xfrm>
          <a:custGeom>
            <a:rect b="b" l="l" r="r" t="t"/>
            <a:pathLst>
              <a:path extrusionOk="0" h="21600" w="21600">
                <a:moveTo>
                  <a:pt x="20814" y="10"/>
                </a:moveTo>
                <a:lnTo>
                  <a:pt x="393" y="0"/>
                </a:lnTo>
                <a:lnTo>
                  <a:pt x="0" y="21097"/>
                </a:lnTo>
                <a:lnTo>
                  <a:pt x="15793" y="21600"/>
                </a:lnTo>
                <a:lnTo>
                  <a:pt x="16068" y="21471"/>
                </a:lnTo>
                <a:lnTo>
                  <a:pt x="18653" y="21548"/>
                </a:lnTo>
                <a:lnTo>
                  <a:pt x="21600" y="21357"/>
                </a:lnTo>
                <a:lnTo>
                  <a:pt x="20814" y="10"/>
                </a:lnTo>
                <a:close/>
              </a:path>
            </a:pathLst>
          </a:custGeom>
          <a:noFill/>
          <a:ln>
            <a:noFill/>
          </a:ln>
          <a:effectLst>
            <a:outerShdw blurRad="190500" rotWithShape="0" dir="5400000" dist="63500">
              <a:srgbClr val="000000"/>
            </a:outerShdw>
          </a:effectLst>
        </p:spPr>
      </p:pic>
      <p:pic>
        <p:nvPicPr>
          <p:cNvPr descr="993.jpg" id="172" name="Google Shape;172;p4"/>
          <p:cNvPicPr preferRelativeResize="0"/>
          <p:nvPr/>
        </p:nvPicPr>
        <p:blipFill rotWithShape="1">
          <a:blip r:embed="rId4">
            <a:alphaModFix/>
          </a:blip>
          <a:srcRect b="0" l="0" r="0" t="0"/>
          <a:stretch/>
        </p:blipFill>
        <p:spPr>
          <a:xfrm>
            <a:off x="11887135" y="1525885"/>
            <a:ext cx="8641063" cy="5728422"/>
          </a:xfrm>
          <a:prstGeom prst="rect">
            <a:avLst/>
          </a:prstGeom>
          <a:noFill/>
          <a:ln>
            <a:noFill/>
          </a:ln>
        </p:spPr>
      </p:pic>
      <p:sp>
        <p:nvSpPr>
          <p:cNvPr id="173" name="Google Shape;173;p4"/>
          <p:cNvSpPr txBox="1"/>
          <p:nvPr>
            <p:ph idx="4294967295" type="ctrTitle"/>
          </p:nvPr>
        </p:nvSpPr>
        <p:spPr>
          <a:xfrm>
            <a:off x="5647167" y="11429844"/>
            <a:ext cx="13089666" cy="1736861"/>
          </a:xfrm>
          <a:prstGeom prst="rect">
            <a:avLst/>
          </a:prstGeom>
          <a:noFill/>
          <a:ln>
            <a:noFill/>
          </a:ln>
          <a:effectLst>
            <a:outerShdw blurRad="190500" rotWithShape="0" dir="5400000" dist="8455">
              <a:srgbClr val="000000"/>
            </a:outerShdw>
          </a:effectLst>
        </p:spPr>
        <p:txBody>
          <a:bodyPr anchorCtr="0" anchor="ctr" bIns="50800" lIns="50800" spcFirstLastPara="1" rIns="50800" wrap="square" tIns="50800">
            <a:normAutofit/>
          </a:bodyPr>
          <a:lstStyle/>
          <a:p>
            <a:pPr indent="0" lvl="0" marL="0" marR="0" rtl="0" algn="ctr">
              <a:lnSpc>
                <a:spcPct val="62500"/>
              </a:lnSpc>
              <a:spcBef>
                <a:spcPts val="0"/>
              </a:spcBef>
              <a:spcAft>
                <a:spcPts val="0"/>
              </a:spcAft>
              <a:buClr>
                <a:srgbClr val="FFFFFF"/>
              </a:buClr>
              <a:buSzPts val="11200"/>
              <a:buFont typeface="Roboto"/>
              <a:buNone/>
            </a:pPr>
            <a:r>
              <a:rPr b="1" i="0" lang="en-US" sz="11200" u="none" cap="none" strike="noStrike">
                <a:solidFill>
                  <a:srgbClr val="FFFFFF"/>
                </a:solidFill>
                <a:latin typeface="Roboto"/>
                <a:ea typeface="Roboto"/>
                <a:cs typeface="Roboto"/>
                <a:sym typeface="Roboto"/>
              </a:rPr>
              <a:t>Influencias prenatales</a:t>
            </a:r>
            <a:endParaRPr/>
          </a:p>
        </p:txBody>
      </p:sp>
      <p:sp>
        <p:nvSpPr>
          <p:cNvPr id="174" name="Google Shape;174;p4"/>
          <p:cNvSpPr txBox="1"/>
          <p:nvPr/>
        </p:nvSpPr>
        <p:spPr>
          <a:xfrm>
            <a:off x="1733549" y="672009"/>
            <a:ext cx="6231337" cy="14097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7300"/>
              <a:buFont typeface="Arial Black"/>
              <a:buNone/>
            </a:pPr>
            <a:r>
              <a:rPr b="0" i="0" lang="en-US" sz="7300" u="none" cap="none" strike="noStrike">
                <a:solidFill>
                  <a:srgbClr val="FFFFFF"/>
                </a:solidFill>
                <a:latin typeface="Arial Black"/>
                <a:ea typeface="Arial Black"/>
                <a:cs typeface="Arial Black"/>
                <a:sym typeface="Arial Black"/>
              </a:rPr>
              <a:t>Capítulo 16</a:t>
            </a:r>
            <a:endParaRPr/>
          </a:p>
        </p:txBody>
      </p:sp>
      <p:grpSp>
        <p:nvGrpSpPr>
          <p:cNvPr id="175" name="Google Shape;175;p4"/>
          <p:cNvGrpSpPr/>
          <p:nvPr/>
        </p:nvGrpSpPr>
        <p:grpSpPr>
          <a:xfrm rot="180000">
            <a:off x="13317454" y="6686261"/>
            <a:ext cx="7101223" cy="4594969"/>
            <a:chOff x="-1" y="0"/>
            <a:chExt cx="7101222" cy="4594967"/>
          </a:xfrm>
        </p:grpSpPr>
        <p:pic>
          <p:nvPicPr>
            <p:cNvPr descr="10086.pdf" id="176" name="Google Shape;176;p4"/>
            <p:cNvPicPr preferRelativeResize="0"/>
            <p:nvPr/>
          </p:nvPicPr>
          <p:blipFill rotWithShape="1">
            <a:blip r:embed="rId5">
              <a:alphaModFix/>
            </a:blip>
            <a:srcRect b="12529" l="8153" r="8416" t="4461"/>
            <a:stretch/>
          </p:blipFill>
          <p:spPr>
            <a:xfrm>
              <a:off x="203199" y="215900"/>
              <a:ext cx="6694822" cy="4163167"/>
            </a:xfrm>
            <a:prstGeom prst="rect">
              <a:avLst/>
            </a:prstGeom>
            <a:noFill/>
            <a:ln>
              <a:noFill/>
            </a:ln>
          </p:spPr>
        </p:pic>
        <p:pic>
          <p:nvPicPr>
            <p:cNvPr descr="10086.pdf" id="177" name="Google Shape;177;p4"/>
            <p:cNvPicPr preferRelativeResize="0"/>
            <p:nvPr/>
          </p:nvPicPr>
          <p:blipFill rotWithShape="1">
            <a:blip r:embed="rId6">
              <a:alphaModFix/>
            </a:blip>
            <a:srcRect b="0" l="0" r="0" t="0"/>
            <a:stretch/>
          </p:blipFill>
          <p:spPr>
            <a:xfrm>
              <a:off x="-1" y="0"/>
              <a:ext cx="7101222" cy="4594967"/>
            </a:xfrm>
            <a:prstGeom prst="rect">
              <a:avLst/>
            </a:prstGeom>
            <a:noFill/>
            <a:ln>
              <a:noFill/>
            </a:ln>
          </p:spPr>
        </p:pic>
      </p:grpSp>
      <p:pic>
        <p:nvPicPr>
          <p:cNvPr descr="chalk_line-1.png" id="178" name="Google Shape;178;p4"/>
          <p:cNvPicPr preferRelativeResize="0"/>
          <p:nvPr/>
        </p:nvPicPr>
        <p:blipFill rotWithShape="1">
          <a:blip r:embed="rId7">
            <a:alphaModFix/>
          </a:blip>
          <a:srcRect b="0" l="0" r="0" t="0"/>
          <a:stretch/>
        </p:blipFill>
        <p:spPr>
          <a:xfrm>
            <a:off x="-196107" y="-54598"/>
            <a:ext cx="4966738" cy="14135101"/>
          </a:xfrm>
          <a:prstGeom prst="rect">
            <a:avLst/>
          </a:prstGeom>
          <a:noFill/>
          <a:ln>
            <a:noFill/>
          </a:ln>
        </p:spPr>
      </p:pic>
      <p:pic>
        <p:nvPicPr>
          <p:cNvPr descr="chalk_line-2.png" id="179" name="Google Shape;179;p4"/>
          <p:cNvPicPr preferRelativeResize="0"/>
          <p:nvPr/>
        </p:nvPicPr>
        <p:blipFill rotWithShape="1">
          <a:blip r:embed="rId8">
            <a:alphaModFix/>
          </a:blip>
          <a:srcRect b="0" l="0" r="0" t="0"/>
          <a:stretch/>
        </p:blipFill>
        <p:spPr>
          <a:xfrm>
            <a:off x="13118250" y="338889"/>
            <a:ext cx="11569701" cy="1171523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3E3F"/>
        </a:solidFill>
      </p:bgPr>
    </p:bg>
    <p:spTree>
      <p:nvGrpSpPr>
        <p:cNvPr id="525" name="Shape 525"/>
        <p:cNvGrpSpPr/>
        <p:nvPr/>
      </p:nvGrpSpPr>
      <p:grpSpPr>
        <a:xfrm>
          <a:off x="0" y="0"/>
          <a:ext cx="0" cy="0"/>
          <a:chOff x="0" y="0"/>
          <a:chExt cx="0" cy="0"/>
        </a:xfrm>
      </p:grpSpPr>
      <p:sp>
        <p:nvSpPr>
          <p:cNvPr id="526" name="Google Shape;526;p40"/>
          <p:cNvSpPr/>
          <p:nvPr/>
        </p:nvSpPr>
        <p:spPr>
          <a:xfrm>
            <a:off x="689818" y="9474100"/>
            <a:ext cx="23359963" cy="2852143"/>
          </a:xfrm>
          <a:prstGeom prst="roundRect">
            <a:avLst>
              <a:gd fmla="val 13530" name="adj"/>
            </a:avLst>
          </a:prstGeom>
          <a:blipFill rotWithShape="1">
            <a:blip r:embed="rId3">
              <a:alphaModFix/>
            </a:blip>
            <a:stretch>
              <a:fillRect b="0" l="0" r="0" t="0"/>
            </a:stretch>
          </a:blip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5000"/>
              <a:buFont typeface="Permanent Marker"/>
              <a:buNone/>
            </a:pPr>
            <a:r>
              <a:t/>
            </a:r>
            <a:endParaRPr b="0" i="0" sz="5000" u="none" cap="none" strike="noStrike">
              <a:solidFill>
                <a:srgbClr val="FFFFFF"/>
              </a:solidFill>
              <a:latin typeface="Permanent Marker"/>
              <a:ea typeface="Permanent Marker"/>
              <a:cs typeface="Permanent Marker"/>
              <a:sym typeface="Permanent Marker"/>
            </a:endParaRPr>
          </a:p>
        </p:txBody>
      </p:sp>
      <p:sp>
        <p:nvSpPr>
          <p:cNvPr id="527" name="Google Shape;527;p40"/>
          <p:cNvSpPr txBox="1"/>
          <p:nvPr>
            <p:ph idx="4294967295" type="ctrTitle"/>
          </p:nvPr>
        </p:nvSpPr>
        <p:spPr>
          <a:xfrm>
            <a:off x="3272200" y="1715585"/>
            <a:ext cx="19203760" cy="6541306"/>
          </a:xfrm>
          <a:prstGeom prst="rect">
            <a:avLst/>
          </a:prstGeom>
          <a:noFill/>
          <a:ln>
            <a:noFill/>
          </a:ln>
          <a:effectLst>
            <a:outerShdw blurRad="190500" rotWithShape="0" dir="5400000" dist="8455">
              <a:srgbClr val="000000"/>
            </a:outerShdw>
          </a:effectLst>
        </p:spPr>
        <p:txBody>
          <a:bodyPr anchorCtr="0" anchor="ctr" bIns="50800" lIns="50800" spcFirstLastPara="1" rIns="50800" wrap="square" tIns="50800">
            <a:normAutofit/>
          </a:bodyPr>
          <a:lstStyle/>
          <a:p>
            <a:pPr indent="-558472" lvl="0" marL="558472" marR="0" rtl="0" algn="l">
              <a:lnSpc>
                <a:spcPct val="116753"/>
              </a:lnSpc>
              <a:spcBef>
                <a:spcPts val="0"/>
              </a:spcBef>
              <a:spcAft>
                <a:spcPts val="0"/>
              </a:spcAft>
              <a:buClr>
                <a:srgbClr val="FFFFFF"/>
              </a:buClr>
              <a:buSzPts val="4132"/>
              <a:buFont typeface="Helvetica Neue Light"/>
              <a:buChar char="•"/>
            </a:pPr>
            <a:r>
              <a:rPr b="0" i="0" lang="en-US" sz="4260" u="none" cap="none" strike="noStrike">
                <a:solidFill>
                  <a:srgbClr val="FFFFFF"/>
                </a:solidFill>
                <a:latin typeface="Helvetica Neue Light"/>
                <a:ea typeface="Helvetica Neue Light"/>
                <a:cs typeface="Helvetica Neue Light"/>
                <a:sym typeface="Helvetica Neue Light"/>
              </a:rPr>
              <a:t>Los padres y las madres </a:t>
            </a:r>
            <a:r>
              <a:rPr b="0" i="0" lang="en-US" sz="5396" u="none" cap="none" strike="noStrike">
                <a:solidFill>
                  <a:srgbClr val="FFFFFF"/>
                </a:solidFill>
                <a:latin typeface="Helvetica Neue"/>
                <a:ea typeface="Helvetica Neue"/>
                <a:cs typeface="Helvetica Neue"/>
                <a:sym typeface="Helvetica Neue"/>
              </a:rPr>
              <a:t>deben comprender su responsabilidad</a:t>
            </a:r>
            <a:r>
              <a:rPr b="0" i="0" lang="en-US" sz="4260" u="none" cap="none" strike="noStrike">
                <a:solidFill>
                  <a:srgbClr val="FFFFFF"/>
                </a:solidFill>
                <a:latin typeface="Helvetica Neue Light"/>
                <a:ea typeface="Helvetica Neue Light"/>
                <a:cs typeface="Helvetica Neue Light"/>
                <a:sym typeface="Helvetica Neue Light"/>
              </a:rPr>
              <a:t>.</a:t>
            </a:r>
            <a:endParaRPr b="0" i="1" sz="4260" u="none" cap="none" strike="noStrike">
              <a:solidFill>
                <a:srgbClr val="292929"/>
              </a:solidFill>
              <a:latin typeface="Helvetica Neue Light"/>
              <a:ea typeface="Helvetica Neue Light"/>
              <a:cs typeface="Helvetica Neue Light"/>
              <a:sym typeface="Helvetica Neue Light"/>
            </a:endParaRPr>
          </a:p>
          <a:p>
            <a:pPr indent="-558472" lvl="0" marL="558472" marR="0" rtl="0" algn="l">
              <a:lnSpc>
                <a:spcPct val="116753"/>
              </a:lnSpc>
              <a:spcBef>
                <a:spcPts val="0"/>
              </a:spcBef>
              <a:spcAft>
                <a:spcPts val="0"/>
              </a:spcAft>
              <a:buClr>
                <a:srgbClr val="FFFFFF"/>
              </a:buClr>
              <a:buSzPts val="4132"/>
              <a:buFont typeface="Helvetica Neue Light"/>
              <a:buNone/>
            </a:pPr>
            <a:r>
              <a:rPr b="0" i="0" lang="en-US" sz="4260" u="none" cap="none" strike="noStrike">
                <a:solidFill>
                  <a:srgbClr val="FFFFFF"/>
                </a:solidFill>
                <a:latin typeface="Helvetica Neue Light"/>
                <a:ea typeface="Helvetica Neue Light"/>
                <a:cs typeface="Helvetica Neue Light"/>
                <a:sym typeface="Helvetica Neue Light"/>
              </a:rPr>
              <a:t>El </a:t>
            </a:r>
            <a:r>
              <a:rPr b="0" i="0" lang="en-US" sz="5396" u="none" cap="none" strike="noStrike">
                <a:solidFill>
                  <a:srgbClr val="FFFFFF"/>
                </a:solidFill>
                <a:latin typeface="Helvetica Neue"/>
                <a:ea typeface="Helvetica Neue"/>
                <a:cs typeface="Helvetica Neue"/>
                <a:sym typeface="Helvetica Neue"/>
              </a:rPr>
              <a:t>mundo</a:t>
            </a:r>
            <a:r>
              <a:rPr b="0" i="0" lang="en-US" sz="4260" u="none" cap="none" strike="noStrike">
                <a:solidFill>
                  <a:srgbClr val="FFFFFF"/>
                </a:solidFill>
                <a:latin typeface="Helvetica Neue Light"/>
                <a:ea typeface="Helvetica Neue Light"/>
                <a:cs typeface="Helvetica Neue Light"/>
                <a:sym typeface="Helvetica Neue Light"/>
              </a:rPr>
              <a:t> está </a:t>
            </a:r>
            <a:r>
              <a:rPr b="0" i="0" lang="en-US" sz="5396" u="none" cap="none" strike="noStrike">
                <a:solidFill>
                  <a:srgbClr val="FFFFFF"/>
                </a:solidFill>
                <a:latin typeface="Helvetica Neue"/>
                <a:ea typeface="Helvetica Neue"/>
                <a:cs typeface="Helvetica Neue"/>
                <a:sym typeface="Helvetica Neue"/>
              </a:rPr>
              <a:t>lleno</a:t>
            </a:r>
            <a:r>
              <a:rPr b="0" i="0" lang="en-US" sz="4260" u="none" cap="none" strike="noStrike">
                <a:solidFill>
                  <a:srgbClr val="FFFFFF"/>
                </a:solidFill>
                <a:latin typeface="Helvetica Neue Light"/>
                <a:ea typeface="Helvetica Neue Light"/>
                <a:cs typeface="Helvetica Neue Light"/>
                <a:sym typeface="Helvetica Neue Light"/>
              </a:rPr>
              <a:t> de </a:t>
            </a:r>
            <a:r>
              <a:rPr b="0" i="0" lang="en-US" sz="5396" u="none" cap="none" strike="noStrike">
                <a:solidFill>
                  <a:srgbClr val="FFFFFF"/>
                </a:solidFill>
                <a:latin typeface="Helvetica Neue"/>
                <a:ea typeface="Helvetica Neue"/>
                <a:cs typeface="Helvetica Neue"/>
                <a:sym typeface="Helvetica Neue"/>
              </a:rPr>
              <a:t>trampas</a:t>
            </a:r>
            <a:r>
              <a:rPr b="0" i="0" lang="en-US" sz="4260" u="none" cap="none" strike="noStrike">
                <a:solidFill>
                  <a:srgbClr val="FFFFFF"/>
                </a:solidFill>
                <a:latin typeface="Helvetica Neue Light"/>
                <a:ea typeface="Helvetica Neue Light"/>
                <a:cs typeface="Helvetica Neue Light"/>
                <a:sym typeface="Helvetica Neue Light"/>
              </a:rPr>
              <a:t> para los jóvenes.</a:t>
            </a:r>
            <a:endParaRPr b="0" i="1" sz="4260" u="none" cap="none" strike="noStrike">
              <a:solidFill>
                <a:srgbClr val="292929"/>
              </a:solidFill>
              <a:latin typeface="Helvetica Neue Light"/>
              <a:ea typeface="Helvetica Neue Light"/>
              <a:cs typeface="Helvetica Neue Light"/>
              <a:sym typeface="Helvetica Neue Light"/>
            </a:endParaRPr>
          </a:p>
          <a:p>
            <a:pPr indent="-558472" lvl="0" marL="558472" marR="0" rtl="0" algn="l">
              <a:lnSpc>
                <a:spcPct val="116753"/>
              </a:lnSpc>
              <a:spcBef>
                <a:spcPts val="0"/>
              </a:spcBef>
              <a:spcAft>
                <a:spcPts val="0"/>
              </a:spcAft>
              <a:buClr>
                <a:srgbClr val="FFFFFF"/>
              </a:buClr>
              <a:buSzPts val="4132"/>
              <a:buFont typeface="Helvetica Neue Light"/>
              <a:buNone/>
            </a:pPr>
            <a:r>
              <a:rPr b="0" i="0" lang="en-US" sz="4260" u="none" cap="none" strike="noStrike">
                <a:solidFill>
                  <a:srgbClr val="FFFFFF"/>
                </a:solidFill>
                <a:latin typeface="Helvetica Neue Light"/>
                <a:ea typeface="Helvetica Neue Light"/>
                <a:cs typeface="Helvetica Neue Light"/>
                <a:sym typeface="Helvetica Neue Light"/>
              </a:rPr>
              <a:t>Muchísimos </a:t>
            </a:r>
            <a:r>
              <a:rPr b="0" i="0" lang="en-US" sz="5396" u="none" cap="none" strike="noStrike">
                <a:solidFill>
                  <a:srgbClr val="FFFFFF"/>
                </a:solidFill>
                <a:latin typeface="Helvetica Neue"/>
                <a:ea typeface="Helvetica Neue"/>
                <a:cs typeface="Helvetica Neue"/>
                <a:sym typeface="Helvetica Neue"/>
              </a:rPr>
              <a:t>son atraídos</a:t>
            </a:r>
            <a:r>
              <a:rPr b="0" i="0" lang="en-US" sz="4260" u="none" cap="none" strike="noStrike">
                <a:solidFill>
                  <a:srgbClr val="FFFFFF"/>
                </a:solidFill>
                <a:latin typeface="Helvetica Neue Light"/>
                <a:ea typeface="Helvetica Neue Light"/>
                <a:cs typeface="Helvetica Neue Light"/>
                <a:sym typeface="Helvetica Neue Light"/>
              </a:rPr>
              <a:t> por una </a:t>
            </a:r>
            <a:r>
              <a:rPr b="0" i="0" lang="en-US" sz="5396" u="none" cap="none" strike="noStrike">
                <a:solidFill>
                  <a:srgbClr val="FFFFFF"/>
                </a:solidFill>
                <a:latin typeface="Helvetica Neue"/>
                <a:ea typeface="Helvetica Neue"/>
                <a:cs typeface="Helvetica Neue"/>
                <a:sym typeface="Helvetica Neue"/>
              </a:rPr>
              <a:t>vida</a:t>
            </a:r>
            <a:r>
              <a:rPr b="0" i="0" lang="en-US" sz="4260" u="none" cap="none" strike="noStrike">
                <a:solidFill>
                  <a:srgbClr val="FFFFFF"/>
                </a:solidFill>
                <a:latin typeface="Helvetica Neue Light"/>
                <a:ea typeface="Helvetica Neue Light"/>
                <a:cs typeface="Helvetica Neue Light"/>
                <a:sym typeface="Helvetica Neue Light"/>
              </a:rPr>
              <a:t> de </a:t>
            </a:r>
            <a:r>
              <a:rPr b="0" i="0" lang="en-US" sz="5396" u="none" cap="none" strike="noStrike">
                <a:solidFill>
                  <a:srgbClr val="FFFFFF"/>
                </a:solidFill>
                <a:latin typeface="Helvetica Neue"/>
                <a:ea typeface="Helvetica Neue"/>
                <a:cs typeface="Helvetica Neue"/>
                <a:sym typeface="Helvetica Neue"/>
              </a:rPr>
              <a:t>placeres egoístas</a:t>
            </a:r>
            <a:r>
              <a:rPr b="0" i="0" lang="en-US" sz="4260" u="none" cap="none" strike="noStrike">
                <a:solidFill>
                  <a:srgbClr val="FFFFFF"/>
                </a:solidFill>
                <a:latin typeface="Helvetica Neue Light"/>
                <a:ea typeface="Helvetica Neue Light"/>
                <a:cs typeface="Helvetica Neue Light"/>
                <a:sym typeface="Helvetica Neue Light"/>
              </a:rPr>
              <a:t> y sensuales.</a:t>
            </a:r>
            <a:endParaRPr b="0" i="1" sz="4260" u="none" cap="none" strike="noStrike">
              <a:solidFill>
                <a:srgbClr val="292929"/>
              </a:solidFill>
              <a:latin typeface="Helvetica Neue Light"/>
              <a:ea typeface="Helvetica Neue Light"/>
              <a:cs typeface="Helvetica Neue Light"/>
              <a:sym typeface="Helvetica Neue Light"/>
            </a:endParaRPr>
          </a:p>
          <a:p>
            <a:pPr indent="-707398" lvl="0" marL="707398" marR="0" rtl="0" algn="l">
              <a:lnSpc>
                <a:spcPct val="116753"/>
              </a:lnSpc>
              <a:spcBef>
                <a:spcPts val="0"/>
              </a:spcBef>
              <a:spcAft>
                <a:spcPts val="0"/>
              </a:spcAft>
              <a:buClr>
                <a:srgbClr val="FFFFFF"/>
              </a:buClr>
              <a:buSzPts val="5234"/>
              <a:buFont typeface="Helvetica Neue"/>
              <a:buNone/>
            </a:pPr>
            <a:r>
              <a:rPr b="0" i="0" lang="en-US" sz="5396" u="none" cap="none" strike="noStrike">
                <a:solidFill>
                  <a:srgbClr val="FFFFFF"/>
                </a:solidFill>
                <a:latin typeface="Helvetica Neue"/>
                <a:ea typeface="Helvetica Neue"/>
                <a:cs typeface="Helvetica Neue"/>
                <a:sym typeface="Helvetica Neue"/>
              </a:rPr>
              <a:t>No pueden discernir</a:t>
            </a:r>
            <a:r>
              <a:rPr b="0" i="0" lang="en-US" sz="4260" u="none" cap="none" strike="noStrike">
                <a:solidFill>
                  <a:srgbClr val="FFFFFF"/>
                </a:solidFill>
                <a:latin typeface="Helvetica Neue Light"/>
                <a:ea typeface="Helvetica Neue Light"/>
                <a:cs typeface="Helvetica Neue Light"/>
                <a:sym typeface="Helvetica Neue Light"/>
              </a:rPr>
              <a:t> los peligros ocultos o el fin temible de la senda que a ellos les parece camino de la felicidad.</a:t>
            </a:r>
            <a:endParaRPr b="0" i="1" sz="4260" u="none" cap="none" strike="noStrike">
              <a:solidFill>
                <a:srgbClr val="292929"/>
              </a:solidFill>
              <a:latin typeface="Helvetica Neue Light"/>
              <a:ea typeface="Helvetica Neue Light"/>
              <a:cs typeface="Helvetica Neue Light"/>
              <a:sym typeface="Helvetica Neue Light"/>
            </a:endParaRPr>
          </a:p>
          <a:p>
            <a:pPr indent="-558472" lvl="0" marL="558472" marR="0" rtl="0" algn="l">
              <a:lnSpc>
                <a:spcPct val="116753"/>
              </a:lnSpc>
              <a:spcBef>
                <a:spcPts val="0"/>
              </a:spcBef>
              <a:spcAft>
                <a:spcPts val="0"/>
              </a:spcAft>
              <a:buClr>
                <a:srgbClr val="FFFFFF"/>
              </a:buClr>
              <a:buSzPts val="4132"/>
              <a:buFont typeface="Helvetica Neue Light"/>
              <a:buNone/>
            </a:pPr>
            <a:r>
              <a:rPr b="0" i="0" lang="en-US" sz="4260" u="none" cap="none" strike="noStrike">
                <a:solidFill>
                  <a:srgbClr val="FFFFFF"/>
                </a:solidFill>
                <a:latin typeface="Helvetica Neue Light"/>
                <a:ea typeface="Helvetica Neue Light"/>
                <a:cs typeface="Helvetica Neue Light"/>
                <a:sym typeface="Helvetica Neue Light"/>
              </a:rPr>
              <a:t>Al </a:t>
            </a:r>
            <a:r>
              <a:rPr b="0" i="0" lang="en-US" sz="5396" u="none" cap="none" strike="noStrike">
                <a:solidFill>
                  <a:srgbClr val="FFFFFF"/>
                </a:solidFill>
                <a:latin typeface="Helvetica Neue"/>
                <a:ea typeface="Helvetica Neue"/>
                <a:cs typeface="Helvetica Neue"/>
                <a:sym typeface="Helvetica Neue"/>
              </a:rPr>
              <a:t>ceder</a:t>
            </a:r>
            <a:r>
              <a:rPr b="0" i="0" lang="en-US" sz="4260" u="none" cap="none" strike="noStrike">
                <a:solidFill>
                  <a:srgbClr val="FFFFFF"/>
                </a:solidFill>
                <a:latin typeface="Helvetica Neue Light"/>
                <a:ea typeface="Helvetica Neue Light"/>
                <a:cs typeface="Helvetica Neue Light"/>
                <a:sym typeface="Helvetica Neue Light"/>
              </a:rPr>
              <a:t> a los </a:t>
            </a:r>
            <a:r>
              <a:rPr b="0" i="0" lang="en-US" sz="5396" u="none" cap="none" strike="noStrike">
                <a:solidFill>
                  <a:srgbClr val="FFFFFF"/>
                </a:solidFill>
                <a:latin typeface="Helvetica Neue"/>
                <a:ea typeface="Helvetica Neue"/>
                <a:cs typeface="Helvetica Neue"/>
                <a:sym typeface="Helvetica Neue"/>
              </a:rPr>
              <a:t>apetitos </a:t>
            </a:r>
            <a:r>
              <a:rPr b="0" i="0" lang="en-US" sz="4260" u="none" cap="none" strike="noStrike">
                <a:solidFill>
                  <a:srgbClr val="FFFFFF"/>
                </a:solidFill>
                <a:latin typeface="Helvetica Neue Light"/>
                <a:ea typeface="Helvetica Neue Light"/>
                <a:cs typeface="Helvetica Neue Light"/>
                <a:sym typeface="Helvetica Neue Light"/>
              </a:rPr>
              <a:t>y </a:t>
            </a:r>
            <a:r>
              <a:rPr b="0" i="0" lang="en-US" sz="5396" u="none" cap="none" strike="noStrike">
                <a:solidFill>
                  <a:srgbClr val="FFFFFF"/>
                </a:solidFill>
                <a:latin typeface="Helvetica Neue"/>
                <a:ea typeface="Helvetica Neue"/>
                <a:cs typeface="Helvetica Neue"/>
                <a:sym typeface="Helvetica Neue"/>
              </a:rPr>
              <a:t>pasiones</a:t>
            </a:r>
            <a:r>
              <a:rPr b="0" i="0" lang="en-US" sz="4260" u="none" cap="none" strike="noStrike">
                <a:solidFill>
                  <a:srgbClr val="FFFFFF"/>
                </a:solidFill>
                <a:latin typeface="Helvetica Neue Light"/>
                <a:ea typeface="Helvetica Neue Light"/>
                <a:cs typeface="Helvetica Neue Light"/>
                <a:sym typeface="Helvetica Neue Light"/>
              </a:rPr>
              <a:t>, </a:t>
            </a:r>
            <a:r>
              <a:rPr b="0" i="0" lang="en-US" sz="5396" u="none" cap="none" strike="noStrike">
                <a:solidFill>
                  <a:srgbClr val="FFFFFF"/>
                </a:solidFill>
                <a:latin typeface="Helvetica Neue"/>
                <a:ea typeface="Helvetica Neue"/>
                <a:cs typeface="Helvetica Neue"/>
                <a:sym typeface="Helvetica Neue"/>
              </a:rPr>
              <a:t>malgastan sus energías</a:t>
            </a:r>
            <a:r>
              <a:rPr b="0" i="0" lang="en-US" sz="4260" u="none" cap="none" strike="noStrike">
                <a:solidFill>
                  <a:srgbClr val="FFFFFF"/>
                </a:solidFill>
                <a:latin typeface="Helvetica Neue Light"/>
                <a:ea typeface="Helvetica Neue Light"/>
                <a:cs typeface="Helvetica Neue Light"/>
                <a:sym typeface="Helvetica Neue Light"/>
              </a:rPr>
              <a:t>, y millones quedan perdidos para este mundo y para el venidero.</a:t>
            </a:r>
            <a:endParaRPr/>
          </a:p>
        </p:txBody>
      </p:sp>
      <p:sp>
        <p:nvSpPr>
          <p:cNvPr id="528" name="Google Shape;528;p40"/>
          <p:cNvSpPr txBox="1"/>
          <p:nvPr/>
        </p:nvSpPr>
        <p:spPr>
          <a:xfrm>
            <a:off x="18666206" y="12439746"/>
            <a:ext cx="2951989" cy="622108"/>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500"/>
              <a:buFont typeface="Helvetica Neue Light"/>
              <a:buNone/>
            </a:pPr>
            <a:r>
              <a:rPr b="0" i="0" lang="en-US" sz="3500" u="none" cap="none" strike="noStrike">
                <a:solidFill>
                  <a:srgbClr val="FFFFFF"/>
                </a:solidFill>
                <a:latin typeface="Helvetica Neue Light"/>
                <a:ea typeface="Helvetica Neue Light"/>
                <a:cs typeface="Helvetica Neue Light"/>
                <a:sym typeface="Helvetica Neue Light"/>
              </a:rPr>
              <a:t> {1MCP 148.2}</a:t>
            </a:r>
            <a:endParaRPr/>
          </a:p>
        </p:txBody>
      </p:sp>
      <p:sp>
        <p:nvSpPr>
          <p:cNvPr id="529" name="Google Shape;529;p40"/>
          <p:cNvSpPr txBox="1"/>
          <p:nvPr/>
        </p:nvSpPr>
        <p:spPr>
          <a:xfrm>
            <a:off x="650773" y="9245372"/>
            <a:ext cx="23438054" cy="2903200"/>
          </a:xfrm>
          <a:prstGeom prst="rect">
            <a:avLst/>
          </a:prstGeom>
          <a:noFill/>
          <a:ln>
            <a:noFill/>
          </a:ln>
          <a:effectLst>
            <a:outerShdw blurRad="190500" rotWithShape="0" dir="5400000" dist="8455">
              <a:srgbClr val="000000"/>
            </a:outerShdw>
          </a:effectLst>
        </p:spPr>
        <p:txBody>
          <a:bodyPr anchorCtr="0" anchor="ctr" bIns="50800" lIns="50800" spcFirstLastPara="1" rIns="50800" wrap="square" tIns="50800">
            <a:normAutofit/>
          </a:bodyPr>
          <a:lstStyle/>
          <a:p>
            <a:pPr indent="0" lvl="0" marL="0" marR="0" rtl="0" algn="ctr">
              <a:lnSpc>
                <a:spcPct val="138421"/>
              </a:lnSpc>
              <a:spcBef>
                <a:spcPts val="0"/>
              </a:spcBef>
              <a:spcAft>
                <a:spcPts val="0"/>
              </a:spcAft>
              <a:buClr>
                <a:srgbClr val="FFFFFF"/>
              </a:buClr>
              <a:buSzPts val="4455"/>
              <a:buFont typeface="Helvetica Neue Light"/>
              <a:buNone/>
            </a:pPr>
            <a:r>
              <a:rPr b="0" i="0" lang="en-US" sz="4455" u="none" cap="none" strike="noStrike">
                <a:solidFill>
                  <a:srgbClr val="FFFFFF"/>
                </a:solidFill>
                <a:latin typeface="Helvetica Neue Light"/>
                <a:ea typeface="Helvetica Neue Light"/>
                <a:cs typeface="Helvetica Neue Light"/>
                <a:sym typeface="Helvetica Neue Light"/>
              </a:rPr>
              <a:t>Los padres deberían recordar siempre que sus hijos tienen que arrostrar estas tentaciones. </a:t>
            </a:r>
            <a:r>
              <a:rPr b="0" i="0" lang="en-US" sz="5346" u="none" cap="none" strike="noStrike">
                <a:solidFill>
                  <a:srgbClr val="FFFFFF"/>
                </a:solidFill>
                <a:latin typeface="Helvetica Neue"/>
                <a:ea typeface="Helvetica Neue"/>
                <a:cs typeface="Helvetica Neue"/>
                <a:sym typeface="Helvetica Neue"/>
              </a:rPr>
              <a:t>Tienen </a:t>
            </a:r>
            <a:r>
              <a:rPr b="0" i="0" lang="en-US" sz="4455" u="none" cap="none" strike="noStrike">
                <a:solidFill>
                  <a:srgbClr val="FFFFFF"/>
                </a:solidFill>
                <a:latin typeface="Helvetica Neue Light"/>
                <a:ea typeface="Helvetica Neue Light"/>
                <a:cs typeface="Helvetica Neue Light"/>
                <a:sym typeface="Helvetica Neue Light"/>
              </a:rPr>
              <a:t>que </a:t>
            </a:r>
            <a:r>
              <a:rPr b="0" i="0" lang="en-US" sz="5346" u="none" cap="none" strike="noStrike">
                <a:solidFill>
                  <a:srgbClr val="FFFFFF"/>
                </a:solidFill>
                <a:latin typeface="Helvetica Neue"/>
                <a:ea typeface="Helvetica Neue"/>
                <a:cs typeface="Helvetica Neue"/>
                <a:sym typeface="Helvetica Neue"/>
              </a:rPr>
              <a:t>preparar </a:t>
            </a:r>
            <a:r>
              <a:rPr b="0" i="0" lang="en-US" sz="4455" u="none" cap="none" strike="noStrike">
                <a:solidFill>
                  <a:srgbClr val="FFFFFF"/>
                </a:solidFill>
                <a:latin typeface="Helvetica Neue Light"/>
                <a:ea typeface="Helvetica Neue Light"/>
                <a:cs typeface="Helvetica Neue Light"/>
                <a:sym typeface="Helvetica Neue Light"/>
              </a:rPr>
              <a:t>al </a:t>
            </a:r>
            <a:r>
              <a:rPr b="0" i="0" lang="en-US" sz="5346" u="none" cap="none" strike="noStrike">
                <a:solidFill>
                  <a:srgbClr val="FFFFFF"/>
                </a:solidFill>
                <a:latin typeface="Helvetica Neue"/>
                <a:ea typeface="Helvetica Neue"/>
                <a:cs typeface="Helvetica Neue"/>
                <a:sym typeface="Helvetica Neue"/>
              </a:rPr>
              <a:t>niño antes </a:t>
            </a:r>
            <a:r>
              <a:rPr b="0" i="0" lang="en-US" sz="4455" u="none" cap="none" strike="noStrike">
                <a:solidFill>
                  <a:srgbClr val="FFFFFF"/>
                </a:solidFill>
                <a:latin typeface="Helvetica Neue Light"/>
                <a:ea typeface="Helvetica Neue Light"/>
                <a:cs typeface="Helvetica Neue Light"/>
                <a:sym typeface="Helvetica Neue Light"/>
              </a:rPr>
              <a:t>de su </a:t>
            </a:r>
            <a:r>
              <a:rPr b="0" i="0" lang="en-US" sz="5346" u="none" cap="none" strike="noStrike">
                <a:solidFill>
                  <a:srgbClr val="FFFFFF"/>
                </a:solidFill>
                <a:latin typeface="Helvetica Neue"/>
                <a:ea typeface="Helvetica Neue"/>
                <a:cs typeface="Helvetica Neue"/>
                <a:sym typeface="Helvetica Neue"/>
              </a:rPr>
              <a:t>nacimiento </a:t>
            </a:r>
            <a:r>
              <a:rPr b="0" i="0" lang="en-US" sz="4455" u="none" cap="none" strike="noStrike">
                <a:solidFill>
                  <a:srgbClr val="FFFFFF"/>
                </a:solidFill>
                <a:latin typeface="Helvetica Neue Light"/>
                <a:ea typeface="Helvetica Neue Light"/>
                <a:cs typeface="Helvetica Neue Light"/>
                <a:sym typeface="Helvetica Neue Light"/>
              </a:rPr>
              <a:t>para </a:t>
            </a:r>
            <a:r>
              <a:rPr b="0" i="0" lang="en-US" sz="5346" u="none" cap="none" strike="noStrike">
                <a:solidFill>
                  <a:srgbClr val="FFFFFF"/>
                </a:solidFill>
                <a:latin typeface="Helvetica Neue"/>
                <a:ea typeface="Helvetica Neue"/>
                <a:cs typeface="Helvetica Neue"/>
                <a:sym typeface="Helvetica Neue"/>
              </a:rPr>
              <a:t>predisponerlo a pelear </a:t>
            </a:r>
            <a:r>
              <a:rPr b="0" i="0" lang="en-US" sz="4455" u="none" cap="none" strike="noStrike">
                <a:solidFill>
                  <a:srgbClr val="FFFFFF"/>
                </a:solidFill>
                <a:latin typeface="Helvetica Neue Light"/>
                <a:ea typeface="Helvetica Neue Light"/>
                <a:cs typeface="Helvetica Neue Light"/>
                <a:sym typeface="Helvetica Neue Light"/>
              </a:rPr>
              <a:t>con </a:t>
            </a:r>
            <a:r>
              <a:rPr b="0" i="0" lang="en-US" sz="5346" u="none" cap="none" strike="noStrike">
                <a:solidFill>
                  <a:srgbClr val="FFFFFF"/>
                </a:solidFill>
                <a:latin typeface="Helvetica Neue"/>
                <a:ea typeface="Helvetica Neue"/>
                <a:cs typeface="Helvetica Neue"/>
                <a:sym typeface="Helvetica Neue"/>
              </a:rPr>
              <a:t>éxito </a:t>
            </a:r>
            <a:r>
              <a:rPr b="0" i="0" lang="en-US" sz="4455" u="none" cap="none" strike="noStrike">
                <a:solidFill>
                  <a:srgbClr val="FFFFFF"/>
                </a:solidFill>
                <a:latin typeface="Helvetica Neue Light"/>
                <a:ea typeface="Helvetica Neue Light"/>
                <a:cs typeface="Helvetica Neue Light"/>
                <a:sym typeface="Helvetica Neue Light"/>
              </a:rPr>
              <a:t>las </a:t>
            </a:r>
            <a:r>
              <a:rPr b="0" i="0" lang="en-US" sz="5346" u="none" cap="none" strike="noStrike">
                <a:solidFill>
                  <a:srgbClr val="FFFFFF"/>
                </a:solidFill>
                <a:latin typeface="Helvetica Neue"/>
                <a:ea typeface="Helvetica Neue"/>
                <a:cs typeface="Helvetica Neue"/>
                <a:sym typeface="Helvetica Neue"/>
              </a:rPr>
              <a:t>batallas contra </a:t>
            </a:r>
            <a:r>
              <a:rPr b="0" i="0" lang="en-US" sz="4455" u="none" cap="none" strike="noStrike">
                <a:solidFill>
                  <a:srgbClr val="FFFFFF"/>
                </a:solidFill>
                <a:latin typeface="Helvetica Neue Light"/>
                <a:ea typeface="Helvetica Neue Light"/>
                <a:cs typeface="Helvetica Neue Light"/>
                <a:sym typeface="Helvetica Neue Light"/>
              </a:rPr>
              <a:t>el </a:t>
            </a:r>
            <a:r>
              <a:rPr b="0" i="0" lang="en-US" sz="5346" u="none" cap="none" strike="noStrike">
                <a:solidFill>
                  <a:srgbClr val="FFFFFF"/>
                </a:solidFill>
                <a:latin typeface="Helvetica Neue"/>
                <a:ea typeface="Helvetica Neue"/>
                <a:cs typeface="Helvetica Neue"/>
                <a:sym typeface="Helvetica Neue"/>
              </a:rPr>
              <a:t>mal</a:t>
            </a:r>
            <a:r>
              <a:rPr b="0" i="0" lang="en-US" sz="4455" u="none" cap="none" strike="noStrike">
                <a:solidFill>
                  <a:srgbClr val="FFFFFF"/>
                </a:solidFill>
                <a:latin typeface="Helvetica Neue Light"/>
                <a:ea typeface="Helvetica Neue Light"/>
                <a:cs typeface="Helvetica Neue Light"/>
                <a:sym typeface="Helvetica Neue Light"/>
              </a:rPr>
              <a:t>.</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3E3F"/>
        </a:solidFill>
      </p:bgPr>
    </p:bg>
    <p:spTree>
      <p:nvGrpSpPr>
        <p:cNvPr id="533" name="Shape 533"/>
        <p:cNvGrpSpPr/>
        <p:nvPr/>
      </p:nvGrpSpPr>
      <p:grpSpPr>
        <a:xfrm>
          <a:off x="0" y="0"/>
          <a:ext cx="0" cy="0"/>
          <a:chOff x="0" y="0"/>
          <a:chExt cx="0" cy="0"/>
        </a:xfrm>
      </p:grpSpPr>
      <p:sp>
        <p:nvSpPr>
          <p:cNvPr id="534" name="Google Shape;534;p41"/>
          <p:cNvSpPr/>
          <p:nvPr/>
        </p:nvSpPr>
        <p:spPr>
          <a:xfrm>
            <a:off x="10640962" y="1251447"/>
            <a:ext cx="12940310" cy="10474029"/>
          </a:xfrm>
          <a:prstGeom prst="roundRect">
            <a:avLst>
              <a:gd fmla="val 3732" name="adj"/>
            </a:avLst>
          </a:prstGeom>
          <a:blipFill rotWithShape="1">
            <a:blip r:embed="rId3">
              <a:alphaModFix/>
            </a:blip>
            <a:stretch>
              <a:fillRect b="0" l="0" r="0" t="0"/>
            </a:stretch>
          </a:blipFill>
          <a:ln>
            <a:noFill/>
          </a:ln>
          <a:effectLst>
            <a:outerShdw blurRad="190500" rotWithShape="0" dir="5400000" dist="8455">
              <a:srgbClr val="000000"/>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5000"/>
              <a:buFont typeface="Permanent Marker"/>
              <a:buNone/>
            </a:pPr>
            <a:r>
              <a:t/>
            </a:r>
            <a:endParaRPr b="0" i="0" sz="5000" u="none" cap="none" strike="noStrike">
              <a:solidFill>
                <a:srgbClr val="FFFFFF"/>
              </a:solidFill>
              <a:latin typeface="Permanent Marker"/>
              <a:ea typeface="Permanent Marker"/>
              <a:cs typeface="Permanent Marker"/>
              <a:sym typeface="Permanent Marker"/>
            </a:endParaRPr>
          </a:p>
        </p:txBody>
      </p:sp>
      <p:sp>
        <p:nvSpPr>
          <p:cNvPr id="535" name="Google Shape;535;p41"/>
          <p:cNvSpPr txBox="1"/>
          <p:nvPr>
            <p:ph idx="4294967295" type="ctrTitle"/>
          </p:nvPr>
        </p:nvSpPr>
        <p:spPr>
          <a:xfrm>
            <a:off x="11081807" y="1214780"/>
            <a:ext cx="12412831" cy="10547363"/>
          </a:xfrm>
          <a:prstGeom prst="rect">
            <a:avLst/>
          </a:prstGeom>
          <a:noFill/>
          <a:ln>
            <a:noFill/>
          </a:ln>
          <a:effectLst>
            <a:outerShdw blurRad="190500" rotWithShape="0" dir="5400000" dist="8455">
              <a:srgbClr val="000000"/>
            </a:outerShdw>
          </a:effectLst>
        </p:spPr>
        <p:txBody>
          <a:bodyPr anchorCtr="0" anchor="ctr" bIns="50800" lIns="50800" spcFirstLastPara="1" rIns="50800" wrap="square" tIns="50800">
            <a:normAutofit/>
          </a:bodyPr>
          <a:lstStyle/>
          <a:p>
            <a:pPr indent="0" lvl="0" marL="0" marR="0" rtl="0" algn="ctr">
              <a:lnSpc>
                <a:spcPct val="132158"/>
              </a:lnSpc>
              <a:spcBef>
                <a:spcPts val="0"/>
              </a:spcBef>
              <a:spcAft>
                <a:spcPts val="0"/>
              </a:spcAft>
              <a:buClr>
                <a:srgbClr val="FFFFFF"/>
              </a:buClr>
              <a:buSzPts val="7718"/>
              <a:buFont typeface="Roboto"/>
              <a:buNone/>
            </a:pPr>
            <a:r>
              <a:rPr b="1" i="0" lang="en-US" sz="7718" u="none" cap="none" strike="noStrike">
                <a:solidFill>
                  <a:srgbClr val="FFFFFF"/>
                </a:solidFill>
                <a:latin typeface="Roboto"/>
                <a:ea typeface="Roboto"/>
                <a:cs typeface="Roboto"/>
                <a:sym typeface="Roboto"/>
              </a:rPr>
              <a:t>Esta </a:t>
            </a:r>
            <a:r>
              <a:rPr b="0" i="0" lang="en-US" sz="4980" u="none" cap="none" strike="noStrike">
                <a:solidFill>
                  <a:srgbClr val="FFFFFF"/>
                </a:solidFill>
                <a:latin typeface="Helvetica Neue Light"/>
                <a:ea typeface="Helvetica Neue Light"/>
                <a:cs typeface="Helvetica Neue Light"/>
                <a:sym typeface="Helvetica Neue Light"/>
              </a:rPr>
              <a:t>responsabilidad </a:t>
            </a:r>
            <a:r>
              <a:rPr b="1" i="0" lang="en-US" sz="7718" u="none" cap="none" strike="noStrike">
                <a:solidFill>
                  <a:srgbClr val="FFFFFF"/>
                </a:solidFill>
                <a:latin typeface="Roboto"/>
                <a:ea typeface="Roboto"/>
                <a:cs typeface="Roboto"/>
                <a:sym typeface="Roboto"/>
              </a:rPr>
              <a:t>recae </a:t>
            </a:r>
            <a:r>
              <a:rPr b="0" i="0" lang="en-US" sz="4980" u="none" cap="none" strike="noStrike">
                <a:solidFill>
                  <a:srgbClr val="FFFFFF"/>
                </a:solidFill>
                <a:latin typeface="Helvetica Neue Light"/>
                <a:ea typeface="Helvetica Neue Light"/>
                <a:cs typeface="Helvetica Neue Light"/>
                <a:sym typeface="Helvetica Neue Light"/>
              </a:rPr>
              <a:t>principalmente </a:t>
            </a:r>
            <a:r>
              <a:rPr b="1" i="0" lang="en-US" sz="7718" u="none" cap="none" strike="noStrike">
                <a:solidFill>
                  <a:srgbClr val="FFFFFF"/>
                </a:solidFill>
                <a:latin typeface="Roboto"/>
                <a:ea typeface="Roboto"/>
                <a:cs typeface="Roboto"/>
                <a:sym typeface="Roboto"/>
              </a:rPr>
              <a:t>sobre</a:t>
            </a:r>
            <a:r>
              <a:rPr b="0" i="0" lang="en-US" sz="4980" u="none" cap="none" strike="noStrike">
                <a:solidFill>
                  <a:srgbClr val="FFFFFF"/>
                </a:solidFill>
                <a:latin typeface="Helvetica Neue Light"/>
                <a:ea typeface="Helvetica Neue Light"/>
                <a:cs typeface="Helvetica Neue Light"/>
                <a:sym typeface="Helvetica Neue Light"/>
              </a:rPr>
              <a:t> la </a:t>
            </a:r>
            <a:r>
              <a:rPr b="1" i="0" lang="en-US" sz="7718" u="none" cap="none" strike="noStrike">
                <a:solidFill>
                  <a:srgbClr val="FFFFFF"/>
                </a:solidFill>
                <a:latin typeface="Roboto"/>
                <a:ea typeface="Roboto"/>
                <a:cs typeface="Roboto"/>
                <a:sym typeface="Roboto"/>
              </a:rPr>
              <a:t>madre</a:t>
            </a:r>
            <a:r>
              <a:rPr b="0" i="0" lang="en-US" sz="4980" u="none" cap="none" strike="noStrike">
                <a:solidFill>
                  <a:srgbClr val="FFFFFF"/>
                </a:solidFill>
                <a:latin typeface="Helvetica Neue Light"/>
                <a:ea typeface="Helvetica Neue Light"/>
                <a:cs typeface="Helvetica Neue Light"/>
                <a:sym typeface="Helvetica Neue Light"/>
              </a:rPr>
              <a:t>, que </a:t>
            </a:r>
            <a:r>
              <a:rPr b="1" i="0" lang="en-US" sz="7718" u="none" cap="none" strike="noStrike">
                <a:solidFill>
                  <a:srgbClr val="FFFFFF"/>
                </a:solidFill>
                <a:latin typeface="Roboto"/>
                <a:ea typeface="Roboto"/>
                <a:cs typeface="Roboto"/>
                <a:sym typeface="Roboto"/>
              </a:rPr>
              <a:t>con su sangre vital nutre</a:t>
            </a:r>
            <a:r>
              <a:rPr b="0" i="0" lang="en-US" sz="4980" u="none" cap="none" strike="noStrike">
                <a:solidFill>
                  <a:srgbClr val="FFFFFF"/>
                </a:solidFill>
                <a:latin typeface="Helvetica Neue Light"/>
                <a:ea typeface="Helvetica Neue Light"/>
                <a:cs typeface="Helvetica Neue Light"/>
                <a:sym typeface="Helvetica Neue Light"/>
              </a:rPr>
              <a:t> al </a:t>
            </a:r>
            <a:r>
              <a:rPr b="1" i="0" lang="en-US" sz="7718" u="none" cap="none" strike="noStrike">
                <a:solidFill>
                  <a:srgbClr val="FFFFFF"/>
                </a:solidFill>
                <a:latin typeface="Roboto"/>
                <a:ea typeface="Roboto"/>
                <a:cs typeface="Roboto"/>
                <a:sym typeface="Roboto"/>
              </a:rPr>
              <a:t>niño</a:t>
            </a:r>
            <a:r>
              <a:rPr b="0" i="0" lang="en-US" sz="4980" u="none" cap="none" strike="noStrike">
                <a:solidFill>
                  <a:srgbClr val="FFFFFF"/>
                </a:solidFill>
                <a:latin typeface="Helvetica Neue Light"/>
                <a:ea typeface="Helvetica Neue Light"/>
                <a:cs typeface="Helvetica Neue Light"/>
                <a:sym typeface="Helvetica Neue Light"/>
              </a:rPr>
              <a:t> y </a:t>
            </a:r>
            <a:r>
              <a:rPr b="1" i="0" lang="en-US" sz="7718" u="none" cap="none" strike="noStrike">
                <a:solidFill>
                  <a:srgbClr val="FFFFFF"/>
                </a:solidFill>
                <a:latin typeface="Roboto"/>
                <a:ea typeface="Roboto"/>
                <a:cs typeface="Roboto"/>
                <a:sym typeface="Roboto"/>
              </a:rPr>
              <a:t>forma su armazón física</a:t>
            </a:r>
            <a:r>
              <a:rPr b="0" i="0" lang="en-US" sz="4980" u="none" cap="none" strike="noStrike">
                <a:solidFill>
                  <a:srgbClr val="FFFFFF"/>
                </a:solidFill>
                <a:latin typeface="Helvetica Neue Light"/>
                <a:ea typeface="Helvetica Neue Light"/>
                <a:cs typeface="Helvetica Neue Light"/>
                <a:sym typeface="Helvetica Neue Light"/>
              </a:rPr>
              <a:t>, le </a:t>
            </a:r>
            <a:r>
              <a:rPr b="1" i="0" lang="en-US" sz="7718" u="none" cap="none" strike="noStrike">
                <a:solidFill>
                  <a:srgbClr val="FFFFFF"/>
                </a:solidFill>
                <a:latin typeface="Roboto"/>
                <a:ea typeface="Roboto"/>
                <a:cs typeface="Roboto"/>
                <a:sym typeface="Roboto"/>
              </a:rPr>
              <a:t>comunica también influencias intelectuales</a:t>
            </a:r>
            <a:r>
              <a:rPr b="0" i="0" lang="en-US" sz="4980" u="none" cap="none" strike="noStrike">
                <a:solidFill>
                  <a:srgbClr val="FFFFFF"/>
                </a:solidFill>
                <a:latin typeface="Helvetica Neue Light"/>
                <a:ea typeface="Helvetica Neue Light"/>
                <a:cs typeface="Helvetica Neue Light"/>
                <a:sym typeface="Helvetica Neue Light"/>
              </a:rPr>
              <a:t> y </a:t>
            </a:r>
            <a:r>
              <a:rPr b="1" i="0" lang="en-US" sz="7718" u="none" cap="none" strike="noStrike">
                <a:solidFill>
                  <a:srgbClr val="FFFFFF"/>
                </a:solidFill>
                <a:latin typeface="Roboto"/>
                <a:ea typeface="Roboto"/>
                <a:cs typeface="Roboto"/>
                <a:sym typeface="Roboto"/>
              </a:rPr>
              <a:t>espirituales</a:t>
            </a:r>
            <a:r>
              <a:rPr b="0" i="0" lang="en-US" sz="4980" u="none" cap="none" strike="noStrike">
                <a:solidFill>
                  <a:srgbClr val="FFFFFF"/>
                </a:solidFill>
                <a:latin typeface="Helvetica Neue Light"/>
                <a:ea typeface="Helvetica Neue Light"/>
                <a:cs typeface="Helvetica Neue Light"/>
                <a:sym typeface="Helvetica Neue Light"/>
              </a:rPr>
              <a:t> que tienden a</a:t>
            </a:r>
            <a:r>
              <a:rPr b="1" i="0" lang="en-US" sz="7718" u="none" cap="none" strike="noStrike">
                <a:solidFill>
                  <a:srgbClr val="FFFFFF"/>
                </a:solidFill>
                <a:latin typeface="Roboto"/>
                <a:ea typeface="Roboto"/>
                <a:cs typeface="Roboto"/>
                <a:sym typeface="Roboto"/>
              </a:rPr>
              <a:t> formar </a:t>
            </a:r>
            <a:r>
              <a:rPr b="0" i="0" lang="en-US" sz="4980" u="none" cap="none" strike="noStrike">
                <a:solidFill>
                  <a:srgbClr val="FFFFFF"/>
                </a:solidFill>
                <a:latin typeface="Helvetica Neue Light"/>
                <a:ea typeface="Helvetica Neue Light"/>
                <a:cs typeface="Helvetica Neue Light"/>
                <a:sym typeface="Helvetica Neue Light"/>
              </a:rPr>
              <a:t>la </a:t>
            </a:r>
            <a:r>
              <a:rPr b="1" i="0" lang="en-US" sz="7718" u="none" cap="none" strike="noStrike">
                <a:solidFill>
                  <a:srgbClr val="FFFFFF"/>
                </a:solidFill>
                <a:latin typeface="Roboto"/>
                <a:ea typeface="Roboto"/>
                <a:cs typeface="Roboto"/>
                <a:sym typeface="Roboto"/>
              </a:rPr>
              <a:t>inteligencia</a:t>
            </a:r>
            <a:r>
              <a:rPr b="0" i="0" lang="en-US" sz="4980" u="none" cap="none" strike="noStrike">
                <a:solidFill>
                  <a:srgbClr val="FFFFFF"/>
                </a:solidFill>
                <a:latin typeface="Helvetica Neue Light"/>
                <a:ea typeface="Helvetica Neue Light"/>
                <a:cs typeface="Helvetica Neue Light"/>
                <a:sym typeface="Helvetica Neue Light"/>
              </a:rPr>
              <a:t> y el </a:t>
            </a:r>
            <a:r>
              <a:rPr b="1" i="0" lang="en-US" sz="7718" u="none" cap="none" strike="noStrike">
                <a:solidFill>
                  <a:srgbClr val="FFFFFF"/>
                </a:solidFill>
                <a:latin typeface="Roboto"/>
                <a:ea typeface="Roboto"/>
                <a:cs typeface="Roboto"/>
                <a:sym typeface="Roboto"/>
              </a:rPr>
              <a:t>carácter</a:t>
            </a:r>
            <a:r>
              <a:rPr b="0" i="0" lang="en-US" sz="4980" u="none" cap="none" strike="noStrike">
                <a:solidFill>
                  <a:srgbClr val="FFFFFF"/>
                </a:solidFill>
                <a:latin typeface="Helvetica Neue Light"/>
                <a:ea typeface="Helvetica Neue Light"/>
                <a:cs typeface="Helvetica Neue Light"/>
                <a:sym typeface="Helvetica Neue Light"/>
              </a:rPr>
              <a:t>.</a:t>
            </a:r>
            <a:endParaRPr/>
          </a:p>
        </p:txBody>
      </p:sp>
      <p:sp>
        <p:nvSpPr>
          <p:cNvPr id="536" name="Google Shape;536;p41"/>
          <p:cNvSpPr txBox="1"/>
          <p:nvPr/>
        </p:nvSpPr>
        <p:spPr>
          <a:xfrm>
            <a:off x="14342459" y="12566746"/>
            <a:ext cx="7078282" cy="622108"/>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500"/>
              <a:buFont typeface="Helvetica Neue Light"/>
              <a:buNone/>
            </a:pPr>
            <a:r>
              <a:rPr b="0" i="0" lang="en-US" sz="3500" u="none" cap="none" strike="noStrike">
                <a:solidFill>
                  <a:srgbClr val="FFFFFF"/>
                </a:solidFill>
                <a:latin typeface="Helvetica Neue Light"/>
                <a:ea typeface="Helvetica Neue Light"/>
                <a:cs typeface="Helvetica Neue Light"/>
                <a:sym typeface="Helvetica Neue Light"/>
              </a:rPr>
              <a:t> —El MC, 287 (1905). {1MCP 148.4}</a:t>
            </a:r>
            <a:endParaRPr/>
          </a:p>
        </p:txBody>
      </p:sp>
      <p:pic>
        <p:nvPicPr>
          <p:cNvPr descr="Imagen" id="537" name="Google Shape;537;p41"/>
          <p:cNvPicPr preferRelativeResize="0"/>
          <p:nvPr/>
        </p:nvPicPr>
        <p:blipFill rotWithShape="1">
          <a:blip r:embed="rId4">
            <a:alphaModFix/>
          </a:blip>
          <a:srcRect b="0" l="0" r="0" t="0"/>
          <a:stretch/>
        </p:blipFill>
        <p:spPr>
          <a:xfrm>
            <a:off x="597159" y="1243621"/>
            <a:ext cx="10489682" cy="10489681"/>
          </a:xfrm>
          <a:prstGeom prst="rect">
            <a:avLst/>
          </a:prstGeom>
          <a:noFill/>
          <a:ln>
            <a:noFill/>
          </a:ln>
          <a:effectLst>
            <a:outerShdw blurRad="63500" rotWithShape="0" dir="5400000" dist="50800">
              <a:srgbClr val="292929">
                <a:alpha val="46274"/>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A3A3B"/>
            </a:gs>
            <a:gs pos="100000">
              <a:srgbClr val="523D6F"/>
            </a:gs>
          </a:gsLst>
          <a:lin ang="5400000" scaled="0"/>
        </a:gradFill>
      </p:bgPr>
    </p:bg>
    <p:spTree>
      <p:nvGrpSpPr>
        <p:cNvPr id="541" name="Shape 541"/>
        <p:cNvGrpSpPr/>
        <p:nvPr/>
      </p:nvGrpSpPr>
      <p:grpSpPr>
        <a:xfrm>
          <a:off x="0" y="0"/>
          <a:ext cx="0" cy="0"/>
          <a:chOff x="0" y="0"/>
          <a:chExt cx="0" cy="0"/>
        </a:xfrm>
      </p:grpSpPr>
      <p:pic>
        <p:nvPicPr>
          <p:cNvPr descr="Rectángulo Rectángulo" id="542" name="Google Shape;542;p42"/>
          <p:cNvPicPr preferRelativeResize="0"/>
          <p:nvPr/>
        </p:nvPicPr>
        <p:blipFill rotWithShape="1">
          <a:blip r:embed="rId3">
            <a:alphaModFix amt="92831"/>
          </a:blip>
          <a:srcRect b="0" l="0" r="0" t="0"/>
          <a:stretch/>
        </p:blipFill>
        <p:spPr>
          <a:xfrm>
            <a:off x="139699" y="8764289"/>
            <a:ext cx="24104600" cy="3941069"/>
          </a:xfrm>
          <a:prstGeom prst="rect">
            <a:avLst/>
          </a:prstGeom>
          <a:noFill/>
          <a:ln>
            <a:noFill/>
          </a:ln>
          <a:effectLst>
            <a:outerShdw blurRad="190500" rotWithShape="0" dir="5400000" dist="8455">
              <a:srgbClr val="6B5492">
                <a:alpha val="87058"/>
              </a:srgbClr>
            </a:outerShdw>
          </a:effectLst>
        </p:spPr>
      </p:pic>
      <p:pic>
        <p:nvPicPr>
          <p:cNvPr descr="Rectángulo Rectángulo" id="543" name="Google Shape;543;p42"/>
          <p:cNvPicPr preferRelativeResize="0"/>
          <p:nvPr/>
        </p:nvPicPr>
        <p:blipFill rotWithShape="1">
          <a:blip r:embed="rId4">
            <a:alphaModFix/>
          </a:blip>
          <a:srcRect b="0" l="0" r="0" t="0"/>
          <a:stretch/>
        </p:blipFill>
        <p:spPr>
          <a:xfrm>
            <a:off x="1917700" y="311237"/>
            <a:ext cx="21534339" cy="2745384"/>
          </a:xfrm>
          <a:prstGeom prst="rect">
            <a:avLst/>
          </a:prstGeom>
          <a:noFill/>
          <a:ln>
            <a:noFill/>
          </a:ln>
          <a:effectLst>
            <a:outerShdw blurRad="190500" rotWithShape="0" dir="5400000" dist="8455">
              <a:srgbClr val="000000"/>
            </a:outerShdw>
          </a:effectLst>
        </p:spPr>
      </p:pic>
      <p:sp>
        <p:nvSpPr>
          <p:cNvPr id="544" name="Google Shape;544;p42"/>
          <p:cNvSpPr txBox="1"/>
          <p:nvPr>
            <p:ph idx="4294967295" type="ctrTitle"/>
          </p:nvPr>
        </p:nvSpPr>
        <p:spPr>
          <a:xfrm>
            <a:off x="2099304" y="1103983"/>
            <a:ext cx="20942300" cy="1798055"/>
          </a:xfrm>
          <a:prstGeom prst="rect">
            <a:avLst/>
          </a:prstGeom>
          <a:noFill/>
          <a:ln>
            <a:noFill/>
          </a:ln>
          <a:effectLst>
            <a:outerShdw blurRad="190500" rotWithShape="0" dir="5400000" dist="8455">
              <a:srgbClr val="000000"/>
            </a:outerShdw>
          </a:effectLst>
        </p:spPr>
        <p:txBody>
          <a:bodyPr anchorCtr="0" anchor="ctr" bIns="50800" lIns="50800" spcFirstLastPara="1" rIns="50800" wrap="square" tIns="50800">
            <a:normAutofit/>
          </a:bodyPr>
          <a:lstStyle/>
          <a:p>
            <a:pPr indent="0" lvl="0" marL="0" marR="0" rtl="0" algn="ctr">
              <a:lnSpc>
                <a:spcPct val="101094"/>
              </a:lnSpc>
              <a:spcBef>
                <a:spcPts val="0"/>
              </a:spcBef>
              <a:spcAft>
                <a:spcPts val="0"/>
              </a:spcAft>
              <a:buClr>
                <a:srgbClr val="FFFFFF"/>
              </a:buClr>
              <a:buSzPts val="7221"/>
              <a:buFont typeface="Helvetica Neue"/>
              <a:buNone/>
            </a:pPr>
            <a:r>
              <a:rPr b="0" i="0" lang="en-US" sz="7221" u="none" cap="none" strike="noStrike">
                <a:solidFill>
                  <a:srgbClr val="FFFFFF"/>
                </a:solidFill>
                <a:latin typeface="Helvetica Neue"/>
                <a:ea typeface="Helvetica Neue"/>
                <a:cs typeface="Helvetica Neue"/>
                <a:sym typeface="Helvetica Neue"/>
              </a:rPr>
              <a:t>La responsabilidad</a:t>
            </a:r>
            <a:r>
              <a:rPr b="0" i="0" lang="en-US" sz="4896" u="none" cap="none" strike="noStrike">
                <a:solidFill>
                  <a:srgbClr val="FFFFFF"/>
                </a:solidFill>
                <a:latin typeface="Helvetica Neue Light"/>
                <a:ea typeface="Helvetica Neue Light"/>
                <a:cs typeface="Helvetica Neue Light"/>
                <a:sym typeface="Helvetica Neue Light"/>
              </a:rPr>
              <a:t> de los </a:t>
            </a:r>
            <a:r>
              <a:rPr b="0" i="0" lang="en-US" sz="7221" u="none" cap="none" strike="noStrike">
                <a:solidFill>
                  <a:srgbClr val="FFFFFF"/>
                </a:solidFill>
                <a:latin typeface="Helvetica Neue"/>
                <a:ea typeface="Helvetica Neue"/>
                <a:cs typeface="Helvetica Neue"/>
                <a:sym typeface="Helvetica Neue"/>
              </a:rPr>
              <a:t>padres</a:t>
            </a:r>
            <a:r>
              <a:rPr b="0" i="0" lang="en-US" sz="4896" u="none" cap="none" strike="noStrike">
                <a:solidFill>
                  <a:srgbClr val="FFFFFF"/>
                </a:solidFill>
                <a:latin typeface="Helvetica Neue Light"/>
                <a:ea typeface="Helvetica Neue Light"/>
                <a:cs typeface="Helvetica Neue Light"/>
                <a:sym typeface="Helvetica Neue Light"/>
              </a:rPr>
              <a:t> por la </a:t>
            </a:r>
            <a:r>
              <a:rPr b="0" i="0" lang="en-US" sz="7221" u="none" cap="none" strike="noStrike">
                <a:solidFill>
                  <a:srgbClr val="FFFFFF"/>
                </a:solidFill>
                <a:latin typeface="Helvetica Neue"/>
                <a:ea typeface="Helvetica Neue"/>
                <a:cs typeface="Helvetica Neue"/>
                <a:sym typeface="Helvetica Neue"/>
              </a:rPr>
              <a:t>influencia prenatal</a:t>
            </a:r>
            <a:endParaRPr/>
          </a:p>
        </p:txBody>
      </p:sp>
      <p:sp>
        <p:nvSpPr>
          <p:cNvPr id="545" name="Google Shape;545;p42"/>
          <p:cNvSpPr txBox="1"/>
          <p:nvPr/>
        </p:nvSpPr>
        <p:spPr>
          <a:xfrm>
            <a:off x="581255" y="8960718"/>
            <a:ext cx="23221490" cy="3548211"/>
          </a:xfrm>
          <a:prstGeom prst="rect">
            <a:avLst/>
          </a:prstGeom>
          <a:noFill/>
          <a:ln>
            <a:noFill/>
          </a:ln>
        </p:spPr>
        <p:txBody>
          <a:bodyPr anchorCtr="0" anchor="t" bIns="50800" lIns="50800" spcFirstLastPara="1" rIns="50800" wrap="square" tIns="50800">
            <a:normAutofit/>
          </a:bodyPr>
          <a:lstStyle/>
          <a:p>
            <a:pPr indent="0" lvl="0" marL="0" marR="0" rtl="0" algn="ctr">
              <a:lnSpc>
                <a:spcPct val="137500"/>
              </a:lnSpc>
              <a:spcBef>
                <a:spcPts val="0"/>
              </a:spcBef>
              <a:spcAft>
                <a:spcPts val="0"/>
              </a:spcAft>
              <a:buClr>
                <a:srgbClr val="FFFFFF"/>
              </a:buClr>
              <a:buSzPts val="4800"/>
              <a:buFont typeface="Helvetica Neue Light"/>
              <a:buNone/>
            </a:pPr>
            <a:r>
              <a:rPr b="0" i="0" lang="en-US" sz="4800" u="none" cap="none" strike="noStrike">
                <a:solidFill>
                  <a:srgbClr val="FFFFFF"/>
                </a:solidFill>
                <a:latin typeface="Helvetica Neue Light"/>
                <a:ea typeface="Helvetica Neue Light"/>
                <a:cs typeface="Helvetica Neue Light"/>
                <a:sym typeface="Helvetica Neue Light"/>
              </a:rPr>
              <a:t>La salud física y moral están íntimamente unidas. Qué enorme responsabilidad descansa sobre los padres cuando consideramos que la conducta que siguen antes del nacimiento de sus hijos tiene mucho que ver con el desarrollo de su carácter después del nacimiento.</a:t>
            </a:r>
            <a:endParaRPr/>
          </a:p>
        </p:txBody>
      </p:sp>
      <p:sp>
        <p:nvSpPr>
          <p:cNvPr id="546" name="Google Shape;546;p42"/>
          <p:cNvSpPr txBox="1"/>
          <p:nvPr/>
        </p:nvSpPr>
        <p:spPr>
          <a:xfrm>
            <a:off x="13761338" y="12744546"/>
            <a:ext cx="9713723" cy="622108"/>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500"/>
              <a:buFont typeface="Helvetica Neue Light"/>
              <a:buNone/>
            </a:pPr>
            <a:r>
              <a:rPr b="0" i="0" lang="en-US" sz="3500" u="none" cap="none" strike="noStrike">
                <a:solidFill>
                  <a:srgbClr val="FFFFFF"/>
                </a:solidFill>
                <a:latin typeface="Helvetica Neue Light"/>
                <a:ea typeface="Helvetica Neue Light"/>
                <a:cs typeface="Helvetica Neue Light"/>
                <a:sym typeface="Helvetica Neue Light"/>
              </a:rPr>
              <a:t> —Mensajes Selectos 2:490 (1865). {1MCP 149.1}</a:t>
            </a:r>
            <a:endParaRPr/>
          </a:p>
        </p:txBody>
      </p:sp>
      <p:sp>
        <p:nvSpPr>
          <p:cNvPr id="547" name="Google Shape;547;p42"/>
          <p:cNvSpPr txBox="1"/>
          <p:nvPr/>
        </p:nvSpPr>
        <p:spPr>
          <a:xfrm>
            <a:off x="1614218" y="3900558"/>
            <a:ext cx="21155564" cy="4203523"/>
          </a:xfrm>
          <a:prstGeom prst="rect">
            <a:avLst/>
          </a:prstGeom>
          <a:noFill/>
          <a:ln>
            <a:noFill/>
          </a:ln>
        </p:spPr>
        <p:txBody>
          <a:bodyPr anchorCtr="0" anchor="t" bIns="50800" lIns="50800" spcFirstLastPara="1" rIns="50800" wrap="square" tIns="50800">
            <a:normAutofit/>
          </a:bodyPr>
          <a:lstStyle/>
          <a:p>
            <a:pPr indent="0" lvl="0" marL="0" marR="0" rtl="0" algn="ctr">
              <a:lnSpc>
                <a:spcPct val="100000"/>
              </a:lnSpc>
              <a:spcBef>
                <a:spcPts val="0"/>
              </a:spcBef>
              <a:spcAft>
                <a:spcPts val="0"/>
              </a:spcAft>
              <a:buClr>
                <a:srgbClr val="FFFFFF"/>
              </a:buClr>
              <a:buSzPts val="6596"/>
              <a:buFont typeface="Helvetica Neue"/>
              <a:buNone/>
            </a:pPr>
            <a:r>
              <a:rPr b="1" i="0" lang="en-US" sz="6596" u="none" cap="none" strike="noStrike">
                <a:solidFill>
                  <a:srgbClr val="FFFFFF"/>
                </a:solidFill>
                <a:latin typeface="Helvetica Neue"/>
                <a:ea typeface="Helvetica Neue"/>
                <a:cs typeface="Helvetica Neue"/>
                <a:sym typeface="Helvetica Neue"/>
              </a:rPr>
              <a:t>El primer gran objetivo</a:t>
            </a:r>
            <a:r>
              <a:rPr b="0" i="0" lang="en-US" sz="4420" u="none" cap="none" strike="noStrike">
                <a:solidFill>
                  <a:srgbClr val="FFFFFF"/>
                </a:solidFill>
                <a:latin typeface="Helvetica Neue Light"/>
                <a:ea typeface="Helvetica Neue Light"/>
                <a:cs typeface="Helvetica Neue Light"/>
                <a:sym typeface="Helvetica Neue Light"/>
              </a:rPr>
              <a:t> que </a:t>
            </a:r>
            <a:r>
              <a:rPr b="1" i="0" lang="en-US" sz="6596" u="none" cap="none" strike="noStrike">
                <a:solidFill>
                  <a:srgbClr val="FFFFFF"/>
                </a:solidFill>
                <a:latin typeface="Helvetica Neue"/>
                <a:ea typeface="Helvetica Neue"/>
                <a:cs typeface="Helvetica Neue"/>
                <a:sym typeface="Helvetica Neue"/>
              </a:rPr>
              <a:t>debe alcanzarse </a:t>
            </a:r>
            <a:r>
              <a:rPr b="0" i="0" lang="en-US" sz="4420" u="none" cap="none" strike="noStrike">
                <a:solidFill>
                  <a:srgbClr val="FFFFFF"/>
                </a:solidFill>
                <a:latin typeface="Helvetica Neue Light"/>
                <a:ea typeface="Helvetica Neue Light"/>
                <a:cs typeface="Helvetica Neue Light"/>
                <a:sym typeface="Helvetica Neue Light"/>
              </a:rPr>
              <a:t>en la </a:t>
            </a:r>
            <a:r>
              <a:rPr b="1" i="0" lang="en-US" sz="6596" u="none" cap="none" strike="noStrike">
                <a:solidFill>
                  <a:srgbClr val="FFFFFF"/>
                </a:solidFill>
                <a:latin typeface="Helvetica Neue"/>
                <a:ea typeface="Helvetica Neue"/>
                <a:cs typeface="Helvetica Neue"/>
                <a:sym typeface="Helvetica Neue"/>
              </a:rPr>
              <a:t>educación </a:t>
            </a:r>
            <a:r>
              <a:rPr b="0" i="0" lang="en-US" sz="4420" u="none" cap="none" strike="noStrike">
                <a:solidFill>
                  <a:srgbClr val="FFFFFF"/>
                </a:solidFill>
                <a:latin typeface="Helvetica Neue Light"/>
                <a:ea typeface="Helvetica Neue Light"/>
                <a:cs typeface="Helvetica Neue Light"/>
                <a:sym typeface="Helvetica Neue Light"/>
              </a:rPr>
              <a:t>de los </a:t>
            </a:r>
            <a:r>
              <a:rPr b="1" i="0" lang="en-US" sz="6596" u="none" cap="none" strike="noStrike">
                <a:solidFill>
                  <a:srgbClr val="FFFFFF"/>
                </a:solidFill>
                <a:latin typeface="Helvetica Neue"/>
                <a:ea typeface="Helvetica Neue"/>
                <a:cs typeface="Helvetica Neue"/>
                <a:sym typeface="Helvetica Neue"/>
              </a:rPr>
              <a:t>hijos </a:t>
            </a:r>
            <a:r>
              <a:rPr b="0" i="0" lang="en-US" sz="4420" u="none" cap="none" strike="noStrike">
                <a:solidFill>
                  <a:srgbClr val="FFFFFF"/>
                </a:solidFill>
                <a:latin typeface="Helvetica Neue Light"/>
                <a:ea typeface="Helvetica Neue Light"/>
                <a:cs typeface="Helvetica Neue Light"/>
                <a:sym typeface="Helvetica Neue Light"/>
              </a:rPr>
              <a:t>es una </a:t>
            </a:r>
            <a:r>
              <a:rPr b="1" i="0" lang="en-US" sz="6596" u="none" cap="none" strike="noStrike">
                <a:solidFill>
                  <a:srgbClr val="FFFFFF"/>
                </a:solidFill>
                <a:latin typeface="Helvetica Neue"/>
                <a:ea typeface="Helvetica Neue"/>
                <a:cs typeface="Helvetica Neue"/>
                <a:sym typeface="Helvetica Neue"/>
              </a:rPr>
              <a:t>constitución vigorosa </a:t>
            </a:r>
            <a:r>
              <a:rPr b="0" i="0" lang="en-US" sz="4420" u="none" cap="none" strike="noStrike">
                <a:solidFill>
                  <a:srgbClr val="FFFFFF"/>
                </a:solidFill>
                <a:latin typeface="Helvetica Neue Light"/>
                <a:ea typeface="Helvetica Neue Light"/>
                <a:cs typeface="Helvetica Neue Light"/>
                <a:sym typeface="Helvetica Neue Light"/>
              </a:rPr>
              <a:t>que los </a:t>
            </a:r>
            <a:r>
              <a:rPr b="1" i="0" lang="en-US" sz="6596" u="none" cap="none" strike="noStrike">
                <a:solidFill>
                  <a:srgbClr val="FFFFFF"/>
                </a:solidFill>
                <a:latin typeface="Helvetica Neue"/>
                <a:ea typeface="Helvetica Neue"/>
                <a:cs typeface="Helvetica Neue"/>
                <a:sym typeface="Helvetica Neue"/>
              </a:rPr>
              <a:t>preparará </a:t>
            </a:r>
            <a:r>
              <a:rPr b="0" i="0" lang="en-US" sz="4420" u="none" cap="none" strike="noStrike">
                <a:solidFill>
                  <a:srgbClr val="FFFFFF"/>
                </a:solidFill>
                <a:latin typeface="Helvetica Neue Light"/>
                <a:ea typeface="Helvetica Neue Light"/>
                <a:cs typeface="Helvetica Neue Light"/>
                <a:sym typeface="Helvetica Neue Light"/>
              </a:rPr>
              <a:t>en </a:t>
            </a:r>
            <a:r>
              <a:rPr b="1" i="0" lang="en-US" sz="6596" u="none" cap="none" strike="noStrike">
                <a:solidFill>
                  <a:srgbClr val="FFFFFF"/>
                </a:solidFill>
                <a:latin typeface="Helvetica Neue"/>
                <a:ea typeface="Helvetica Neue"/>
                <a:cs typeface="Helvetica Neue"/>
                <a:sym typeface="Helvetica Neue"/>
              </a:rPr>
              <a:t>gran medida </a:t>
            </a:r>
            <a:r>
              <a:rPr b="0" i="0" lang="en-US" sz="4420" u="none" cap="none" strike="noStrike">
                <a:solidFill>
                  <a:srgbClr val="FFFFFF"/>
                </a:solidFill>
                <a:latin typeface="Helvetica Neue Light"/>
                <a:ea typeface="Helvetica Neue Light"/>
                <a:cs typeface="Helvetica Neue Light"/>
                <a:sym typeface="Helvetica Neue Light"/>
              </a:rPr>
              <a:t>para la </a:t>
            </a:r>
            <a:r>
              <a:rPr b="1" i="0" lang="en-US" sz="6596" u="none" cap="none" strike="noStrike">
                <a:solidFill>
                  <a:srgbClr val="FFFFFF"/>
                </a:solidFill>
                <a:latin typeface="Helvetica Neue"/>
                <a:ea typeface="Helvetica Neue"/>
                <a:cs typeface="Helvetica Neue"/>
                <a:sym typeface="Helvetica Neue"/>
              </a:rPr>
              <a:t>educación mental </a:t>
            </a:r>
            <a:r>
              <a:rPr b="0" i="0" lang="en-US" sz="4420" u="none" cap="none" strike="noStrike">
                <a:solidFill>
                  <a:srgbClr val="FFFFFF"/>
                </a:solidFill>
                <a:latin typeface="Helvetica Neue Light"/>
                <a:ea typeface="Helvetica Neue Light"/>
                <a:cs typeface="Helvetica Neue Light"/>
                <a:sym typeface="Helvetica Neue Light"/>
              </a:rPr>
              <a:t>y </a:t>
            </a:r>
            <a:r>
              <a:rPr b="1" i="0" lang="en-US" sz="6596" u="none" cap="none" strike="noStrike">
                <a:solidFill>
                  <a:srgbClr val="FFFFFF"/>
                </a:solidFill>
                <a:latin typeface="Helvetica Neue"/>
                <a:ea typeface="Helvetica Neue"/>
                <a:cs typeface="Helvetica Neue"/>
                <a:sym typeface="Helvetica Neue"/>
              </a:rPr>
              <a:t>moral.</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C5D5F"/>
        </a:solidFill>
      </p:bgPr>
    </p:bg>
    <p:spTree>
      <p:nvGrpSpPr>
        <p:cNvPr id="551" name="Shape 551"/>
        <p:cNvGrpSpPr/>
        <p:nvPr/>
      </p:nvGrpSpPr>
      <p:grpSpPr>
        <a:xfrm>
          <a:off x="0" y="0"/>
          <a:ext cx="0" cy="0"/>
          <a:chOff x="0" y="0"/>
          <a:chExt cx="0" cy="0"/>
        </a:xfrm>
      </p:grpSpPr>
      <p:pic>
        <p:nvPicPr>
          <p:cNvPr descr="Rectángulo Rectángulo" id="552" name="Google Shape;552;p43"/>
          <p:cNvPicPr preferRelativeResize="0"/>
          <p:nvPr/>
        </p:nvPicPr>
        <p:blipFill rotWithShape="1">
          <a:blip r:embed="rId3">
            <a:alphaModFix/>
          </a:blip>
          <a:srcRect b="0" l="0" r="0" t="0"/>
          <a:stretch/>
        </p:blipFill>
        <p:spPr>
          <a:xfrm>
            <a:off x="4039592" y="76911"/>
            <a:ext cx="16304816" cy="2048174"/>
          </a:xfrm>
          <a:prstGeom prst="rect">
            <a:avLst/>
          </a:prstGeom>
          <a:noFill/>
          <a:ln>
            <a:noFill/>
          </a:ln>
          <a:effectLst>
            <a:outerShdw blurRad="190500" rotWithShape="0" dir="5400000" dist="8455">
              <a:srgbClr val="000000"/>
            </a:outerShdw>
          </a:effectLst>
        </p:spPr>
      </p:pic>
      <p:sp>
        <p:nvSpPr>
          <p:cNvPr id="553" name="Google Shape;553;p43"/>
          <p:cNvSpPr txBox="1"/>
          <p:nvPr>
            <p:ph idx="4294967295" type="ctrTitle"/>
          </p:nvPr>
        </p:nvSpPr>
        <p:spPr>
          <a:xfrm>
            <a:off x="7120994" y="517784"/>
            <a:ext cx="10142012" cy="1699828"/>
          </a:xfrm>
          <a:prstGeom prst="rect">
            <a:avLst/>
          </a:prstGeom>
          <a:noFill/>
          <a:ln>
            <a:noFill/>
          </a:ln>
          <a:effectLst>
            <a:outerShdw blurRad="190500" rotWithShape="0" dir="5400000" dist="8455">
              <a:srgbClr val="000000"/>
            </a:outerShdw>
          </a:effectLst>
        </p:spPr>
        <p:txBody>
          <a:bodyPr anchorCtr="0" anchor="ctr" bIns="50800" lIns="50800" spcFirstLastPara="1" rIns="50800" wrap="square" tIns="50800">
            <a:normAutofit/>
          </a:bodyPr>
          <a:lstStyle/>
          <a:p>
            <a:pPr indent="0" lvl="0" marL="0" marR="0" rtl="0" algn="ctr">
              <a:lnSpc>
                <a:spcPct val="102298"/>
              </a:lnSpc>
              <a:spcBef>
                <a:spcPts val="0"/>
              </a:spcBef>
              <a:spcAft>
                <a:spcPts val="0"/>
              </a:spcAft>
              <a:buClr>
                <a:srgbClr val="FFFFFF"/>
              </a:buClr>
              <a:buSzPts val="8700"/>
              <a:buFont typeface="Helvetica Neue"/>
              <a:buNone/>
            </a:pPr>
            <a:r>
              <a:rPr b="0" i="0" lang="en-US" sz="8700" u="none" cap="none" strike="noStrike">
                <a:solidFill>
                  <a:srgbClr val="FFFFFF"/>
                </a:solidFill>
                <a:latin typeface="Helvetica Neue"/>
                <a:ea typeface="Helvetica Neue"/>
                <a:cs typeface="Helvetica Neue"/>
                <a:sym typeface="Helvetica Neue"/>
              </a:rPr>
              <a:t>Qué hacer con ella</a:t>
            </a:r>
            <a:endParaRPr/>
          </a:p>
        </p:txBody>
      </p:sp>
      <p:sp>
        <p:nvSpPr>
          <p:cNvPr id="554" name="Google Shape;554;p43"/>
          <p:cNvSpPr txBox="1"/>
          <p:nvPr/>
        </p:nvSpPr>
        <p:spPr>
          <a:xfrm>
            <a:off x="4420177" y="2643125"/>
            <a:ext cx="15543646" cy="1220341"/>
          </a:xfrm>
          <a:prstGeom prst="rect">
            <a:avLst/>
          </a:prstGeom>
          <a:noFill/>
          <a:ln>
            <a:noFill/>
          </a:ln>
        </p:spPr>
        <p:txBody>
          <a:bodyPr anchorCtr="0" anchor="t" bIns="50800" lIns="50800" spcFirstLastPara="1" rIns="50800" wrap="square" tIns="50800">
            <a:normAutofit/>
          </a:bodyPr>
          <a:lstStyle/>
          <a:p>
            <a:pPr indent="0" lvl="0" marL="0" marR="0" rtl="0" algn="ctr">
              <a:lnSpc>
                <a:spcPct val="100000"/>
              </a:lnSpc>
              <a:spcBef>
                <a:spcPts val="0"/>
              </a:spcBef>
              <a:spcAft>
                <a:spcPts val="0"/>
              </a:spcAft>
              <a:buClr>
                <a:srgbClr val="FFFFFF"/>
              </a:buClr>
              <a:buSzPts val="4753"/>
              <a:buFont typeface="Helvetica Neue Light"/>
              <a:buNone/>
            </a:pPr>
            <a:r>
              <a:rPr b="0" i="0" lang="en-US" sz="4753" u="none" cap="none" strike="noStrike">
                <a:solidFill>
                  <a:srgbClr val="FFFFFF"/>
                </a:solidFill>
                <a:latin typeface="Helvetica Neue Light"/>
                <a:ea typeface="Helvetica Neue Light"/>
                <a:cs typeface="Helvetica Neue Light"/>
                <a:sym typeface="Helvetica Neue Light"/>
              </a:rPr>
              <a:t>Los padres pueden haber trasmitido tendencias a sus hijos</a:t>
            </a:r>
            <a:endParaRPr/>
          </a:p>
        </p:txBody>
      </p:sp>
      <p:sp>
        <p:nvSpPr>
          <p:cNvPr id="555" name="Google Shape;555;p43"/>
          <p:cNvSpPr txBox="1"/>
          <p:nvPr/>
        </p:nvSpPr>
        <p:spPr>
          <a:xfrm>
            <a:off x="3992574" y="4840871"/>
            <a:ext cx="15990071" cy="6574258"/>
          </a:xfrm>
          <a:prstGeom prst="rect">
            <a:avLst/>
          </a:prstGeom>
          <a:noFill/>
          <a:ln>
            <a:noFill/>
          </a:ln>
        </p:spPr>
        <p:txBody>
          <a:bodyPr anchorCtr="0" anchor="t" bIns="50800" lIns="50800" spcFirstLastPara="1" rIns="50800" wrap="square" tIns="50800">
            <a:normAutofit/>
          </a:bodyPr>
          <a:lstStyle/>
          <a:p>
            <a:pPr indent="-1715060" lvl="0" marL="1715060" marR="0" rtl="0" algn="l">
              <a:lnSpc>
                <a:spcPct val="121557"/>
              </a:lnSpc>
              <a:spcBef>
                <a:spcPts val="0"/>
              </a:spcBef>
              <a:spcAft>
                <a:spcPts val="0"/>
              </a:spcAft>
              <a:buClr>
                <a:srgbClr val="FFFFFF"/>
              </a:buClr>
              <a:buSzPts val="9294"/>
              <a:buFont typeface="Helvetica Neue"/>
              <a:buChar char="•"/>
            </a:pPr>
            <a:r>
              <a:rPr b="1" i="0" lang="en-US" sz="6499" u="none" cap="none" strike="noStrike">
                <a:solidFill>
                  <a:srgbClr val="FFFFFF"/>
                </a:solidFill>
                <a:latin typeface="Helvetica Neue"/>
                <a:ea typeface="Helvetica Neue"/>
                <a:cs typeface="Helvetica Neue"/>
                <a:sym typeface="Helvetica Neue"/>
              </a:rPr>
              <a:t>Harán mas difícil</a:t>
            </a:r>
            <a:r>
              <a:rPr b="0" i="0" lang="en-US" sz="5427" u="none" cap="none" strike="noStrike">
                <a:solidFill>
                  <a:srgbClr val="FFFFFF"/>
                </a:solidFill>
                <a:latin typeface="Helvetica Neue Light"/>
                <a:ea typeface="Helvetica Neue Light"/>
                <a:cs typeface="Helvetica Neue Light"/>
                <a:sym typeface="Helvetica Neue Light"/>
              </a:rPr>
              <a:t> el </a:t>
            </a:r>
            <a:r>
              <a:rPr b="1" i="0" lang="en-US" sz="6499" u="none" cap="none" strike="noStrike">
                <a:solidFill>
                  <a:srgbClr val="FFFFFF"/>
                </a:solidFill>
                <a:latin typeface="Helvetica Neue"/>
                <a:ea typeface="Helvetica Neue"/>
                <a:cs typeface="Helvetica Neue"/>
                <a:sym typeface="Helvetica Neue"/>
              </a:rPr>
              <a:t>trabajo</a:t>
            </a:r>
            <a:r>
              <a:rPr b="0" i="0" lang="en-US" sz="5427" u="none" cap="none" strike="noStrike">
                <a:solidFill>
                  <a:srgbClr val="FFFFFF"/>
                </a:solidFill>
                <a:latin typeface="Helvetica Neue Light"/>
                <a:ea typeface="Helvetica Neue Light"/>
                <a:cs typeface="Helvetica Neue Light"/>
                <a:sym typeface="Helvetica Neue Light"/>
              </a:rPr>
              <a:t> de </a:t>
            </a:r>
            <a:r>
              <a:rPr b="1" i="0" lang="en-US" sz="6499" u="none" cap="none" strike="noStrike">
                <a:solidFill>
                  <a:srgbClr val="FFFFFF"/>
                </a:solidFill>
                <a:latin typeface="Helvetica Neue"/>
                <a:ea typeface="Helvetica Neue"/>
                <a:cs typeface="Helvetica Neue"/>
                <a:sym typeface="Helvetica Neue"/>
              </a:rPr>
              <a:t>educar </a:t>
            </a:r>
            <a:r>
              <a:rPr b="0" i="0" lang="en-US" sz="5427" u="none" cap="none" strike="noStrike">
                <a:solidFill>
                  <a:srgbClr val="FFFFFF"/>
                </a:solidFill>
                <a:latin typeface="Helvetica Neue Light"/>
                <a:ea typeface="Helvetica Neue Light"/>
                <a:cs typeface="Helvetica Neue Light"/>
                <a:sym typeface="Helvetica Neue Light"/>
              </a:rPr>
              <a:t>e </a:t>
            </a:r>
            <a:r>
              <a:rPr b="1" i="0" lang="en-US" sz="6499" u="none" cap="none" strike="noStrike">
                <a:solidFill>
                  <a:srgbClr val="FFFFFF"/>
                </a:solidFill>
                <a:latin typeface="Helvetica Neue"/>
                <a:ea typeface="Helvetica Neue"/>
                <a:cs typeface="Helvetica Neue"/>
                <a:sym typeface="Helvetica Neue"/>
              </a:rPr>
              <a:t>instruir </a:t>
            </a:r>
            <a:r>
              <a:rPr b="0" i="0" lang="en-US" sz="5427" u="none" cap="none" strike="noStrike">
                <a:solidFill>
                  <a:srgbClr val="FFFFFF"/>
                </a:solidFill>
                <a:latin typeface="Helvetica Neue Light"/>
                <a:ea typeface="Helvetica Neue Light"/>
                <a:cs typeface="Helvetica Neue Light"/>
                <a:sym typeface="Helvetica Neue Light"/>
              </a:rPr>
              <a:t>a ser estrictamente temperantes y a </a:t>
            </a:r>
            <a:r>
              <a:rPr b="1" i="0" lang="en-US" sz="6499" u="none" cap="none" strike="noStrike">
                <a:solidFill>
                  <a:srgbClr val="FFFFFF"/>
                </a:solidFill>
                <a:latin typeface="Helvetica Neue"/>
                <a:ea typeface="Helvetica Neue"/>
                <a:cs typeface="Helvetica Neue"/>
                <a:sym typeface="Helvetica Neue"/>
              </a:rPr>
              <a:t>desarrollar hábitos puros</a:t>
            </a:r>
            <a:r>
              <a:rPr b="0" i="0" lang="en-US" sz="4355" u="none" cap="none" strike="noStrike">
                <a:solidFill>
                  <a:srgbClr val="FFFFFF"/>
                </a:solidFill>
                <a:latin typeface="Helvetica Neue Light"/>
                <a:ea typeface="Helvetica Neue Light"/>
                <a:cs typeface="Helvetica Neue Light"/>
                <a:sym typeface="Helvetica Neue Light"/>
              </a:rPr>
              <a:t> y </a:t>
            </a:r>
            <a:r>
              <a:rPr b="1" i="0" lang="en-US" sz="6499" u="none" cap="none" strike="noStrike">
                <a:solidFill>
                  <a:srgbClr val="FFFFFF"/>
                </a:solidFill>
                <a:latin typeface="Helvetica Neue"/>
                <a:ea typeface="Helvetica Neue"/>
                <a:cs typeface="Helvetica Neue"/>
                <a:sym typeface="Helvetica Neue"/>
              </a:rPr>
              <a:t>virtuosos.</a:t>
            </a:r>
            <a:endParaRPr b="1" i="0" sz="6499" u="none" cap="none" strike="noStrike">
              <a:solidFill>
                <a:srgbClr val="006288"/>
              </a:solidFill>
              <a:latin typeface="Georgia"/>
              <a:ea typeface="Georgia"/>
              <a:cs typeface="Georgia"/>
              <a:sym typeface="Georgia"/>
            </a:endParaRPr>
          </a:p>
          <a:p>
            <a:pPr indent="-1555931" lvl="0" marL="1555931" marR="0" rtl="0" algn="l">
              <a:lnSpc>
                <a:spcPct val="121557"/>
              </a:lnSpc>
              <a:spcBef>
                <a:spcPts val="2500"/>
              </a:spcBef>
              <a:spcAft>
                <a:spcPts val="0"/>
              </a:spcAft>
              <a:buClr>
                <a:srgbClr val="FFFFFF"/>
              </a:buClr>
              <a:buSzPts val="8431"/>
              <a:buFont typeface="Helvetica Neue Light"/>
              <a:buChar char="•"/>
            </a:pPr>
            <a:r>
              <a:rPr b="0" i="0" lang="en-US" sz="5896" u="none" cap="none" strike="noStrike">
                <a:solidFill>
                  <a:srgbClr val="FFFFFF"/>
                </a:solidFill>
                <a:latin typeface="Helvetica Neue Light"/>
                <a:ea typeface="Helvetica Neue Light"/>
                <a:cs typeface="Helvetica Neue Light"/>
                <a:sym typeface="Helvetica Neue Light"/>
              </a:rPr>
              <a:t>El</a:t>
            </a:r>
            <a:r>
              <a:rPr b="0" i="0" lang="en-US" sz="4355" u="none" cap="none" strike="noStrike">
                <a:solidFill>
                  <a:srgbClr val="FFFFFF"/>
                </a:solidFill>
                <a:latin typeface="Helvetica Neue Light"/>
                <a:ea typeface="Helvetica Neue Light"/>
                <a:cs typeface="Helvetica Neue Light"/>
                <a:sym typeface="Helvetica Neue Light"/>
              </a:rPr>
              <a:t> </a:t>
            </a:r>
            <a:r>
              <a:rPr b="1" i="0" lang="en-US" sz="6499" u="none" cap="none" strike="noStrike">
                <a:solidFill>
                  <a:srgbClr val="FFFFFF"/>
                </a:solidFill>
                <a:latin typeface="Helvetica Neue"/>
                <a:ea typeface="Helvetica Neue"/>
                <a:cs typeface="Helvetica Neue"/>
                <a:sym typeface="Helvetica Neue"/>
              </a:rPr>
              <a:t>apetito</a:t>
            </a:r>
            <a:r>
              <a:rPr b="0" i="0" lang="en-US" sz="4355" u="none" cap="none" strike="noStrike">
                <a:solidFill>
                  <a:srgbClr val="FFFFFF"/>
                </a:solidFill>
                <a:latin typeface="Helvetica Neue Light"/>
                <a:ea typeface="Helvetica Neue Light"/>
                <a:cs typeface="Helvetica Neue Light"/>
                <a:sym typeface="Helvetica Neue Light"/>
              </a:rPr>
              <a:t> por </a:t>
            </a:r>
            <a:r>
              <a:rPr b="1" i="0" lang="en-US" sz="6499" u="none" cap="none" strike="noStrike">
                <a:solidFill>
                  <a:srgbClr val="FFFFFF"/>
                </a:solidFill>
                <a:latin typeface="Helvetica Neue"/>
                <a:ea typeface="Helvetica Neue"/>
                <a:cs typeface="Helvetica Neue"/>
                <a:sym typeface="Helvetica Neue"/>
              </a:rPr>
              <a:t>alimentos malsanos</a:t>
            </a:r>
            <a:r>
              <a:rPr b="0" i="0" lang="en-US" sz="4355" u="none" cap="none" strike="noStrike">
                <a:solidFill>
                  <a:srgbClr val="FFFFFF"/>
                </a:solidFill>
                <a:latin typeface="Helvetica Neue Light"/>
                <a:ea typeface="Helvetica Neue Light"/>
                <a:cs typeface="Helvetica Neue Light"/>
                <a:sym typeface="Helvetica Neue Light"/>
              </a:rPr>
              <a:t> y por </a:t>
            </a:r>
            <a:r>
              <a:rPr b="1" i="0" lang="en-US" sz="6499" u="none" cap="none" strike="noStrike">
                <a:solidFill>
                  <a:srgbClr val="FFFFFF"/>
                </a:solidFill>
                <a:latin typeface="Helvetica Neue"/>
                <a:ea typeface="Helvetica Neue"/>
                <a:cs typeface="Helvetica Neue"/>
                <a:sym typeface="Helvetica Neue"/>
              </a:rPr>
              <a:t>estimulantes</a:t>
            </a:r>
            <a:r>
              <a:rPr b="0" i="0" lang="en-US" sz="4355" u="none" cap="none" strike="noStrike">
                <a:solidFill>
                  <a:srgbClr val="FFFFFF"/>
                </a:solidFill>
                <a:latin typeface="Helvetica Neue Light"/>
                <a:ea typeface="Helvetica Neue Light"/>
                <a:cs typeface="Helvetica Neue Light"/>
                <a:sym typeface="Helvetica Neue Light"/>
              </a:rPr>
              <a:t> y </a:t>
            </a:r>
            <a:r>
              <a:rPr b="1" i="0" lang="en-US" sz="6499" u="none" cap="none" strike="noStrike">
                <a:solidFill>
                  <a:srgbClr val="FFFFFF"/>
                </a:solidFill>
                <a:latin typeface="Helvetica Neue"/>
                <a:ea typeface="Helvetica Neue"/>
                <a:cs typeface="Helvetica Neue"/>
                <a:sym typeface="Helvetica Neue"/>
              </a:rPr>
              <a:t>narcóticos</a:t>
            </a:r>
            <a:r>
              <a:rPr b="0" i="0" lang="en-US" sz="4355" u="none" cap="none" strike="noStrike">
                <a:solidFill>
                  <a:srgbClr val="FFFFFF"/>
                </a:solidFill>
                <a:latin typeface="Helvetica Neue Light"/>
                <a:ea typeface="Helvetica Neue Light"/>
                <a:cs typeface="Helvetica Neue Light"/>
                <a:sym typeface="Helvetica Neue Light"/>
              </a:rPr>
              <a:t> les ha sido </a:t>
            </a:r>
            <a:r>
              <a:rPr b="1" i="0" lang="en-US" sz="6499" u="none" cap="none" strike="noStrike">
                <a:solidFill>
                  <a:srgbClr val="FFFFFF"/>
                </a:solidFill>
                <a:latin typeface="Helvetica Neue"/>
                <a:ea typeface="Helvetica Neue"/>
                <a:cs typeface="Helvetica Neue"/>
                <a:sym typeface="Helvetica Neue"/>
              </a:rPr>
              <a:t>trasmitido</a:t>
            </a:r>
            <a:r>
              <a:rPr b="0" i="0" lang="en-US" sz="4355" u="none" cap="none" strike="noStrike">
                <a:solidFill>
                  <a:srgbClr val="FFFFFF"/>
                </a:solidFill>
                <a:latin typeface="Helvetica Neue Light"/>
                <a:ea typeface="Helvetica Neue Light"/>
                <a:cs typeface="Helvetica Neue Light"/>
                <a:sym typeface="Helvetica Neue Light"/>
              </a:rPr>
              <a:t> como un </a:t>
            </a:r>
            <a:r>
              <a:rPr b="1" i="0" lang="en-US" sz="6499" u="none" cap="none" strike="noStrike">
                <a:solidFill>
                  <a:srgbClr val="FFFFFF"/>
                </a:solidFill>
                <a:latin typeface="Helvetica Neue"/>
                <a:ea typeface="Helvetica Neue"/>
                <a:cs typeface="Helvetica Neue"/>
                <a:sym typeface="Helvetica Neue"/>
              </a:rPr>
              <a:t>legado </a:t>
            </a:r>
            <a:r>
              <a:rPr b="0" i="0" lang="en-US" sz="4355" u="none" cap="none" strike="noStrike">
                <a:solidFill>
                  <a:srgbClr val="FFFFFF"/>
                </a:solidFill>
                <a:latin typeface="Helvetica Neue Light"/>
                <a:ea typeface="Helvetica Neue Light"/>
                <a:cs typeface="Helvetica Neue Light"/>
                <a:sym typeface="Helvetica Neue Light"/>
              </a:rPr>
              <a:t>por sus </a:t>
            </a:r>
            <a:r>
              <a:rPr b="1" i="0" lang="en-US" sz="6499" u="none" cap="none" strike="noStrike">
                <a:solidFill>
                  <a:srgbClr val="FFFFFF"/>
                </a:solidFill>
                <a:latin typeface="Helvetica Neue"/>
                <a:ea typeface="Helvetica Neue"/>
                <a:cs typeface="Helvetica Neue"/>
                <a:sym typeface="Helvetica Neue"/>
              </a:rPr>
              <a:t>padres.</a:t>
            </a:r>
            <a:endParaRPr/>
          </a:p>
        </p:txBody>
      </p:sp>
      <p:pic>
        <p:nvPicPr>
          <p:cNvPr descr="Imagen" id="556" name="Google Shape;556;p43"/>
          <p:cNvPicPr preferRelativeResize="0"/>
          <p:nvPr/>
        </p:nvPicPr>
        <p:blipFill rotWithShape="1">
          <a:blip r:embed="rId4">
            <a:alphaModFix/>
          </a:blip>
          <a:srcRect b="0" l="0" r="0" t="0"/>
          <a:stretch/>
        </p:blipFill>
        <p:spPr>
          <a:xfrm>
            <a:off x="20257694" y="1639218"/>
            <a:ext cx="2801578" cy="12012364"/>
          </a:xfrm>
          <a:prstGeom prst="rect">
            <a:avLst/>
          </a:prstGeom>
          <a:noFill/>
          <a:ln>
            <a:noFill/>
          </a:ln>
        </p:spPr>
      </p:pic>
      <p:pic>
        <p:nvPicPr>
          <p:cNvPr descr="Imagen" id="557" name="Google Shape;557;p43"/>
          <p:cNvPicPr preferRelativeResize="0"/>
          <p:nvPr/>
        </p:nvPicPr>
        <p:blipFill rotWithShape="1">
          <a:blip r:embed="rId5">
            <a:alphaModFix/>
          </a:blip>
          <a:srcRect b="0" l="0" r="0" t="0"/>
          <a:stretch/>
        </p:blipFill>
        <p:spPr>
          <a:xfrm>
            <a:off x="346475" y="5076025"/>
            <a:ext cx="3371051" cy="86439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C5D5F"/>
        </a:solidFill>
      </p:bgPr>
    </p:bg>
    <p:spTree>
      <p:nvGrpSpPr>
        <p:cNvPr id="561" name="Shape 561"/>
        <p:cNvGrpSpPr/>
        <p:nvPr/>
      </p:nvGrpSpPr>
      <p:grpSpPr>
        <a:xfrm>
          <a:off x="0" y="0"/>
          <a:ext cx="0" cy="0"/>
          <a:chOff x="0" y="0"/>
          <a:chExt cx="0" cy="0"/>
        </a:xfrm>
      </p:grpSpPr>
      <p:pic>
        <p:nvPicPr>
          <p:cNvPr descr="Rectángulo Rectángulo" id="562" name="Google Shape;562;p44"/>
          <p:cNvPicPr preferRelativeResize="0"/>
          <p:nvPr/>
        </p:nvPicPr>
        <p:blipFill rotWithShape="1">
          <a:blip r:embed="rId3">
            <a:alphaModFix/>
          </a:blip>
          <a:srcRect b="0" l="0" r="0" t="0"/>
          <a:stretch/>
        </p:blipFill>
        <p:spPr>
          <a:xfrm>
            <a:off x="1089861" y="913890"/>
            <a:ext cx="22825226" cy="10817684"/>
          </a:xfrm>
          <a:prstGeom prst="rect">
            <a:avLst/>
          </a:prstGeom>
          <a:noFill/>
          <a:ln>
            <a:noFill/>
          </a:ln>
          <a:effectLst>
            <a:outerShdw blurRad="190500" rotWithShape="0" dir="5400000" dist="8455">
              <a:srgbClr val="000000"/>
            </a:outerShdw>
          </a:effectLst>
        </p:spPr>
      </p:pic>
      <p:sp>
        <p:nvSpPr>
          <p:cNvPr id="563" name="Google Shape;563;p44"/>
          <p:cNvSpPr txBox="1"/>
          <p:nvPr/>
        </p:nvSpPr>
        <p:spPr>
          <a:xfrm>
            <a:off x="15252159" y="12597790"/>
            <a:ext cx="7595680" cy="622108"/>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500"/>
              <a:buFont typeface="Helvetica Neue Light"/>
              <a:buNone/>
            </a:pPr>
            <a:r>
              <a:rPr b="0" i="0" lang="en-US" sz="3500" u="none" cap="none" strike="noStrike">
                <a:solidFill>
                  <a:srgbClr val="FFFFFF"/>
                </a:solidFill>
                <a:latin typeface="Helvetica Neue Light"/>
                <a:ea typeface="Helvetica Neue Light"/>
                <a:cs typeface="Helvetica Neue Light"/>
                <a:sym typeface="Helvetica Neue Light"/>
              </a:rPr>
              <a:t>—TC 3:567, 568 (1875). {1MCP 149.2}</a:t>
            </a:r>
            <a:endParaRPr/>
          </a:p>
        </p:txBody>
      </p:sp>
      <p:sp>
        <p:nvSpPr>
          <p:cNvPr id="564" name="Google Shape;564;p44"/>
          <p:cNvSpPr txBox="1"/>
          <p:nvPr/>
        </p:nvSpPr>
        <p:spPr>
          <a:xfrm>
            <a:off x="3092309" y="1457180"/>
            <a:ext cx="18820328" cy="4029830"/>
          </a:xfrm>
          <a:prstGeom prst="rect">
            <a:avLst/>
          </a:prstGeom>
          <a:noFill/>
          <a:ln>
            <a:noFill/>
          </a:ln>
        </p:spPr>
        <p:txBody>
          <a:bodyPr anchorCtr="0" anchor="t" bIns="50800" lIns="50800" spcFirstLastPara="1" rIns="50800" wrap="square" tIns="50800">
            <a:normAutofit/>
          </a:bodyPr>
          <a:lstStyle/>
          <a:p>
            <a:pPr indent="0" lvl="0" marL="0" marR="0" rtl="0" algn="ctr">
              <a:lnSpc>
                <a:spcPct val="118644"/>
              </a:lnSpc>
              <a:spcBef>
                <a:spcPts val="0"/>
              </a:spcBef>
              <a:spcAft>
                <a:spcPts val="0"/>
              </a:spcAft>
              <a:buClr>
                <a:srgbClr val="FFF5F3"/>
              </a:buClr>
              <a:buSzPts val="5900"/>
              <a:buFont typeface="Helvetica Neue"/>
              <a:buNone/>
            </a:pPr>
            <a:r>
              <a:rPr b="1" i="0" lang="en-US" sz="5900" u="none" cap="none" strike="noStrike">
                <a:solidFill>
                  <a:srgbClr val="FFF5F3"/>
                </a:solidFill>
                <a:latin typeface="Helvetica Neue"/>
                <a:ea typeface="Helvetica Neue"/>
                <a:cs typeface="Helvetica Neue"/>
                <a:sym typeface="Helvetica Neue"/>
              </a:rPr>
              <a:t>¡Qué responsabilidad</a:t>
            </a:r>
            <a:r>
              <a:rPr b="0" i="0" lang="en-US" sz="5900" u="none" cap="none" strike="noStrike">
                <a:solidFill>
                  <a:srgbClr val="000000"/>
                </a:solidFill>
                <a:latin typeface="Helvetica Neue Light"/>
                <a:ea typeface="Helvetica Neue Light"/>
                <a:cs typeface="Helvetica Neue Light"/>
                <a:sym typeface="Helvetica Neue Light"/>
              </a:rPr>
              <a:t> </a:t>
            </a:r>
            <a:r>
              <a:rPr b="0" i="0" lang="en-US" sz="4500" u="none" cap="none" strike="noStrike">
                <a:solidFill>
                  <a:srgbClr val="000000"/>
                </a:solidFill>
                <a:latin typeface="Helvetica Neue Light"/>
                <a:ea typeface="Helvetica Neue Light"/>
                <a:cs typeface="Helvetica Neue Light"/>
                <a:sym typeface="Helvetica Neue Light"/>
              </a:rPr>
              <a:t>terriblemente </a:t>
            </a:r>
            <a:r>
              <a:rPr b="1" i="0" lang="en-US" sz="5900" u="none" cap="none" strike="noStrike">
                <a:solidFill>
                  <a:srgbClr val="FFF5F3"/>
                </a:solidFill>
                <a:latin typeface="Helvetica Neue"/>
                <a:ea typeface="Helvetica Neue"/>
                <a:cs typeface="Helvetica Neue"/>
                <a:sym typeface="Helvetica Neue"/>
              </a:rPr>
              <a:t>solemne recae</a:t>
            </a:r>
            <a:r>
              <a:rPr b="0" i="0" lang="en-US" sz="5900" u="none" cap="none" strike="noStrike">
                <a:solidFill>
                  <a:srgbClr val="000000"/>
                </a:solidFill>
                <a:latin typeface="Helvetica Neue Light"/>
                <a:ea typeface="Helvetica Neue Light"/>
                <a:cs typeface="Helvetica Neue Light"/>
                <a:sym typeface="Helvetica Neue Light"/>
              </a:rPr>
              <a:t> </a:t>
            </a:r>
            <a:r>
              <a:rPr b="0" i="0" lang="en-US" sz="4500" u="none" cap="none" strike="noStrike">
                <a:solidFill>
                  <a:srgbClr val="000000"/>
                </a:solidFill>
                <a:latin typeface="Helvetica Neue Light"/>
                <a:ea typeface="Helvetica Neue Light"/>
                <a:cs typeface="Helvetica Neue Light"/>
                <a:sym typeface="Helvetica Neue Light"/>
              </a:rPr>
              <a:t>sobre los padres para </a:t>
            </a:r>
            <a:r>
              <a:rPr b="1" i="0" lang="en-US" sz="5900" u="none" cap="none" strike="noStrike">
                <a:solidFill>
                  <a:srgbClr val="FFF5F3"/>
                </a:solidFill>
                <a:latin typeface="Helvetica Neue"/>
                <a:ea typeface="Helvetica Neue"/>
                <a:cs typeface="Helvetica Neue"/>
                <a:sym typeface="Helvetica Neue"/>
              </a:rPr>
              <a:t>contrarrestar</a:t>
            </a:r>
            <a:r>
              <a:rPr b="0" i="0" lang="en-US" sz="5900" u="none" cap="none" strike="noStrike">
                <a:solidFill>
                  <a:srgbClr val="000000"/>
                </a:solidFill>
                <a:latin typeface="Helvetica Neue Light"/>
                <a:ea typeface="Helvetica Neue Light"/>
                <a:cs typeface="Helvetica Neue Light"/>
                <a:sym typeface="Helvetica Neue Light"/>
              </a:rPr>
              <a:t> </a:t>
            </a:r>
            <a:r>
              <a:rPr b="0" i="0" lang="en-US" sz="4500" u="none" cap="none" strike="noStrike">
                <a:solidFill>
                  <a:srgbClr val="000000"/>
                </a:solidFill>
                <a:latin typeface="Helvetica Neue Light"/>
                <a:ea typeface="Helvetica Neue Light"/>
                <a:cs typeface="Helvetica Neue Light"/>
                <a:sym typeface="Helvetica Neue Light"/>
              </a:rPr>
              <a:t>las </a:t>
            </a:r>
            <a:r>
              <a:rPr b="1" i="0" lang="en-US" sz="5900" u="none" cap="none" strike="noStrike">
                <a:solidFill>
                  <a:srgbClr val="FFF5F3"/>
                </a:solidFill>
                <a:latin typeface="Helvetica Neue"/>
                <a:ea typeface="Helvetica Neue"/>
                <a:cs typeface="Helvetica Neue"/>
                <a:sym typeface="Helvetica Neue"/>
              </a:rPr>
              <a:t>malas tendencias</a:t>
            </a:r>
            <a:r>
              <a:rPr b="1" i="0" lang="en-US" sz="5900" u="none" cap="none" strike="noStrike">
                <a:solidFill>
                  <a:srgbClr val="000000"/>
                </a:solidFill>
                <a:latin typeface="Helvetica Neue"/>
                <a:ea typeface="Helvetica Neue"/>
                <a:cs typeface="Helvetica Neue"/>
                <a:sym typeface="Helvetica Neue"/>
              </a:rPr>
              <a:t> </a:t>
            </a:r>
            <a:r>
              <a:rPr b="0" i="0" lang="en-US" sz="4500" u="none" cap="none" strike="noStrike">
                <a:solidFill>
                  <a:srgbClr val="000000"/>
                </a:solidFill>
                <a:latin typeface="Helvetica Neue Light"/>
                <a:ea typeface="Helvetica Neue Light"/>
                <a:cs typeface="Helvetica Neue Light"/>
                <a:sym typeface="Helvetica Neue Light"/>
              </a:rPr>
              <a:t>que les </a:t>
            </a:r>
            <a:r>
              <a:rPr b="1" i="0" lang="en-US" sz="5900" u="none" cap="none" strike="noStrike">
                <a:solidFill>
                  <a:srgbClr val="FFF5F3"/>
                </a:solidFill>
                <a:latin typeface="Helvetica Neue"/>
                <a:ea typeface="Helvetica Neue"/>
                <a:cs typeface="Helvetica Neue"/>
                <a:sym typeface="Helvetica Neue"/>
              </a:rPr>
              <a:t>dieron a sus hijos!</a:t>
            </a:r>
            <a:endParaRPr/>
          </a:p>
        </p:txBody>
      </p:sp>
      <p:sp>
        <p:nvSpPr>
          <p:cNvPr id="565" name="Google Shape;565;p44"/>
          <p:cNvSpPr txBox="1"/>
          <p:nvPr/>
        </p:nvSpPr>
        <p:spPr>
          <a:xfrm>
            <a:off x="7976492" y="6009282"/>
            <a:ext cx="14959346" cy="4643836"/>
          </a:xfrm>
          <a:prstGeom prst="rect">
            <a:avLst/>
          </a:prstGeom>
          <a:noFill/>
          <a:ln>
            <a:noFill/>
          </a:ln>
        </p:spPr>
        <p:txBody>
          <a:bodyPr anchorCtr="0" anchor="t" bIns="50800" lIns="50800" spcFirstLastPara="1" rIns="50800" wrap="square" tIns="50800">
            <a:normAutofit/>
          </a:bodyPr>
          <a:lstStyle/>
          <a:p>
            <a:pPr indent="0" lvl="0" marL="0" marR="0" rtl="0" algn="r">
              <a:lnSpc>
                <a:spcPct val="110294"/>
              </a:lnSpc>
              <a:spcBef>
                <a:spcPts val="0"/>
              </a:spcBef>
              <a:spcAft>
                <a:spcPts val="0"/>
              </a:spcAft>
              <a:buClr>
                <a:srgbClr val="FFFFFF"/>
              </a:buClr>
              <a:buSzPts val="6800"/>
              <a:buFont typeface="Helvetica Neue Light"/>
              <a:buNone/>
            </a:pPr>
            <a:r>
              <a:rPr b="0" i="0" lang="en-US" sz="6800" u="none" cap="none" strike="noStrike">
                <a:solidFill>
                  <a:srgbClr val="FFFFFF"/>
                </a:solidFill>
                <a:latin typeface="Helvetica Neue Light"/>
                <a:ea typeface="Helvetica Neue Light"/>
                <a:cs typeface="Helvetica Neue Light"/>
                <a:sym typeface="Helvetica Neue Light"/>
              </a:rPr>
              <a:t>¡Cuán ferviente</a:t>
            </a:r>
            <a:r>
              <a:rPr b="0" i="0" lang="en-US" sz="4500" u="none" cap="none" strike="noStrike">
                <a:solidFill>
                  <a:srgbClr val="FFFFFF"/>
                </a:solidFill>
                <a:latin typeface="Helvetica Neue Light"/>
                <a:ea typeface="Helvetica Neue Light"/>
                <a:cs typeface="Helvetica Neue Light"/>
                <a:sym typeface="Helvetica Neue Light"/>
              </a:rPr>
              <a:t> y </a:t>
            </a:r>
            <a:r>
              <a:rPr b="0" i="0" lang="en-US" sz="6800" u="none" cap="none" strike="noStrike">
                <a:solidFill>
                  <a:srgbClr val="FFFFFF"/>
                </a:solidFill>
                <a:latin typeface="Helvetica Neue Light"/>
                <a:ea typeface="Helvetica Neue Light"/>
                <a:cs typeface="Helvetica Neue Light"/>
                <a:sym typeface="Helvetica Neue Light"/>
              </a:rPr>
              <a:t>diligentemente necesitan trabajar</a:t>
            </a:r>
            <a:r>
              <a:rPr b="0" i="0" lang="en-US" sz="4500" u="none" cap="none" strike="noStrike">
                <a:solidFill>
                  <a:srgbClr val="FFFFFF"/>
                </a:solidFill>
                <a:latin typeface="Helvetica Neue Light"/>
                <a:ea typeface="Helvetica Neue Light"/>
                <a:cs typeface="Helvetica Neue Light"/>
                <a:sym typeface="Helvetica Neue Light"/>
              </a:rPr>
              <a:t> los </a:t>
            </a:r>
            <a:r>
              <a:rPr b="0" i="0" lang="en-US" sz="6800" u="none" cap="none" strike="noStrike">
                <a:solidFill>
                  <a:srgbClr val="FFFFFF"/>
                </a:solidFill>
                <a:latin typeface="Helvetica Neue Light"/>
                <a:ea typeface="Helvetica Neue Light"/>
                <a:cs typeface="Helvetica Neue Light"/>
                <a:sym typeface="Helvetica Neue Light"/>
              </a:rPr>
              <a:t>padres </a:t>
            </a:r>
            <a:r>
              <a:rPr b="0" i="0" lang="en-US" sz="4500" u="none" cap="none" strike="noStrike">
                <a:solidFill>
                  <a:srgbClr val="FFFFFF"/>
                </a:solidFill>
                <a:latin typeface="Helvetica Neue Light"/>
                <a:ea typeface="Helvetica Neue Light"/>
                <a:cs typeface="Helvetica Neue Light"/>
                <a:sym typeface="Helvetica Neue Light"/>
              </a:rPr>
              <a:t>para </a:t>
            </a:r>
            <a:r>
              <a:rPr b="0" i="0" lang="en-US" sz="6800" u="none" cap="none" strike="noStrike">
                <a:solidFill>
                  <a:srgbClr val="FFFFFF"/>
                </a:solidFill>
                <a:latin typeface="Helvetica Neue Light"/>
                <a:ea typeface="Helvetica Neue Light"/>
                <a:cs typeface="Helvetica Neue Light"/>
                <a:sym typeface="Helvetica Neue Light"/>
              </a:rPr>
              <a:t>cumplir </a:t>
            </a:r>
            <a:r>
              <a:rPr b="0" i="0" lang="en-US" sz="4500" u="none" cap="none" strike="noStrike">
                <a:solidFill>
                  <a:srgbClr val="FFFFFF"/>
                </a:solidFill>
                <a:latin typeface="Helvetica Neue Light"/>
                <a:ea typeface="Helvetica Neue Light"/>
                <a:cs typeface="Helvetica Neue Light"/>
                <a:sym typeface="Helvetica Neue Light"/>
              </a:rPr>
              <a:t>su </a:t>
            </a:r>
            <a:r>
              <a:rPr b="0" i="0" lang="en-US" sz="6800" u="none" cap="none" strike="noStrike">
                <a:solidFill>
                  <a:srgbClr val="FFFFFF"/>
                </a:solidFill>
                <a:latin typeface="Helvetica Neue Light"/>
                <a:ea typeface="Helvetica Neue Light"/>
                <a:cs typeface="Helvetica Neue Light"/>
                <a:sym typeface="Helvetica Neue Light"/>
              </a:rPr>
              <a:t>deber</a:t>
            </a:r>
            <a:r>
              <a:rPr b="0" i="0" lang="en-US" sz="4500" u="none" cap="none" strike="noStrike">
                <a:solidFill>
                  <a:srgbClr val="FFFFFF"/>
                </a:solidFill>
                <a:latin typeface="Helvetica Neue Light"/>
                <a:ea typeface="Helvetica Neue Light"/>
                <a:cs typeface="Helvetica Neue Light"/>
                <a:sym typeface="Helvetica Neue Light"/>
              </a:rPr>
              <a:t>, con</a:t>
            </a:r>
            <a:r>
              <a:rPr b="0" i="0" lang="en-US" sz="6800" u="none" cap="none" strike="noStrike">
                <a:solidFill>
                  <a:srgbClr val="FFFFFF"/>
                </a:solidFill>
                <a:latin typeface="Helvetica Neue Light"/>
                <a:ea typeface="Helvetica Neue Light"/>
                <a:cs typeface="Helvetica Neue Light"/>
                <a:sym typeface="Helvetica Neue Light"/>
              </a:rPr>
              <a:t> fe</a:t>
            </a:r>
            <a:r>
              <a:rPr b="0" i="0" lang="en-US" sz="4500" u="none" cap="none" strike="noStrike">
                <a:solidFill>
                  <a:srgbClr val="FFFFFF"/>
                </a:solidFill>
                <a:latin typeface="Helvetica Neue Light"/>
                <a:ea typeface="Helvetica Neue Light"/>
                <a:cs typeface="Helvetica Neue Light"/>
                <a:sym typeface="Helvetica Neue Light"/>
              </a:rPr>
              <a:t> y </a:t>
            </a:r>
            <a:r>
              <a:rPr b="0" i="0" lang="en-US" sz="6800" u="none" cap="none" strike="noStrike">
                <a:solidFill>
                  <a:srgbClr val="FFFFFF"/>
                </a:solidFill>
                <a:latin typeface="Helvetica Neue Light"/>
                <a:ea typeface="Helvetica Neue Light"/>
                <a:cs typeface="Helvetica Neue Light"/>
                <a:sym typeface="Helvetica Neue Light"/>
              </a:rPr>
              <a:t>esperanza</a:t>
            </a:r>
            <a:r>
              <a:rPr b="0" i="0" lang="en-US" sz="4500" u="none" cap="none" strike="noStrike">
                <a:solidFill>
                  <a:srgbClr val="FFFFFF"/>
                </a:solidFill>
                <a:latin typeface="Helvetica Neue Light"/>
                <a:ea typeface="Helvetica Neue Light"/>
                <a:cs typeface="Helvetica Neue Light"/>
                <a:sym typeface="Helvetica Neue Light"/>
              </a:rPr>
              <a:t>, en </a:t>
            </a:r>
            <a:r>
              <a:rPr b="0" i="0" lang="en-US" sz="6800" u="none" cap="none" strike="noStrike">
                <a:solidFill>
                  <a:srgbClr val="FFFFFF"/>
                </a:solidFill>
                <a:latin typeface="Helvetica Neue Light"/>
                <a:ea typeface="Helvetica Neue Light"/>
                <a:cs typeface="Helvetica Neue Light"/>
                <a:sym typeface="Helvetica Neue Light"/>
              </a:rPr>
              <a:t>favor de </a:t>
            </a:r>
            <a:r>
              <a:rPr b="0" i="0" lang="en-US" sz="4500" u="none" cap="none" strike="noStrike">
                <a:solidFill>
                  <a:srgbClr val="FFFFFF"/>
                </a:solidFill>
                <a:latin typeface="Helvetica Neue Light"/>
                <a:ea typeface="Helvetica Neue Light"/>
                <a:cs typeface="Helvetica Neue Light"/>
                <a:sym typeface="Helvetica Neue Light"/>
              </a:rPr>
              <a:t>su </a:t>
            </a:r>
            <a:r>
              <a:rPr b="0" i="0" lang="en-US" sz="6800" u="none" cap="none" strike="noStrike">
                <a:solidFill>
                  <a:srgbClr val="FFFFFF"/>
                </a:solidFill>
                <a:latin typeface="Helvetica Neue Light"/>
                <a:ea typeface="Helvetica Neue Light"/>
                <a:cs typeface="Helvetica Neue Light"/>
                <a:sym typeface="Helvetica Neue Light"/>
              </a:rPr>
              <a:t>desafortunada descendencia!</a:t>
            </a:r>
            <a:endParaRPr/>
          </a:p>
        </p:txBody>
      </p:sp>
      <p:pic>
        <p:nvPicPr>
          <p:cNvPr descr="Imagen" id="566" name="Google Shape;566;p44"/>
          <p:cNvPicPr preferRelativeResize="0"/>
          <p:nvPr/>
        </p:nvPicPr>
        <p:blipFill rotWithShape="1">
          <a:blip r:embed="rId4">
            <a:alphaModFix/>
          </a:blip>
          <a:srcRect b="0" l="0" r="0" t="0"/>
          <a:stretch/>
        </p:blipFill>
        <p:spPr>
          <a:xfrm>
            <a:off x="233539" y="4917485"/>
            <a:ext cx="6898922" cy="875783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6D8B"/>
        </a:solidFill>
      </p:bgPr>
    </p:bg>
    <p:spTree>
      <p:nvGrpSpPr>
        <p:cNvPr id="570" name="Shape 570"/>
        <p:cNvGrpSpPr/>
        <p:nvPr/>
      </p:nvGrpSpPr>
      <p:grpSpPr>
        <a:xfrm>
          <a:off x="0" y="0"/>
          <a:ext cx="0" cy="0"/>
          <a:chOff x="0" y="0"/>
          <a:chExt cx="0" cy="0"/>
        </a:xfrm>
      </p:grpSpPr>
      <p:pic>
        <p:nvPicPr>
          <p:cNvPr descr="Imagen" id="571" name="Google Shape;571;p45"/>
          <p:cNvPicPr preferRelativeResize="0"/>
          <p:nvPr/>
        </p:nvPicPr>
        <p:blipFill rotWithShape="1">
          <a:blip r:embed="rId3">
            <a:alphaModFix/>
          </a:blip>
          <a:srcRect b="0" l="0" r="0" t="0"/>
          <a:stretch/>
        </p:blipFill>
        <p:spPr>
          <a:xfrm>
            <a:off x="9046771" y="2172421"/>
            <a:ext cx="8322338" cy="5611957"/>
          </a:xfrm>
          <a:prstGeom prst="rect">
            <a:avLst/>
          </a:prstGeom>
          <a:noFill/>
          <a:ln>
            <a:noFill/>
          </a:ln>
        </p:spPr>
      </p:pic>
      <p:pic>
        <p:nvPicPr>
          <p:cNvPr descr="Rectángulo Rectángulo" id="572" name="Google Shape;572;p45"/>
          <p:cNvPicPr preferRelativeResize="0"/>
          <p:nvPr/>
        </p:nvPicPr>
        <p:blipFill rotWithShape="1">
          <a:blip r:embed="rId4">
            <a:alphaModFix/>
          </a:blip>
          <a:srcRect b="0" l="0" r="0" t="0"/>
          <a:stretch/>
        </p:blipFill>
        <p:spPr>
          <a:xfrm>
            <a:off x="2885965" y="55788"/>
            <a:ext cx="18980370" cy="2403199"/>
          </a:xfrm>
          <a:prstGeom prst="rect">
            <a:avLst/>
          </a:prstGeom>
          <a:noFill/>
          <a:ln>
            <a:noFill/>
          </a:ln>
          <a:effectLst>
            <a:outerShdw blurRad="190500" rotWithShape="0" dir="5400000" dist="8455">
              <a:srgbClr val="000000"/>
            </a:outerShdw>
          </a:effectLst>
        </p:spPr>
      </p:pic>
      <p:sp>
        <p:nvSpPr>
          <p:cNvPr id="573" name="Google Shape;573;p45"/>
          <p:cNvSpPr txBox="1"/>
          <p:nvPr>
            <p:ph idx="4294967295" type="ctrTitle"/>
          </p:nvPr>
        </p:nvSpPr>
        <p:spPr>
          <a:xfrm>
            <a:off x="4182949" y="630138"/>
            <a:ext cx="16018102" cy="1618578"/>
          </a:xfrm>
          <a:prstGeom prst="rect">
            <a:avLst/>
          </a:prstGeom>
          <a:noFill/>
          <a:ln>
            <a:noFill/>
          </a:ln>
          <a:effectLst>
            <a:outerShdw blurRad="190500" rotWithShape="0" dir="5400000" dist="8455">
              <a:srgbClr val="000000"/>
            </a:outerShdw>
          </a:effectLst>
        </p:spPr>
        <p:txBody>
          <a:bodyPr anchorCtr="0" anchor="ctr" bIns="50800" lIns="50800" spcFirstLastPara="1" rIns="50800" wrap="square" tIns="50800">
            <a:normAutofit/>
          </a:bodyPr>
          <a:lstStyle/>
          <a:p>
            <a:pPr indent="0" lvl="0" marL="0" marR="0" rtl="0" algn="ctr">
              <a:lnSpc>
                <a:spcPct val="95238"/>
              </a:lnSpc>
              <a:spcBef>
                <a:spcPts val="0"/>
              </a:spcBef>
              <a:spcAft>
                <a:spcPts val="0"/>
              </a:spcAft>
              <a:buClr>
                <a:srgbClr val="FFFFFF"/>
              </a:buClr>
              <a:buSzPts val="6510"/>
              <a:buFont typeface="Helvetica Neue"/>
              <a:buNone/>
            </a:pPr>
            <a:r>
              <a:rPr b="1" i="0" lang="en-US" sz="6510" u="none" cap="none" strike="noStrike">
                <a:solidFill>
                  <a:srgbClr val="FFFFFF"/>
                </a:solidFill>
                <a:latin typeface="Helvetica Neue"/>
                <a:ea typeface="Helvetica Neue"/>
                <a:cs typeface="Helvetica Neue"/>
                <a:sym typeface="Helvetica Neue"/>
              </a:rPr>
              <a:t>Un día </a:t>
            </a:r>
            <a:r>
              <a:rPr b="0" i="0" lang="en-US" sz="5110" u="none" cap="none" strike="noStrike">
                <a:solidFill>
                  <a:srgbClr val="FFFFFF"/>
                </a:solidFill>
                <a:latin typeface="Helvetica Neue"/>
                <a:ea typeface="Helvetica Neue"/>
                <a:cs typeface="Helvetica Neue"/>
                <a:sym typeface="Helvetica Neue"/>
              </a:rPr>
              <a:t>de </a:t>
            </a:r>
            <a:r>
              <a:rPr b="1" i="0" lang="en-US" sz="6510" u="none" cap="none" strike="noStrike">
                <a:solidFill>
                  <a:srgbClr val="FFFFFF"/>
                </a:solidFill>
                <a:latin typeface="Helvetica Neue"/>
                <a:ea typeface="Helvetica Neue"/>
                <a:cs typeface="Helvetica Neue"/>
                <a:sym typeface="Helvetica Neue"/>
              </a:rPr>
              <a:t>ajuste</a:t>
            </a:r>
            <a:r>
              <a:rPr b="0" i="0" lang="en-US" sz="5110" u="none" cap="none" strike="noStrike">
                <a:solidFill>
                  <a:srgbClr val="FFFFFF"/>
                </a:solidFill>
                <a:latin typeface="Helvetica Neue"/>
                <a:ea typeface="Helvetica Neue"/>
                <a:cs typeface="Helvetica Neue"/>
                <a:sym typeface="Helvetica Neue"/>
              </a:rPr>
              <a:t> de </a:t>
            </a:r>
            <a:r>
              <a:rPr b="1" i="0" lang="en-US" sz="6510" u="none" cap="none" strike="noStrike">
                <a:solidFill>
                  <a:srgbClr val="FFFFFF"/>
                </a:solidFill>
                <a:latin typeface="Helvetica Neue"/>
                <a:ea typeface="Helvetica Neue"/>
                <a:cs typeface="Helvetica Neue"/>
                <a:sym typeface="Helvetica Neue"/>
              </a:rPr>
              <a:t>cuentas </a:t>
            </a:r>
            <a:r>
              <a:rPr b="0" i="0" lang="en-US" sz="5110" u="none" cap="none" strike="noStrike">
                <a:solidFill>
                  <a:srgbClr val="FFFFFF"/>
                </a:solidFill>
                <a:latin typeface="Helvetica Neue"/>
                <a:ea typeface="Helvetica Neue"/>
                <a:cs typeface="Helvetica Neue"/>
                <a:sym typeface="Helvetica Neue"/>
              </a:rPr>
              <a:t>para los </a:t>
            </a:r>
            <a:r>
              <a:rPr b="1" i="0" lang="en-US" sz="6510" u="none" cap="none" strike="noStrike">
                <a:solidFill>
                  <a:srgbClr val="FFFFFF"/>
                </a:solidFill>
                <a:latin typeface="Helvetica Neue"/>
                <a:ea typeface="Helvetica Neue"/>
                <a:cs typeface="Helvetica Neue"/>
                <a:sym typeface="Helvetica Neue"/>
              </a:rPr>
              <a:t>padres</a:t>
            </a:r>
            <a:endParaRPr/>
          </a:p>
        </p:txBody>
      </p:sp>
      <p:sp>
        <p:nvSpPr>
          <p:cNvPr id="574" name="Google Shape;574;p45"/>
          <p:cNvSpPr txBox="1"/>
          <p:nvPr/>
        </p:nvSpPr>
        <p:spPr>
          <a:xfrm>
            <a:off x="547178" y="6116846"/>
            <a:ext cx="17528917" cy="7984708"/>
          </a:xfrm>
          <a:prstGeom prst="rect">
            <a:avLst/>
          </a:prstGeom>
          <a:noFill/>
          <a:ln>
            <a:noFill/>
          </a:ln>
        </p:spPr>
        <p:txBody>
          <a:bodyPr anchorCtr="0" anchor="ctr" bIns="50800" lIns="50800" spcFirstLastPara="1" rIns="50800" wrap="square" tIns="50800">
            <a:noAutofit/>
          </a:bodyPr>
          <a:lstStyle/>
          <a:p>
            <a:pPr indent="0" lvl="0" marL="0" marR="0" rtl="0" algn="r">
              <a:lnSpc>
                <a:spcPct val="108108"/>
              </a:lnSpc>
              <a:spcBef>
                <a:spcPts val="0"/>
              </a:spcBef>
              <a:spcAft>
                <a:spcPts val="0"/>
              </a:spcAft>
              <a:buClr>
                <a:srgbClr val="FFFFFF"/>
              </a:buClr>
              <a:buSzPts val="4800"/>
              <a:buFont typeface="Helvetica Neue Light"/>
              <a:buNone/>
            </a:pPr>
            <a:r>
              <a:rPr b="0" i="0" lang="en-US" sz="4800" u="none" cap="none" strike="noStrike">
                <a:solidFill>
                  <a:srgbClr val="FFFFFF"/>
                </a:solidFill>
                <a:latin typeface="Helvetica Neue Light"/>
                <a:ea typeface="Helvetica Neue Light"/>
                <a:cs typeface="Helvetica Neue Light"/>
                <a:sym typeface="Helvetica Neue Light"/>
              </a:rPr>
              <a:t>La que </a:t>
            </a:r>
            <a:r>
              <a:rPr b="1" i="0" lang="en-US" sz="7400" u="none" cap="none" strike="noStrike">
                <a:solidFill>
                  <a:srgbClr val="FFFFFF"/>
                </a:solidFill>
                <a:latin typeface="Helvetica Neue"/>
                <a:ea typeface="Helvetica Neue"/>
                <a:cs typeface="Helvetica Neue"/>
                <a:sym typeface="Helvetica Neue"/>
              </a:rPr>
              <a:t>Miles de niños </a:t>
            </a:r>
            <a:r>
              <a:rPr b="0" i="0" lang="en-US" sz="4800" u="none" cap="none" strike="noStrike">
                <a:solidFill>
                  <a:srgbClr val="FFFFFF"/>
                </a:solidFill>
                <a:latin typeface="Helvetica Neue Light"/>
                <a:ea typeface="Helvetica Neue Light"/>
                <a:cs typeface="Helvetica Neue Light"/>
                <a:sym typeface="Helvetica Neue Light"/>
              </a:rPr>
              <a:t>que </a:t>
            </a:r>
            <a:r>
              <a:rPr b="1" i="0" lang="en-US" sz="7400" u="none" cap="none" strike="noStrike">
                <a:solidFill>
                  <a:srgbClr val="FFFFFF"/>
                </a:solidFill>
                <a:latin typeface="Helvetica Neue"/>
                <a:ea typeface="Helvetica Neue"/>
                <a:cs typeface="Helvetica Neue"/>
                <a:sym typeface="Helvetica Neue"/>
              </a:rPr>
              <a:t>han sido esclavos </a:t>
            </a:r>
            <a:r>
              <a:rPr b="0" i="0" lang="en-US" sz="4800" u="none" cap="none" strike="noStrike">
                <a:solidFill>
                  <a:srgbClr val="FFFFFF"/>
                </a:solidFill>
                <a:latin typeface="Helvetica Neue Light"/>
                <a:ea typeface="Helvetica Neue Light"/>
                <a:cs typeface="Helvetica Neue Light"/>
                <a:sym typeface="Helvetica Neue Light"/>
              </a:rPr>
              <a:t>de los </a:t>
            </a:r>
            <a:r>
              <a:rPr b="1" i="0" lang="en-US" sz="7400" u="none" cap="none" strike="noStrike">
                <a:solidFill>
                  <a:srgbClr val="FFFFFF"/>
                </a:solidFill>
                <a:latin typeface="Helvetica Neue"/>
                <a:ea typeface="Helvetica Neue"/>
                <a:cs typeface="Helvetica Neue"/>
                <a:sym typeface="Helvetica Neue"/>
              </a:rPr>
              <a:t>apetitos </a:t>
            </a:r>
            <a:r>
              <a:rPr b="0" i="0" lang="en-US" sz="4800" u="none" cap="none" strike="noStrike">
                <a:solidFill>
                  <a:srgbClr val="FFFFFF"/>
                </a:solidFill>
                <a:latin typeface="Helvetica Neue Light"/>
                <a:ea typeface="Helvetica Neue Light"/>
                <a:cs typeface="Helvetica Neue Light"/>
                <a:sym typeface="Helvetica Neue Light"/>
              </a:rPr>
              <a:t>y de </a:t>
            </a:r>
            <a:r>
              <a:rPr b="1" i="0" lang="en-US" sz="7400" u="none" cap="none" strike="noStrike">
                <a:solidFill>
                  <a:srgbClr val="FFFFFF"/>
                </a:solidFill>
                <a:latin typeface="Helvetica Neue"/>
                <a:ea typeface="Helvetica Neue"/>
                <a:cs typeface="Helvetica Neue"/>
                <a:sym typeface="Helvetica Neue"/>
              </a:rPr>
              <a:t>vicios degradantes</a:t>
            </a:r>
            <a:r>
              <a:rPr b="0" i="0" lang="en-US" sz="4800" u="none" cap="none" strike="noStrike">
                <a:solidFill>
                  <a:srgbClr val="FFFFFF"/>
                </a:solidFill>
                <a:latin typeface="Helvetica Neue Light"/>
                <a:ea typeface="Helvetica Neue Light"/>
                <a:cs typeface="Helvetica Neue Light"/>
                <a:sym typeface="Helvetica Neue Light"/>
              </a:rPr>
              <a:t>, cuyas vidas </a:t>
            </a:r>
            <a:r>
              <a:rPr b="1" i="0" lang="en-US" sz="7400" u="none" cap="none" strike="noStrike">
                <a:solidFill>
                  <a:srgbClr val="FFFFFF"/>
                </a:solidFill>
                <a:latin typeface="Helvetica Neue"/>
                <a:ea typeface="Helvetica Neue"/>
                <a:cs typeface="Helvetica Neue"/>
                <a:sym typeface="Helvetica Neue"/>
              </a:rPr>
              <a:t>han sido fracasos morales</a:t>
            </a:r>
            <a:r>
              <a:rPr b="0" i="0" lang="en-US" sz="4800" u="none" cap="none" strike="noStrike">
                <a:solidFill>
                  <a:srgbClr val="FFFFFF"/>
                </a:solidFill>
                <a:latin typeface="Helvetica Neue Light"/>
                <a:ea typeface="Helvetica Neue Light"/>
                <a:cs typeface="Helvetica Neue Light"/>
                <a:sym typeface="Helvetica Neue Light"/>
              </a:rPr>
              <a:t>,</a:t>
            </a:r>
            <a:r>
              <a:rPr b="1" i="0" lang="en-US" sz="7400" u="none" cap="none" strike="noStrike">
                <a:solidFill>
                  <a:srgbClr val="FFFFFF"/>
                </a:solidFill>
                <a:latin typeface="Helvetica Neue"/>
                <a:ea typeface="Helvetica Neue"/>
                <a:cs typeface="Helvetica Neue"/>
                <a:sym typeface="Helvetica Neue"/>
              </a:rPr>
              <a:t> estarán frente a frente</a:t>
            </a:r>
            <a:r>
              <a:rPr b="0" i="0" lang="en-US" sz="4800" u="none" cap="none" strike="noStrike">
                <a:solidFill>
                  <a:srgbClr val="FFFFFF"/>
                </a:solidFill>
                <a:latin typeface="Helvetica Neue Light"/>
                <a:ea typeface="Helvetica Neue Light"/>
                <a:cs typeface="Helvetica Neue Light"/>
                <a:sym typeface="Helvetica Neue Light"/>
              </a:rPr>
              <a:t> con sus </a:t>
            </a:r>
            <a:r>
              <a:rPr b="1" i="0" lang="en-US" sz="7400" u="none" cap="none" strike="noStrike">
                <a:solidFill>
                  <a:srgbClr val="FFFFFF"/>
                </a:solidFill>
                <a:latin typeface="Helvetica Neue"/>
                <a:ea typeface="Helvetica Neue"/>
                <a:cs typeface="Helvetica Neue"/>
                <a:sym typeface="Helvetica Neue"/>
              </a:rPr>
              <a:t>padres </a:t>
            </a:r>
            <a:r>
              <a:rPr b="0" i="0" lang="en-US" sz="4800" u="none" cap="none" strike="noStrike">
                <a:solidFill>
                  <a:srgbClr val="FFFFFF"/>
                </a:solidFill>
                <a:latin typeface="Helvetica Neue Light"/>
                <a:ea typeface="Helvetica Neue Light"/>
                <a:cs typeface="Helvetica Neue Light"/>
                <a:sym typeface="Helvetica Neue Light"/>
              </a:rPr>
              <a:t>que los </a:t>
            </a:r>
            <a:r>
              <a:rPr b="1" i="0" lang="en-US" sz="7400" u="none" cap="none" strike="noStrike">
                <a:solidFill>
                  <a:srgbClr val="FFFFFF"/>
                </a:solidFill>
                <a:latin typeface="Helvetica Neue"/>
                <a:ea typeface="Helvetica Neue"/>
                <a:cs typeface="Helvetica Neue"/>
                <a:sym typeface="Helvetica Neue"/>
              </a:rPr>
              <a:t>hicieron </a:t>
            </a:r>
            <a:r>
              <a:rPr b="0" i="0" lang="en-US" sz="4800" u="none" cap="none" strike="noStrike">
                <a:solidFill>
                  <a:srgbClr val="FFFFFF"/>
                </a:solidFill>
                <a:latin typeface="Helvetica Neue Light"/>
                <a:ea typeface="Helvetica Neue Light"/>
                <a:cs typeface="Helvetica Neue Light"/>
                <a:sym typeface="Helvetica Neue Light"/>
              </a:rPr>
              <a:t>lo que </a:t>
            </a:r>
            <a:r>
              <a:rPr b="1" i="0" lang="en-US" sz="7400" u="none" cap="none" strike="noStrike">
                <a:solidFill>
                  <a:srgbClr val="FFFFFF"/>
                </a:solidFill>
                <a:latin typeface="Helvetica Neue"/>
                <a:ea typeface="Helvetica Neue"/>
                <a:cs typeface="Helvetica Neue"/>
                <a:sym typeface="Helvetica Neue"/>
              </a:rPr>
              <a:t>son.</a:t>
            </a:r>
            <a:endParaRPr/>
          </a:p>
        </p:txBody>
      </p:sp>
      <p:pic>
        <p:nvPicPr>
          <p:cNvPr descr="Imagen" id="575" name="Google Shape;575;p45"/>
          <p:cNvPicPr preferRelativeResize="0"/>
          <p:nvPr/>
        </p:nvPicPr>
        <p:blipFill rotWithShape="1">
          <a:blip r:embed="rId5">
            <a:alphaModFix/>
          </a:blip>
          <a:srcRect b="0" l="0" r="0" t="0"/>
          <a:stretch/>
        </p:blipFill>
        <p:spPr>
          <a:xfrm>
            <a:off x="8873667" y="2829917"/>
            <a:ext cx="8668618" cy="5236760"/>
          </a:xfrm>
          <a:prstGeom prst="rect">
            <a:avLst/>
          </a:prstGeom>
          <a:noFill/>
          <a:ln>
            <a:noFill/>
          </a:ln>
        </p:spPr>
      </p:pic>
      <p:pic>
        <p:nvPicPr>
          <p:cNvPr descr="Imagen" id="576" name="Google Shape;576;p45"/>
          <p:cNvPicPr preferRelativeResize="0"/>
          <p:nvPr/>
        </p:nvPicPr>
        <p:blipFill rotWithShape="1">
          <a:blip r:embed="rId6">
            <a:alphaModFix/>
          </a:blip>
          <a:srcRect b="0" l="0" r="0" t="0"/>
          <a:stretch/>
        </p:blipFill>
        <p:spPr>
          <a:xfrm>
            <a:off x="18276248" y="33124"/>
            <a:ext cx="6068704" cy="1431015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6D8B"/>
        </a:solidFill>
      </p:bgPr>
    </p:bg>
    <p:spTree>
      <p:nvGrpSpPr>
        <p:cNvPr id="580" name="Shape 580"/>
        <p:cNvGrpSpPr/>
        <p:nvPr/>
      </p:nvGrpSpPr>
      <p:grpSpPr>
        <a:xfrm>
          <a:off x="0" y="0"/>
          <a:ext cx="0" cy="0"/>
          <a:chOff x="0" y="0"/>
          <a:chExt cx="0" cy="0"/>
        </a:xfrm>
      </p:grpSpPr>
      <p:pic>
        <p:nvPicPr>
          <p:cNvPr descr="Rectángulo Rectángulo" id="581" name="Google Shape;581;p46"/>
          <p:cNvPicPr preferRelativeResize="0"/>
          <p:nvPr/>
        </p:nvPicPr>
        <p:blipFill rotWithShape="1">
          <a:blip r:embed="rId3">
            <a:alphaModFix/>
          </a:blip>
          <a:srcRect b="0" l="0" r="0" t="0"/>
          <a:stretch/>
        </p:blipFill>
        <p:spPr>
          <a:xfrm>
            <a:off x="2885965" y="55788"/>
            <a:ext cx="18980370" cy="2403199"/>
          </a:xfrm>
          <a:prstGeom prst="rect">
            <a:avLst/>
          </a:prstGeom>
          <a:noFill/>
          <a:ln>
            <a:noFill/>
          </a:ln>
          <a:effectLst>
            <a:outerShdw blurRad="190500" rotWithShape="0" dir="5400000" dist="8455">
              <a:srgbClr val="000000"/>
            </a:outerShdw>
          </a:effectLst>
        </p:spPr>
      </p:pic>
      <p:sp>
        <p:nvSpPr>
          <p:cNvPr id="582" name="Google Shape;582;p46"/>
          <p:cNvSpPr txBox="1"/>
          <p:nvPr>
            <p:ph idx="4294967295" type="ctrTitle"/>
          </p:nvPr>
        </p:nvSpPr>
        <p:spPr>
          <a:xfrm>
            <a:off x="4182949" y="630138"/>
            <a:ext cx="16018102" cy="1618578"/>
          </a:xfrm>
          <a:prstGeom prst="rect">
            <a:avLst/>
          </a:prstGeom>
          <a:noFill/>
          <a:ln>
            <a:noFill/>
          </a:ln>
          <a:effectLst>
            <a:outerShdw blurRad="190500" rotWithShape="0" dir="5400000" dist="8455">
              <a:srgbClr val="000000"/>
            </a:outerShdw>
          </a:effectLst>
        </p:spPr>
        <p:txBody>
          <a:bodyPr anchorCtr="0" anchor="ctr" bIns="50800" lIns="50800" spcFirstLastPara="1" rIns="50800" wrap="square" tIns="50800">
            <a:normAutofit/>
          </a:bodyPr>
          <a:lstStyle/>
          <a:p>
            <a:pPr indent="0" lvl="0" marL="0" marR="0" rtl="0" algn="ctr">
              <a:lnSpc>
                <a:spcPct val="95238"/>
              </a:lnSpc>
              <a:spcBef>
                <a:spcPts val="0"/>
              </a:spcBef>
              <a:spcAft>
                <a:spcPts val="0"/>
              </a:spcAft>
              <a:buClr>
                <a:srgbClr val="FFFFFF"/>
              </a:buClr>
              <a:buSzPts val="6510"/>
              <a:buFont typeface="Helvetica Neue"/>
              <a:buNone/>
            </a:pPr>
            <a:r>
              <a:rPr b="1" i="0" lang="en-US" sz="6510" u="none" cap="none" strike="noStrike">
                <a:solidFill>
                  <a:srgbClr val="FFFFFF"/>
                </a:solidFill>
                <a:latin typeface="Helvetica Neue"/>
                <a:ea typeface="Helvetica Neue"/>
                <a:cs typeface="Helvetica Neue"/>
                <a:sym typeface="Helvetica Neue"/>
              </a:rPr>
              <a:t>Un día </a:t>
            </a:r>
            <a:r>
              <a:rPr b="0" i="0" lang="en-US" sz="5110" u="none" cap="none" strike="noStrike">
                <a:solidFill>
                  <a:srgbClr val="FFFFFF"/>
                </a:solidFill>
                <a:latin typeface="Helvetica Neue"/>
                <a:ea typeface="Helvetica Neue"/>
                <a:cs typeface="Helvetica Neue"/>
                <a:sym typeface="Helvetica Neue"/>
              </a:rPr>
              <a:t>de </a:t>
            </a:r>
            <a:r>
              <a:rPr b="1" i="0" lang="en-US" sz="6510" u="none" cap="none" strike="noStrike">
                <a:solidFill>
                  <a:srgbClr val="FFFFFF"/>
                </a:solidFill>
                <a:latin typeface="Helvetica Neue"/>
                <a:ea typeface="Helvetica Neue"/>
                <a:cs typeface="Helvetica Neue"/>
                <a:sym typeface="Helvetica Neue"/>
              </a:rPr>
              <a:t>ajuste</a:t>
            </a:r>
            <a:r>
              <a:rPr b="0" i="0" lang="en-US" sz="5110" u="none" cap="none" strike="noStrike">
                <a:solidFill>
                  <a:srgbClr val="FFFFFF"/>
                </a:solidFill>
                <a:latin typeface="Helvetica Neue"/>
                <a:ea typeface="Helvetica Neue"/>
                <a:cs typeface="Helvetica Neue"/>
                <a:sym typeface="Helvetica Neue"/>
              </a:rPr>
              <a:t> de </a:t>
            </a:r>
            <a:r>
              <a:rPr b="1" i="0" lang="en-US" sz="6510" u="none" cap="none" strike="noStrike">
                <a:solidFill>
                  <a:srgbClr val="FFFFFF"/>
                </a:solidFill>
                <a:latin typeface="Helvetica Neue"/>
                <a:ea typeface="Helvetica Neue"/>
                <a:cs typeface="Helvetica Neue"/>
                <a:sym typeface="Helvetica Neue"/>
              </a:rPr>
              <a:t>cuentas </a:t>
            </a:r>
            <a:r>
              <a:rPr b="0" i="0" lang="en-US" sz="5110" u="none" cap="none" strike="noStrike">
                <a:solidFill>
                  <a:srgbClr val="FFFFFF"/>
                </a:solidFill>
                <a:latin typeface="Helvetica Neue"/>
                <a:ea typeface="Helvetica Neue"/>
                <a:cs typeface="Helvetica Neue"/>
                <a:sym typeface="Helvetica Neue"/>
              </a:rPr>
              <a:t>para los </a:t>
            </a:r>
            <a:r>
              <a:rPr b="1" i="0" lang="en-US" sz="6510" u="none" cap="none" strike="noStrike">
                <a:solidFill>
                  <a:srgbClr val="FFFFFF"/>
                </a:solidFill>
                <a:latin typeface="Helvetica Neue"/>
                <a:ea typeface="Helvetica Neue"/>
                <a:cs typeface="Helvetica Neue"/>
                <a:sym typeface="Helvetica Neue"/>
              </a:rPr>
              <a:t>padres</a:t>
            </a:r>
            <a:endParaRPr/>
          </a:p>
        </p:txBody>
      </p:sp>
      <p:sp>
        <p:nvSpPr>
          <p:cNvPr id="583" name="Google Shape;583;p46"/>
          <p:cNvSpPr txBox="1"/>
          <p:nvPr/>
        </p:nvSpPr>
        <p:spPr>
          <a:xfrm>
            <a:off x="750378" y="3284839"/>
            <a:ext cx="22184744" cy="8199616"/>
          </a:xfrm>
          <a:prstGeom prst="rect">
            <a:avLst/>
          </a:prstGeom>
          <a:noFill/>
          <a:ln>
            <a:noFill/>
          </a:ln>
        </p:spPr>
        <p:txBody>
          <a:bodyPr anchorCtr="0" anchor="ctr" bIns="50800" lIns="50800" spcFirstLastPara="1" rIns="50800" wrap="square" tIns="50800">
            <a:noAutofit/>
          </a:bodyPr>
          <a:lstStyle/>
          <a:p>
            <a:pPr indent="0" lvl="0" marL="0" marR="0" rtl="0" algn="ctr">
              <a:lnSpc>
                <a:spcPct val="108108"/>
              </a:lnSpc>
              <a:spcBef>
                <a:spcPts val="0"/>
              </a:spcBef>
              <a:spcAft>
                <a:spcPts val="0"/>
              </a:spcAft>
              <a:buClr>
                <a:srgbClr val="FFFFFF"/>
              </a:buClr>
              <a:buSzPts val="7400"/>
              <a:buFont typeface="Helvetica Neue Light"/>
              <a:buNone/>
            </a:pPr>
            <a:r>
              <a:rPr b="0" i="0" lang="en-US" sz="7400" u="none" cap="none" strike="noStrike">
                <a:solidFill>
                  <a:srgbClr val="FFFFFF"/>
                </a:solidFill>
                <a:latin typeface="Helvetica Neue Light"/>
                <a:ea typeface="Helvetica Neue Light"/>
                <a:cs typeface="Helvetica Neue Light"/>
                <a:sym typeface="Helvetica Neue Light"/>
              </a:rPr>
              <a:t>¿Quiénes</a:t>
            </a:r>
            <a:r>
              <a:rPr b="0" i="0" lang="en-US" sz="5500" u="none" cap="none" strike="noStrike">
                <a:solidFill>
                  <a:srgbClr val="FFFFFF"/>
                </a:solidFill>
                <a:latin typeface="Helvetica Neue Light"/>
                <a:ea typeface="Helvetica Neue Light"/>
                <a:cs typeface="Helvetica Neue Light"/>
                <a:sym typeface="Helvetica Neue Light"/>
              </a:rPr>
              <a:t>, sino los </a:t>
            </a:r>
            <a:r>
              <a:rPr b="0" i="0" lang="en-US" sz="7400" u="none" cap="none" strike="noStrike">
                <a:solidFill>
                  <a:srgbClr val="FFFFFF"/>
                </a:solidFill>
                <a:latin typeface="Helvetica Neue Light"/>
                <a:ea typeface="Helvetica Neue Light"/>
                <a:cs typeface="Helvetica Neue Light"/>
                <a:sym typeface="Helvetica Neue Light"/>
              </a:rPr>
              <a:t>padres</a:t>
            </a:r>
            <a:r>
              <a:rPr b="0" i="0" lang="en-US" sz="5500" u="none" cap="none" strike="noStrike">
                <a:solidFill>
                  <a:srgbClr val="FFFFFF"/>
                </a:solidFill>
                <a:latin typeface="Helvetica Neue Light"/>
                <a:ea typeface="Helvetica Neue Light"/>
                <a:cs typeface="Helvetica Neue Light"/>
                <a:sym typeface="Helvetica Neue Light"/>
              </a:rPr>
              <a:t>, han de </a:t>
            </a:r>
            <a:r>
              <a:rPr b="0" i="0" lang="en-US" sz="7400" u="none" cap="none" strike="noStrike">
                <a:solidFill>
                  <a:srgbClr val="FFFFFF"/>
                </a:solidFill>
                <a:latin typeface="Helvetica Neue Light"/>
                <a:ea typeface="Helvetica Neue Light"/>
                <a:cs typeface="Helvetica Neue Light"/>
                <a:sym typeface="Helvetica Neue Light"/>
              </a:rPr>
              <a:t>afrontar</a:t>
            </a:r>
            <a:r>
              <a:rPr b="0" i="0" lang="en-US" sz="5500" u="none" cap="none" strike="noStrike">
                <a:solidFill>
                  <a:srgbClr val="FFFFFF"/>
                </a:solidFill>
                <a:latin typeface="Helvetica Neue Light"/>
                <a:ea typeface="Helvetica Neue Light"/>
                <a:cs typeface="Helvetica Neue Light"/>
                <a:sym typeface="Helvetica Neue Light"/>
              </a:rPr>
              <a:t> esta </a:t>
            </a:r>
            <a:r>
              <a:rPr b="0" i="0" lang="en-US" sz="7400" u="none" cap="none" strike="noStrike">
                <a:solidFill>
                  <a:srgbClr val="FFFFFF"/>
                </a:solidFill>
                <a:latin typeface="Helvetica Neue Light"/>
                <a:ea typeface="Helvetica Neue Light"/>
                <a:cs typeface="Helvetica Neue Light"/>
                <a:sym typeface="Helvetica Neue Light"/>
              </a:rPr>
              <a:t>terrible responsabilidad? ¿Fue</a:t>
            </a:r>
            <a:r>
              <a:rPr b="0" i="0" lang="en-US" sz="5500" u="none" cap="none" strike="noStrike">
                <a:solidFill>
                  <a:srgbClr val="FFFFFF"/>
                </a:solidFill>
                <a:latin typeface="Helvetica Neue Light"/>
                <a:ea typeface="Helvetica Neue Light"/>
                <a:cs typeface="Helvetica Neue Light"/>
                <a:sym typeface="Helvetica Neue Light"/>
              </a:rPr>
              <a:t> el </a:t>
            </a:r>
            <a:r>
              <a:rPr b="0" i="0" lang="en-US" sz="7400" u="none" cap="none" strike="noStrike">
                <a:solidFill>
                  <a:srgbClr val="FFFFFF"/>
                </a:solidFill>
                <a:latin typeface="Helvetica Neue Light"/>
                <a:ea typeface="Helvetica Neue Light"/>
                <a:cs typeface="Helvetica Neue Light"/>
                <a:sym typeface="Helvetica Neue Light"/>
              </a:rPr>
              <a:t>Señor quien corrompió</a:t>
            </a:r>
            <a:r>
              <a:rPr b="0" i="0" lang="en-US" sz="5500" u="none" cap="none" strike="noStrike">
                <a:solidFill>
                  <a:srgbClr val="FFFFFF"/>
                </a:solidFill>
                <a:latin typeface="Helvetica Neue Light"/>
                <a:ea typeface="Helvetica Neue Light"/>
                <a:cs typeface="Helvetica Neue Light"/>
                <a:sym typeface="Helvetica Neue Light"/>
              </a:rPr>
              <a:t> a estos</a:t>
            </a:r>
            <a:r>
              <a:rPr b="0" i="0" lang="en-US" sz="7400" u="none" cap="none" strike="noStrike">
                <a:solidFill>
                  <a:srgbClr val="FFFFFF"/>
                </a:solidFill>
                <a:latin typeface="Helvetica Neue Light"/>
                <a:ea typeface="Helvetica Neue Light"/>
                <a:cs typeface="Helvetica Neue Light"/>
                <a:sym typeface="Helvetica Neue Light"/>
              </a:rPr>
              <a:t> jóvenes? </a:t>
            </a:r>
            <a:r>
              <a:rPr b="0" i="0" lang="en-US" sz="5500" u="none" cap="none" strike="noStrike">
                <a:solidFill>
                  <a:srgbClr val="FFFFFF"/>
                </a:solidFill>
                <a:latin typeface="Helvetica Neue Light"/>
                <a:ea typeface="Helvetica Neue Light"/>
                <a:cs typeface="Helvetica Neue Light"/>
                <a:sym typeface="Helvetica Neue Light"/>
              </a:rPr>
              <a:t>¡Oh, no! </a:t>
            </a:r>
            <a:r>
              <a:rPr b="0" i="0" lang="en-US" sz="7400" u="none" cap="none" strike="noStrike">
                <a:solidFill>
                  <a:srgbClr val="FFFFFF"/>
                </a:solidFill>
                <a:latin typeface="Helvetica Neue Light"/>
                <a:ea typeface="Helvetica Neue Light"/>
                <a:cs typeface="Helvetica Neue Light"/>
                <a:sym typeface="Helvetica Neue Light"/>
              </a:rPr>
              <a:t>¿Quién, entonces</a:t>
            </a:r>
            <a:r>
              <a:rPr b="0" i="0" lang="en-US" sz="5500" u="none" cap="none" strike="noStrike">
                <a:solidFill>
                  <a:srgbClr val="FFFFFF"/>
                </a:solidFill>
                <a:latin typeface="Helvetica Neue Light"/>
                <a:ea typeface="Helvetica Neue Light"/>
                <a:cs typeface="Helvetica Neue Light"/>
                <a:sym typeface="Helvetica Neue Light"/>
              </a:rPr>
              <a:t>, ha hecho esta </a:t>
            </a:r>
            <a:r>
              <a:rPr b="0" i="0" lang="en-US" sz="7400" u="none" cap="none" strike="noStrike">
                <a:solidFill>
                  <a:srgbClr val="FFFFFF"/>
                </a:solidFill>
                <a:latin typeface="Helvetica Neue Light"/>
                <a:ea typeface="Helvetica Neue Light"/>
                <a:cs typeface="Helvetica Neue Light"/>
                <a:sym typeface="Helvetica Neue Light"/>
              </a:rPr>
              <a:t>terrible obra? ¿No fueron trasmitidos</a:t>
            </a:r>
            <a:r>
              <a:rPr b="0" i="0" lang="en-US" sz="5500" u="none" cap="none" strike="noStrike">
                <a:solidFill>
                  <a:srgbClr val="FFFFFF"/>
                </a:solidFill>
                <a:latin typeface="Helvetica Neue Light"/>
                <a:ea typeface="Helvetica Neue Light"/>
                <a:cs typeface="Helvetica Neue Light"/>
                <a:sym typeface="Helvetica Neue Light"/>
              </a:rPr>
              <a:t> los </a:t>
            </a:r>
            <a:r>
              <a:rPr b="0" i="0" lang="en-US" sz="7400" u="none" cap="none" strike="noStrike">
                <a:solidFill>
                  <a:srgbClr val="FFFFFF"/>
                </a:solidFill>
                <a:latin typeface="Helvetica Neue Light"/>
                <a:ea typeface="Helvetica Neue Light"/>
                <a:cs typeface="Helvetica Neue Light"/>
                <a:sym typeface="Helvetica Neue Light"/>
              </a:rPr>
              <a:t>pecados</a:t>
            </a:r>
            <a:r>
              <a:rPr b="0" i="0" lang="en-US" sz="5500" u="none" cap="none" strike="noStrike">
                <a:solidFill>
                  <a:srgbClr val="FFFFFF"/>
                </a:solidFill>
                <a:latin typeface="Helvetica Neue Light"/>
                <a:ea typeface="Helvetica Neue Light"/>
                <a:cs typeface="Helvetica Neue Light"/>
                <a:sym typeface="Helvetica Neue Light"/>
              </a:rPr>
              <a:t> de los </a:t>
            </a:r>
            <a:r>
              <a:rPr b="0" i="0" lang="en-US" sz="7400" u="none" cap="none" strike="noStrike">
                <a:solidFill>
                  <a:srgbClr val="FFFFFF"/>
                </a:solidFill>
                <a:latin typeface="Helvetica Neue Light"/>
                <a:ea typeface="Helvetica Neue Light"/>
                <a:cs typeface="Helvetica Neue Light"/>
                <a:sym typeface="Helvetica Neue Light"/>
              </a:rPr>
              <a:t>padres</a:t>
            </a:r>
            <a:r>
              <a:rPr b="0" i="0" lang="en-US" sz="5500" u="none" cap="none" strike="noStrike">
                <a:solidFill>
                  <a:srgbClr val="FFFFFF"/>
                </a:solidFill>
                <a:latin typeface="Helvetica Neue Light"/>
                <a:ea typeface="Helvetica Neue Light"/>
                <a:cs typeface="Helvetica Neue Light"/>
                <a:sym typeface="Helvetica Neue Light"/>
              </a:rPr>
              <a:t> a los </a:t>
            </a:r>
            <a:r>
              <a:rPr b="0" i="0" lang="en-US" sz="7400" u="none" cap="none" strike="noStrike">
                <a:solidFill>
                  <a:srgbClr val="FFFFFF"/>
                </a:solidFill>
                <a:latin typeface="Helvetica Neue Light"/>
                <a:ea typeface="Helvetica Neue Light"/>
                <a:cs typeface="Helvetica Neue Light"/>
                <a:sym typeface="Helvetica Neue Light"/>
              </a:rPr>
              <a:t>hijos</a:t>
            </a:r>
            <a:r>
              <a:rPr b="0" i="0" lang="en-US" sz="5500" u="none" cap="none" strike="noStrike">
                <a:solidFill>
                  <a:srgbClr val="FFFFFF"/>
                </a:solidFill>
                <a:latin typeface="Helvetica Neue Light"/>
                <a:ea typeface="Helvetica Neue Light"/>
                <a:cs typeface="Helvetica Neue Light"/>
                <a:sym typeface="Helvetica Neue Light"/>
              </a:rPr>
              <a:t> por </a:t>
            </a:r>
            <a:r>
              <a:rPr b="0" i="0" lang="en-US" sz="7400" u="none" cap="none" strike="noStrike">
                <a:solidFill>
                  <a:srgbClr val="FFFFFF"/>
                </a:solidFill>
                <a:latin typeface="Helvetica Neue Light"/>
                <a:ea typeface="Helvetica Neue Light"/>
                <a:cs typeface="Helvetica Neue Light"/>
                <a:sym typeface="Helvetica Neue Light"/>
              </a:rPr>
              <a:t>apetitos</a:t>
            </a:r>
            <a:r>
              <a:rPr b="0" i="0" lang="en-US" sz="5500" u="none" cap="none" strike="noStrike">
                <a:solidFill>
                  <a:srgbClr val="FFFFFF"/>
                </a:solidFill>
                <a:latin typeface="Helvetica Neue Light"/>
                <a:ea typeface="Helvetica Neue Light"/>
                <a:cs typeface="Helvetica Neue Light"/>
                <a:sym typeface="Helvetica Neue Light"/>
              </a:rPr>
              <a:t> y </a:t>
            </a:r>
            <a:r>
              <a:rPr b="0" i="0" lang="en-US" sz="7400" u="none" cap="none" strike="noStrike">
                <a:solidFill>
                  <a:srgbClr val="FFFFFF"/>
                </a:solidFill>
                <a:latin typeface="Helvetica Neue Light"/>
                <a:ea typeface="Helvetica Neue Light"/>
                <a:cs typeface="Helvetica Neue Light"/>
                <a:sym typeface="Helvetica Neue Light"/>
              </a:rPr>
              <a:t>pasiones pervertidos? ¿Y no se completó </a:t>
            </a:r>
            <a:r>
              <a:rPr b="0" i="0" lang="en-US" sz="5500" u="none" cap="none" strike="noStrike">
                <a:solidFill>
                  <a:srgbClr val="FFFFFF"/>
                </a:solidFill>
                <a:latin typeface="Helvetica Neue Light"/>
                <a:ea typeface="Helvetica Neue Light"/>
                <a:cs typeface="Helvetica Neue Light"/>
                <a:sym typeface="Helvetica Neue Light"/>
              </a:rPr>
              <a:t>la </a:t>
            </a:r>
            <a:r>
              <a:rPr b="0" i="0" lang="en-US" sz="7400" u="none" cap="none" strike="noStrike">
                <a:solidFill>
                  <a:srgbClr val="FFFFFF"/>
                </a:solidFill>
                <a:latin typeface="Helvetica Neue Light"/>
                <a:ea typeface="Helvetica Neue Light"/>
                <a:cs typeface="Helvetica Neue Light"/>
                <a:sym typeface="Helvetica Neue Light"/>
              </a:rPr>
              <a:t>obra </a:t>
            </a:r>
            <a:r>
              <a:rPr b="0" i="0" lang="en-US" sz="5500" u="none" cap="none" strike="noStrike">
                <a:solidFill>
                  <a:srgbClr val="FFFFFF"/>
                </a:solidFill>
                <a:latin typeface="Helvetica Neue Light"/>
                <a:ea typeface="Helvetica Neue Light"/>
                <a:cs typeface="Helvetica Neue Light"/>
                <a:sym typeface="Helvetica Neue Light"/>
              </a:rPr>
              <a:t>por los que </a:t>
            </a:r>
            <a:r>
              <a:rPr b="0" i="0" lang="en-US" sz="7400" u="none" cap="none" strike="noStrike">
                <a:solidFill>
                  <a:srgbClr val="FFFFFF"/>
                </a:solidFill>
                <a:latin typeface="Helvetica Neue Light"/>
                <a:ea typeface="Helvetica Neue Light"/>
                <a:cs typeface="Helvetica Neue Light"/>
                <a:sym typeface="Helvetica Neue Light"/>
              </a:rPr>
              <a:t>descuidaron </a:t>
            </a:r>
            <a:r>
              <a:rPr b="0" i="0" lang="en-US" sz="5500" u="none" cap="none" strike="noStrike">
                <a:solidFill>
                  <a:srgbClr val="FFFFFF"/>
                </a:solidFill>
                <a:latin typeface="Helvetica Neue Light"/>
                <a:ea typeface="Helvetica Neue Light"/>
                <a:cs typeface="Helvetica Neue Light"/>
                <a:sym typeface="Helvetica Neue Light"/>
              </a:rPr>
              <a:t>su </a:t>
            </a:r>
            <a:r>
              <a:rPr b="0" i="0" lang="en-US" sz="7400" u="none" cap="none" strike="noStrike">
                <a:solidFill>
                  <a:srgbClr val="FFFFFF"/>
                </a:solidFill>
                <a:latin typeface="Helvetica Neue Light"/>
                <a:ea typeface="Helvetica Neue Light"/>
                <a:cs typeface="Helvetica Neue Light"/>
                <a:sym typeface="Helvetica Neue Light"/>
              </a:rPr>
              <a:t>educación </a:t>
            </a:r>
            <a:r>
              <a:rPr b="0" i="0" lang="en-US" sz="5500" u="none" cap="none" strike="noStrike">
                <a:solidFill>
                  <a:srgbClr val="FFFFFF"/>
                </a:solidFill>
                <a:latin typeface="Helvetica Neue Light"/>
                <a:ea typeface="Helvetica Neue Light"/>
                <a:cs typeface="Helvetica Neue Light"/>
                <a:sym typeface="Helvetica Neue Light"/>
              </a:rPr>
              <a:t>de </a:t>
            </a:r>
            <a:r>
              <a:rPr b="0" i="0" lang="en-US" sz="7400" u="none" cap="none" strike="noStrike">
                <a:solidFill>
                  <a:srgbClr val="FFFFFF"/>
                </a:solidFill>
                <a:latin typeface="Helvetica Neue Light"/>
                <a:ea typeface="Helvetica Neue Light"/>
                <a:cs typeface="Helvetica Neue Light"/>
                <a:sym typeface="Helvetica Neue Light"/>
              </a:rPr>
              <a:t>acuerdo</a:t>
            </a:r>
            <a:r>
              <a:rPr b="0" i="0" lang="en-US" sz="5500" u="none" cap="none" strike="noStrike">
                <a:solidFill>
                  <a:srgbClr val="FFFFFF"/>
                </a:solidFill>
                <a:latin typeface="Helvetica Neue Light"/>
                <a:ea typeface="Helvetica Neue Light"/>
                <a:cs typeface="Helvetica Neue Light"/>
                <a:sym typeface="Helvetica Neue Light"/>
              </a:rPr>
              <a:t> con el </a:t>
            </a:r>
            <a:r>
              <a:rPr b="0" i="0" lang="en-US" sz="7400" u="none" cap="none" strike="noStrike">
                <a:solidFill>
                  <a:srgbClr val="FFFFFF"/>
                </a:solidFill>
                <a:latin typeface="Helvetica Neue Light"/>
                <a:ea typeface="Helvetica Neue Light"/>
                <a:cs typeface="Helvetica Neue Light"/>
                <a:sym typeface="Helvetica Neue Light"/>
              </a:rPr>
              <a:t>modelo </a:t>
            </a:r>
            <a:r>
              <a:rPr b="0" i="0" lang="en-US" sz="5500" u="none" cap="none" strike="noStrike">
                <a:solidFill>
                  <a:srgbClr val="FFFFFF"/>
                </a:solidFill>
                <a:latin typeface="Helvetica Neue Light"/>
                <a:ea typeface="Helvetica Neue Light"/>
                <a:cs typeface="Helvetica Neue Light"/>
                <a:sym typeface="Helvetica Neue Light"/>
              </a:rPr>
              <a:t>que </a:t>
            </a:r>
            <a:r>
              <a:rPr b="0" i="0" lang="en-US" sz="7400" u="none" cap="none" strike="noStrike">
                <a:solidFill>
                  <a:srgbClr val="FFFFFF"/>
                </a:solidFill>
                <a:latin typeface="Helvetica Neue Light"/>
                <a:ea typeface="Helvetica Neue Light"/>
                <a:cs typeface="Helvetica Neue Light"/>
                <a:sym typeface="Helvetica Neue Light"/>
              </a:rPr>
              <a:t>Dios ha dado?</a:t>
            </a:r>
            <a:endParaRPr/>
          </a:p>
        </p:txBody>
      </p:sp>
      <p:sp>
        <p:nvSpPr>
          <p:cNvPr id="584" name="Google Shape;584;p46"/>
          <p:cNvSpPr txBox="1"/>
          <p:nvPr/>
        </p:nvSpPr>
        <p:spPr>
          <a:xfrm>
            <a:off x="5478745" y="12323007"/>
            <a:ext cx="15456638" cy="1270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800"/>
              <a:buFont typeface="Helvetica Neue Light"/>
              <a:buNone/>
            </a:pPr>
            <a:r>
              <a:rPr b="0" i="0" lang="en-US" sz="3800" u="none" cap="none" strike="noStrike">
                <a:solidFill>
                  <a:srgbClr val="FFFFFF"/>
                </a:solidFill>
                <a:latin typeface="Helvetica Neue Light"/>
                <a:ea typeface="Helvetica Neue Light"/>
                <a:cs typeface="Helvetica Neue Light"/>
                <a:sym typeface="Helvetica Neue Light"/>
              </a:rPr>
              <a:t>—Fundamentals of Christian Education, 140, 141 (1890). {1MCP 149.3}</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C5D5F"/>
        </a:solidFill>
      </p:bgPr>
    </p:bg>
    <p:spTree>
      <p:nvGrpSpPr>
        <p:cNvPr id="588" name="Shape 588"/>
        <p:cNvGrpSpPr/>
        <p:nvPr/>
      </p:nvGrpSpPr>
      <p:grpSpPr>
        <a:xfrm>
          <a:off x="0" y="0"/>
          <a:ext cx="0" cy="0"/>
          <a:chOff x="0" y="0"/>
          <a:chExt cx="0" cy="0"/>
        </a:xfrm>
      </p:grpSpPr>
      <p:pic>
        <p:nvPicPr>
          <p:cNvPr descr="Rectángulo Rectángulo" id="589" name="Google Shape;589;p47"/>
          <p:cNvPicPr preferRelativeResize="0"/>
          <p:nvPr/>
        </p:nvPicPr>
        <p:blipFill rotWithShape="1">
          <a:blip r:embed="rId3">
            <a:alphaModFix/>
          </a:blip>
          <a:srcRect b="0" l="0" r="0" t="0"/>
          <a:stretch/>
        </p:blipFill>
        <p:spPr>
          <a:xfrm>
            <a:off x="2264657" y="131988"/>
            <a:ext cx="20898567" cy="2557286"/>
          </a:xfrm>
          <a:prstGeom prst="rect">
            <a:avLst/>
          </a:prstGeom>
          <a:noFill/>
          <a:ln>
            <a:noFill/>
          </a:ln>
          <a:effectLst>
            <a:outerShdw blurRad="190500" rotWithShape="0" dir="5400000" dist="8455">
              <a:srgbClr val="000000"/>
            </a:outerShdw>
          </a:effectLst>
        </p:spPr>
      </p:pic>
      <p:sp>
        <p:nvSpPr>
          <p:cNvPr id="590" name="Google Shape;590;p47"/>
          <p:cNvSpPr txBox="1"/>
          <p:nvPr>
            <p:ph idx="4294967295" type="ctrTitle"/>
          </p:nvPr>
        </p:nvSpPr>
        <p:spPr>
          <a:xfrm>
            <a:off x="2549167" y="340606"/>
            <a:ext cx="20329546" cy="2140050"/>
          </a:xfrm>
          <a:prstGeom prst="rect">
            <a:avLst/>
          </a:prstGeom>
          <a:noFill/>
          <a:ln>
            <a:noFill/>
          </a:ln>
          <a:effectLst>
            <a:outerShdw blurRad="190500" rotWithShape="0" dir="5400000" dist="8455">
              <a:srgbClr val="000000"/>
            </a:outerShdw>
          </a:effectLst>
        </p:spPr>
        <p:txBody>
          <a:bodyPr anchorCtr="0" anchor="ctr" bIns="50800" lIns="50800" spcFirstLastPara="1" rIns="50800" wrap="square" tIns="50800">
            <a:normAutofit/>
          </a:bodyPr>
          <a:lstStyle/>
          <a:p>
            <a:pPr indent="0" lvl="0" marL="0" marR="0" rtl="0" algn="ctr">
              <a:lnSpc>
                <a:spcPct val="101199"/>
              </a:lnSpc>
              <a:spcBef>
                <a:spcPts val="0"/>
              </a:spcBef>
              <a:spcAft>
                <a:spcPts val="0"/>
              </a:spcAft>
              <a:buClr>
                <a:srgbClr val="FFFFFF"/>
              </a:buClr>
              <a:buSzPts val="8004"/>
              <a:buFont typeface="Helvetica Neue"/>
              <a:buNone/>
            </a:pPr>
            <a:r>
              <a:rPr b="0" i="0" lang="en-US" sz="8004" u="none" cap="none" strike="noStrike">
                <a:solidFill>
                  <a:srgbClr val="FFFFFF"/>
                </a:solidFill>
                <a:latin typeface="Helvetica Neue"/>
                <a:ea typeface="Helvetica Neue"/>
                <a:cs typeface="Helvetica Neue"/>
                <a:sym typeface="Helvetica Neue"/>
              </a:rPr>
              <a:t>Dichosos</a:t>
            </a:r>
            <a:r>
              <a:rPr b="0" i="0" lang="en-US" sz="5428" u="none" cap="none" strike="noStrike">
                <a:solidFill>
                  <a:srgbClr val="FFFFFF"/>
                </a:solidFill>
                <a:latin typeface="Helvetica Neue Light"/>
                <a:ea typeface="Helvetica Neue Light"/>
                <a:cs typeface="Helvetica Neue Light"/>
                <a:sym typeface="Helvetica Neue Light"/>
              </a:rPr>
              <a:t> los </a:t>
            </a:r>
            <a:r>
              <a:rPr b="0" i="0" lang="en-US" sz="8004" u="none" cap="none" strike="noStrike">
                <a:solidFill>
                  <a:srgbClr val="FFFFFF"/>
                </a:solidFill>
                <a:latin typeface="Helvetica Neue"/>
                <a:ea typeface="Helvetica Neue"/>
                <a:cs typeface="Helvetica Neue"/>
                <a:sym typeface="Helvetica Neue"/>
              </a:rPr>
              <a:t>padres cuyas vidas reflejan </a:t>
            </a:r>
            <a:r>
              <a:rPr b="0" i="0" lang="en-US" sz="5428" u="none" cap="none" strike="noStrike">
                <a:solidFill>
                  <a:srgbClr val="FFFFFF"/>
                </a:solidFill>
                <a:latin typeface="Helvetica Neue Light"/>
                <a:ea typeface="Helvetica Neue Light"/>
                <a:cs typeface="Helvetica Neue Light"/>
                <a:sym typeface="Helvetica Neue Light"/>
              </a:rPr>
              <a:t>la </a:t>
            </a:r>
            <a:r>
              <a:rPr b="0" i="0" lang="en-US" sz="8004" u="none" cap="none" strike="noStrike">
                <a:solidFill>
                  <a:srgbClr val="FFFFFF"/>
                </a:solidFill>
                <a:latin typeface="Helvetica Neue"/>
                <a:ea typeface="Helvetica Neue"/>
                <a:cs typeface="Helvetica Neue"/>
                <a:sym typeface="Helvetica Neue"/>
              </a:rPr>
              <a:t>divina</a:t>
            </a:r>
            <a:endParaRPr/>
          </a:p>
        </p:txBody>
      </p:sp>
      <p:sp>
        <p:nvSpPr>
          <p:cNvPr id="591" name="Google Shape;591;p47"/>
          <p:cNvSpPr txBox="1"/>
          <p:nvPr>
            <p:ph idx="4294967295" type="subTitle"/>
          </p:nvPr>
        </p:nvSpPr>
        <p:spPr>
          <a:xfrm>
            <a:off x="3936894" y="3450903"/>
            <a:ext cx="16510212" cy="2442114"/>
          </a:xfrm>
          <a:prstGeom prst="rect">
            <a:avLst/>
          </a:prstGeom>
          <a:noFill/>
          <a:ln>
            <a:noFill/>
          </a:ln>
        </p:spPr>
        <p:txBody>
          <a:bodyPr anchorCtr="0" anchor="t" bIns="50800" lIns="50800" spcFirstLastPara="1" rIns="50800" wrap="square" tIns="50800">
            <a:normAutofit/>
          </a:bodyPr>
          <a:lstStyle/>
          <a:p>
            <a:pPr indent="0" lvl="0" marL="0" marR="0" rtl="0" algn="l">
              <a:lnSpc>
                <a:spcPct val="111683"/>
              </a:lnSpc>
              <a:spcBef>
                <a:spcPts val="0"/>
              </a:spcBef>
              <a:spcAft>
                <a:spcPts val="0"/>
              </a:spcAft>
              <a:buClr>
                <a:srgbClr val="FFFFFF"/>
              </a:buClr>
              <a:buSzPts val="5820"/>
              <a:buFont typeface="Helvetica Neue Light"/>
              <a:buNone/>
            </a:pPr>
            <a:r>
              <a:rPr b="0" i="0" lang="en-US" sz="5820" u="none" cap="none" strike="noStrike">
                <a:solidFill>
                  <a:srgbClr val="FFFFFF"/>
                </a:solidFill>
                <a:latin typeface="Helvetica Neue Light"/>
                <a:ea typeface="Helvetica Neue Light"/>
                <a:cs typeface="Helvetica Neue Light"/>
                <a:sym typeface="Helvetica Neue Light"/>
              </a:rPr>
              <a:t>De modo que las promesas y los mandamientos de Dios,  Despierten en los hijos gratitud y reverencia</a:t>
            </a:r>
            <a:endParaRPr/>
          </a:p>
        </p:txBody>
      </p:sp>
      <p:sp>
        <p:nvSpPr>
          <p:cNvPr id="592" name="Google Shape;592;p47"/>
          <p:cNvSpPr txBox="1"/>
          <p:nvPr/>
        </p:nvSpPr>
        <p:spPr>
          <a:xfrm>
            <a:off x="2882595" y="5516072"/>
            <a:ext cx="19662689" cy="6442406"/>
          </a:xfrm>
          <a:prstGeom prst="rect">
            <a:avLst/>
          </a:prstGeom>
          <a:noFill/>
          <a:ln>
            <a:noFill/>
          </a:ln>
        </p:spPr>
        <p:txBody>
          <a:bodyPr anchorCtr="0" anchor="t" bIns="50800" lIns="50800" spcFirstLastPara="1" rIns="50800" wrap="square" tIns="50800">
            <a:normAutofit/>
          </a:bodyPr>
          <a:lstStyle/>
          <a:p>
            <a:pPr indent="-489610" lvl="0" marL="790194" marR="0" rtl="0" algn="l">
              <a:lnSpc>
                <a:spcPct val="111543"/>
              </a:lnSpc>
              <a:spcBef>
                <a:spcPts val="0"/>
              </a:spcBef>
              <a:spcAft>
                <a:spcPts val="0"/>
              </a:spcAft>
              <a:buClr>
                <a:srgbClr val="FFFFFF"/>
              </a:buClr>
              <a:buSzPts val="4734"/>
              <a:buFont typeface="Helvetica Neue Light"/>
              <a:buNone/>
            </a:pPr>
            <a:r>
              <a:t/>
            </a:r>
            <a:endParaRPr b="0" i="0" sz="5917" u="none" cap="none" strike="noStrike">
              <a:solidFill>
                <a:srgbClr val="006288"/>
              </a:solidFill>
              <a:latin typeface="Georgia"/>
              <a:ea typeface="Georgia"/>
              <a:cs typeface="Georgia"/>
              <a:sym typeface="Georgia"/>
            </a:endParaRPr>
          </a:p>
          <a:p>
            <a:pPr indent="-995439" lvl="0" marL="995439" marR="0" rtl="0" algn="l">
              <a:lnSpc>
                <a:spcPct val="111543"/>
              </a:lnSpc>
              <a:spcBef>
                <a:spcPts val="1400"/>
              </a:spcBef>
              <a:spcAft>
                <a:spcPts val="0"/>
              </a:spcAft>
              <a:buClr>
                <a:srgbClr val="FFFFFF"/>
              </a:buClr>
              <a:buSzPts val="4734"/>
              <a:buFont typeface="Helvetica Neue Light"/>
              <a:buChar char="•"/>
            </a:pPr>
            <a:r>
              <a:rPr b="0" i="0" lang="en-US" sz="5917" u="none" cap="none" strike="noStrike">
                <a:solidFill>
                  <a:srgbClr val="FFFFFF"/>
                </a:solidFill>
                <a:latin typeface="Helvetica Neue Light"/>
                <a:ea typeface="Helvetica Neue Light"/>
                <a:cs typeface="Helvetica Neue Light"/>
                <a:sym typeface="Helvetica Neue Light"/>
              </a:rPr>
              <a:t>Dichosos</a:t>
            </a:r>
            <a:r>
              <a:rPr b="0" i="0" lang="en-US" sz="4636" u="none" cap="none" strike="noStrike">
                <a:solidFill>
                  <a:srgbClr val="FFFFFF"/>
                </a:solidFill>
                <a:latin typeface="Helvetica Neue Light"/>
                <a:ea typeface="Helvetica Neue Light"/>
                <a:cs typeface="Helvetica Neue Light"/>
                <a:sym typeface="Helvetica Neue Light"/>
              </a:rPr>
              <a:t> los </a:t>
            </a:r>
            <a:r>
              <a:rPr b="0" i="0" lang="en-US" sz="5917" u="none" cap="none" strike="noStrike">
                <a:solidFill>
                  <a:srgbClr val="FFFFFF"/>
                </a:solidFill>
                <a:latin typeface="Helvetica Neue Light"/>
                <a:ea typeface="Helvetica Neue Light"/>
                <a:cs typeface="Helvetica Neue Light"/>
                <a:sym typeface="Helvetica Neue Light"/>
              </a:rPr>
              <a:t>padres cuya ternura, justicia y longanimidad interpreten fielmente</a:t>
            </a:r>
            <a:r>
              <a:rPr b="0" i="0" lang="en-US" sz="4636" u="none" cap="none" strike="noStrike">
                <a:solidFill>
                  <a:srgbClr val="FFFFFF"/>
                </a:solidFill>
                <a:latin typeface="Helvetica Neue Light"/>
                <a:ea typeface="Helvetica Neue Light"/>
                <a:cs typeface="Helvetica Neue Light"/>
                <a:sym typeface="Helvetica Neue Light"/>
              </a:rPr>
              <a:t> para el </a:t>
            </a:r>
            <a:r>
              <a:rPr b="0" i="0" lang="en-US" sz="5917" u="none" cap="none" strike="noStrike">
                <a:solidFill>
                  <a:srgbClr val="FFFFFF"/>
                </a:solidFill>
                <a:latin typeface="Helvetica Neue Light"/>
                <a:ea typeface="Helvetica Neue Light"/>
                <a:cs typeface="Helvetica Neue Light"/>
                <a:sym typeface="Helvetica Neue Light"/>
              </a:rPr>
              <a:t>niño</a:t>
            </a:r>
            <a:r>
              <a:rPr b="0" i="0" lang="en-US" sz="4636" u="none" cap="none" strike="noStrike">
                <a:solidFill>
                  <a:srgbClr val="FFFFFF"/>
                </a:solidFill>
                <a:latin typeface="Helvetica Neue Light"/>
                <a:ea typeface="Helvetica Neue Light"/>
                <a:cs typeface="Helvetica Neue Light"/>
                <a:sym typeface="Helvetica Neue Light"/>
              </a:rPr>
              <a:t> el </a:t>
            </a:r>
            <a:r>
              <a:rPr b="0" i="0" lang="en-US" sz="5917" u="none" cap="none" strike="noStrike">
                <a:solidFill>
                  <a:srgbClr val="FFFFFF"/>
                </a:solidFill>
                <a:latin typeface="Helvetica Neue Light"/>
                <a:ea typeface="Helvetica Neue Light"/>
                <a:cs typeface="Helvetica Neue Light"/>
                <a:sym typeface="Helvetica Neue Light"/>
              </a:rPr>
              <a:t>amor</a:t>
            </a:r>
            <a:r>
              <a:rPr b="0" i="0" lang="en-US" sz="4636" u="none" cap="none" strike="noStrike">
                <a:solidFill>
                  <a:srgbClr val="FFFFFF"/>
                </a:solidFill>
                <a:latin typeface="Helvetica Neue Light"/>
                <a:ea typeface="Helvetica Neue Light"/>
                <a:cs typeface="Helvetica Neue Light"/>
                <a:sym typeface="Helvetica Neue Light"/>
              </a:rPr>
              <a:t>, la </a:t>
            </a:r>
            <a:r>
              <a:rPr b="0" i="0" lang="en-US" sz="5917" u="none" cap="none" strike="noStrike">
                <a:solidFill>
                  <a:srgbClr val="FFFFFF"/>
                </a:solidFill>
                <a:latin typeface="Helvetica Neue Light"/>
                <a:ea typeface="Helvetica Neue Light"/>
                <a:cs typeface="Helvetica Neue Light"/>
                <a:sym typeface="Helvetica Neue Light"/>
              </a:rPr>
              <a:t>justicia </a:t>
            </a:r>
            <a:r>
              <a:rPr b="0" i="0" lang="en-US" sz="4636" u="none" cap="none" strike="noStrike">
                <a:solidFill>
                  <a:srgbClr val="FFFFFF"/>
                </a:solidFill>
                <a:latin typeface="Helvetica Neue Light"/>
                <a:ea typeface="Helvetica Neue Light"/>
                <a:cs typeface="Helvetica Neue Light"/>
                <a:sym typeface="Helvetica Neue Light"/>
              </a:rPr>
              <a:t>y la </a:t>
            </a:r>
            <a:r>
              <a:rPr b="0" i="0" lang="en-US" sz="5917" u="none" cap="none" strike="noStrike">
                <a:solidFill>
                  <a:srgbClr val="FFFFFF"/>
                </a:solidFill>
                <a:latin typeface="Helvetica Neue Light"/>
                <a:ea typeface="Helvetica Neue Light"/>
                <a:cs typeface="Helvetica Neue Light"/>
                <a:sym typeface="Helvetica Neue Light"/>
              </a:rPr>
              <a:t>paciencia </a:t>
            </a:r>
            <a:r>
              <a:rPr b="0" i="0" lang="en-US" sz="4636" u="none" cap="none" strike="noStrike">
                <a:solidFill>
                  <a:srgbClr val="FFFFFF"/>
                </a:solidFill>
                <a:latin typeface="Helvetica Neue Light"/>
                <a:ea typeface="Helvetica Neue Light"/>
                <a:cs typeface="Helvetica Neue Light"/>
                <a:sym typeface="Helvetica Neue Light"/>
              </a:rPr>
              <a:t>de </a:t>
            </a:r>
            <a:r>
              <a:rPr b="0" i="0" lang="en-US" sz="5917" u="none" cap="none" strike="noStrike">
                <a:solidFill>
                  <a:srgbClr val="FFFFFF"/>
                </a:solidFill>
                <a:latin typeface="Helvetica Neue Light"/>
                <a:ea typeface="Helvetica Neue Light"/>
                <a:cs typeface="Helvetica Neue Light"/>
                <a:sym typeface="Helvetica Neue Light"/>
              </a:rPr>
              <a:t>Dios</a:t>
            </a:r>
            <a:endParaRPr b="0" i="0" sz="5917" u="none" cap="none" strike="noStrike">
              <a:solidFill>
                <a:srgbClr val="006288"/>
              </a:solidFill>
              <a:latin typeface="Georgia"/>
              <a:ea typeface="Georgia"/>
              <a:cs typeface="Georgia"/>
              <a:sym typeface="Georgia"/>
            </a:endParaRPr>
          </a:p>
          <a:p>
            <a:pPr indent="-995439" lvl="0" marL="995439" marR="0" rtl="0" algn="l">
              <a:lnSpc>
                <a:spcPct val="111543"/>
              </a:lnSpc>
              <a:spcBef>
                <a:spcPts val="1400"/>
              </a:spcBef>
              <a:spcAft>
                <a:spcPts val="0"/>
              </a:spcAft>
              <a:buClr>
                <a:srgbClr val="FFFFFF"/>
              </a:buClr>
              <a:buSzPts val="4734"/>
              <a:buFont typeface="Helvetica Neue Light"/>
              <a:buChar char="•"/>
            </a:pPr>
            <a:r>
              <a:rPr b="0" i="0" lang="en-US" sz="5917" u="none" cap="none" strike="noStrike">
                <a:solidFill>
                  <a:srgbClr val="FFFFFF"/>
                </a:solidFill>
                <a:latin typeface="Helvetica Neue Light"/>
                <a:ea typeface="Helvetica Neue Light"/>
                <a:cs typeface="Helvetica Neue Light"/>
                <a:sym typeface="Helvetica Neue Light"/>
              </a:rPr>
              <a:t>Dichosos</a:t>
            </a:r>
            <a:r>
              <a:rPr b="0" i="0" lang="en-US" sz="4636" u="none" cap="none" strike="noStrike">
                <a:solidFill>
                  <a:srgbClr val="FFFFFF"/>
                </a:solidFill>
                <a:latin typeface="Helvetica Neue Light"/>
                <a:ea typeface="Helvetica Neue Light"/>
                <a:cs typeface="Helvetica Neue Light"/>
                <a:sym typeface="Helvetica Neue Light"/>
              </a:rPr>
              <a:t> los </a:t>
            </a:r>
            <a:r>
              <a:rPr b="0" i="0" lang="en-US" sz="5917" u="none" cap="none" strike="noStrike">
                <a:solidFill>
                  <a:srgbClr val="FFFFFF"/>
                </a:solidFill>
                <a:latin typeface="Helvetica Neue Light"/>
                <a:ea typeface="Helvetica Neue Light"/>
                <a:cs typeface="Helvetica Neue Light"/>
                <a:sym typeface="Helvetica Neue Light"/>
              </a:rPr>
              <a:t>padres </a:t>
            </a:r>
            <a:r>
              <a:rPr b="0" i="0" lang="en-US" sz="4636" u="none" cap="none" strike="noStrike">
                <a:solidFill>
                  <a:srgbClr val="FFFFFF"/>
                </a:solidFill>
                <a:latin typeface="Helvetica Neue Light"/>
                <a:ea typeface="Helvetica Neue Light"/>
                <a:cs typeface="Helvetica Neue Light"/>
                <a:sym typeface="Helvetica Neue Light"/>
              </a:rPr>
              <a:t>que al </a:t>
            </a:r>
            <a:r>
              <a:rPr b="0" i="0" lang="en-US" sz="5917" u="none" cap="none" strike="noStrike">
                <a:solidFill>
                  <a:srgbClr val="FFFFFF"/>
                </a:solidFill>
                <a:latin typeface="Helvetica Neue Light"/>
                <a:ea typeface="Helvetica Neue Light"/>
                <a:cs typeface="Helvetica Neue Light"/>
                <a:sym typeface="Helvetica Neue Light"/>
              </a:rPr>
              <a:t>enseñar</a:t>
            </a:r>
            <a:r>
              <a:rPr b="0" i="0" lang="en-US" sz="4636" u="none" cap="none" strike="noStrike">
                <a:solidFill>
                  <a:srgbClr val="FFFFFF"/>
                </a:solidFill>
                <a:latin typeface="Helvetica Neue Light"/>
                <a:ea typeface="Helvetica Neue Light"/>
                <a:cs typeface="Helvetica Neue Light"/>
                <a:sym typeface="Helvetica Neue Light"/>
              </a:rPr>
              <a:t> a sus </a:t>
            </a:r>
            <a:r>
              <a:rPr b="0" i="0" lang="en-US" sz="5917" u="none" cap="none" strike="noStrike">
                <a:solidFill>
                  <a:srgbClr val="FFFFFF"/>
                </a:solidFill>
                <a:latin typeface="Helvetica Neue Light"/>
                <a:ea typeface="Helvetica Neue Light"/>
                <a:cs typeface="Helvetica Neue Light"/>
                <a:sym typeface="Helvetica Neue Light"/>
              </a:rPr>
              <a:t>hijos</a:t>
            </a:r>
            <a:r>
              <a:rPr b="0" i="0" lang="en-US" sz="4636" u="none" cap="none" strike="noStrike">
                <a:solidFill>
                  <a:srgbClr val="FFFFFF"/>
                </a:solidFill>
                <a:latin typeface="Helvetica Neue Light"/>
                <a:ea typeface="Helvetica Neue Light"/>
                <a:cs typeface="Helvetica Neue Light"/>
                <a:sym typeface="Helvetica Neue Light"/>
              </a:rPr>
              <a:t> a </a:t>
            </a:r>
            <a:r>
              <a:rPr b="0" i="0" lang="en-US" sz="5917" u="none" cap="none" strike="noStrike">
                <a:solidFill>
                  <a:srgbClr val="FFFFFF"/>
                </a:solidFill>
                <a:latin typeface="Helvetica Neue Light"/>
                <a:ea typeface="Helvetica Neue Light"/>
                <a:cs typeface="Helvetica Neue Light"/>
                <a:sym typeface="Helvetica Neue Light"/>
              </a:rPr>
              <a:t>amarlos</a:t>
            </a:r>
            <a:r>
              <a:rPr b="0" i="0" lang="en-US" sz="4636" u="none" cap="none" strike="noStrike">
                <a:solidFill>
                  <a:srgbClr val="FFFFFF"/>
                </a:solidFill>
                <a:latin typeface="Helvetica Neue Light"/>
                <a:ea typeface="Helvetica Neue Light"/>
                <a:cs typeface="Helvetica Neue Light"/>
                <a:sym typeface="Helvetica Neue Light"/>
              </a:rPr>
              <a:t>, a </a:t>
            </a:r>
            <a:r>
              <a:rPr b="0" i="0" lang="en-US" sz="5917" u="none" cap="none" strike="noStrike">
                <a:solidFill>
                  <a:srgbClr val="FFFFFF"/>
                </a:solidFill>
                <a:latin typeface="Helvetica Neue Light"/>
                <a:ea typeface="Helvetica Neue Light"/>
                <a:cs typeface="Helvetica Neue Light"/>
                <a:sym typeface="Helvetica Neue Light"/>
              </a:rPr>
              <a:t>confiar </a:t>
            </a:r>
            <a:r>
              <a:rPr b="0" i="0" lang="en-US" sz="4636" u="none" cap="none" strike="noStrike">
                <a:solidFill>
                  <a:srgbClr val="FFFFFF"/>
                </a:solidFill>
                <a:latin typeface="Helvetica Neue Light"/>
                <a:ea typeface="Helvetica Neue Light"/>
                <a:cs typeface="Helvetica Neue Light"/>
                <a:sym typeface="Helvetica Neue Light"/>
              </a:rPr>
              <a:t>en ellos y a </a:t>
            </a:r>
            <a:r>
              <a:rPr b="0" i="0" lang="en-US" sz="5917" u="none" cap="none" strike="noStrike">
                <a:solidFill>
                  <a:srgbClr val="FFFFFF"/>
                </a:solidFill>
                <a:latin typeface="Helvetica Neue Light"/>
                <a:ea typeface="Helvetica Neue Light"/>
                <a:cs typeface="Helvetica Neue Light"/>
                <a:sym typeface="Helvetica Neue Light"/>
              </a:rPr>
              <a:t>obedecerlos</a:t>
            </a:r>
            <a:r>
              <a:rPr b="0" i="0" lang="en-US" sz="4636" u="none" cap="none" strike="noStrike">
                <a:solidFill>
                  <a:srgbClr val="FFFFFF"/>
                </a:solidFill>
                <a:latin typeface="Helvetica Neue Light"/>
                <a:ea typeface="Helvetica Neue Light"/>
                <a:cs typeface="Helvetica Neue Light"/>
                <a:sym typeface="Helvetica Neue Light"/>
              </a:rPr>
              <a:t>, les </a:t>
            </a:r>
            <a:r>
              <a:rPr b="0" i="0" lang="en-US" sz="5917" u="none" cap="none" strike="noStrike">
                <a:solidFill>
                  <a:srgbClr val="FFFFFF"/>
                </a:solidFill>
                <a:latin typeface="Helvetica Neue Light"/>
                <a:ea typeface="Helvetica Neue Light"/>
                <a:cs typeface="Helvetica Neue Light"/>
                <a:sym typeface="Helvetica Neue Light"/>
              </a:rPr>
              <a:t>enseñan</a:t>
            </a:r>
            <a:r>
              <a:rPr b="0" i="0" lang="en-US" sz="4636" u="none" cap="none" strike="noStrike">
                <a:solidFill>
                  <a:srgbClr val="FFFFFF"/>
                </a:solidFill>
                <a:latin typeface="Helvetica Neue Light"/>
                <a:ea typeface="Helvetica Neue Light"/>
                <a:cs typeface="Helvetica Neue Light"/>
                <a:sym typeface="Helvetica Neue Light"/>
              </a:rPr>
              <a:t> a</a:t>
            </a:r>
            <a:r>
              <a:rPr b="0" i="0" lang="en-US" sz="5917" u="none" cap="none" strike="noStrike">
                <a:solidFill>
                  <a:srgbClr val="FFFFFF"/>
                </a:solidFill>
                <a:latin typeface="Helvetica Neue Light"/>
                <a:ea typeface="Helvetica Neue Light"/>
                <a:cs typeface="Helvetica Neue Light"/>
                <a:sym typeface="Helvetica Neue Light"/>
              </a:rPr>
              <a:t> amar </a:t>
            </a:r>
            <a:r>
              <a:rPr b="0" i="0" lang="en-US" sz="4636" u="none" cap="none" strike="noStrike">
                <a:solidFill>
                  <a:srgbClr val="FFFFFF"/>
                </a:solidFill>
                <a:latin typeface="Helvetica Neue Light"/>
                <a:ea typeface="Helvetica Neue Light"/>
                <a:cs typeface="Helvetica Neue Light"/>
                <a:sym typeface="Helvetica Neue Light"/>
              </a:rPr>
              <a:t>a su </a:t>
            </a:r>
            <a:r>
              <a:rPr b="0" i="0" lang="en-US" sz="5917" u="none" cap="none" strike="noStrike">
                <a:solidFill>
                  <a:srgbClr val="FFFFFF"/>
                </a:solidFill>
                <a:latin typeface="Helvetica Neue Light"/>
                <a:ea typeface="Helvetica Neue Light"/>
                <a:cs typeface="Helvetica Neue Light"/>
                <a:sym typeface="Helvetica Neue Light"/>
              </a:rPr>
              <a:t>Padre celestial.</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C5D5F"/>
        </a:solidFill>
      </p:bgPr>
    </p:bg>
    <p:spTree>
      <p:nvGrpSpPr>
        <p:cNvPr id="596" name="Shape 596"/>
        <p:cNvGrpSpPr/>
        <p:nvPr/>
      </p:nvGrpSpPr>
      <p:grpSpPr>
        <a:xfrm>
          <a:off x="0" y="0"/>
          <a:ext cx="0" cy="0"/>
          <a:chOff x="0" y="0"/>
          <a:chExt cx="0" cy="0"/>
        </a:xfrm>
      </p:grpSpPr>
      <p:pic>
        <p:nvPicPr>
          <p:cNvPr descr="Rectángulo Rectángulo" id="597" name="Google Shape;597;p48"/>
          <p:cNvPicPr preferRelativeResize="0"/>
          <p:nvPr/>
        </p:nvPicPr>
        <p:blipFill rotWithShape="1">
          <a:blip r:embed="rId3">
            <a:alphaModFix/>
          </a:blip>
          <a:srcRect b="0" l="0" r="0" t="0"/>
          <a:stretch/>
        </p:blipFill>
        <p:spPr>
          <a:xfrm>
            <a:off x="2290057" y="2814565"/>
            <a:ext cx="20850742" cy="8261670"/>
          </a:xfrm>
          <a:prstGeom prst="rect">
            <a:avLst/>
          </a:prstGeom>
          <a:noFill/>
          <a:ln>
            <a:noFill/>
          </a:ln>
          <a:effectLst>
            <a:outerShdw blurRad="190500" rotWithShape="0" dir="5400000" dist="8455">
              <a:srgbClr val="000000"/>
            </a:outerShdw>
          </a:effectLst>
        </p:spPr>
      </p:pic>
      <p:sp>
        <p:nvSpPr>
          <p:cNvPr id="598" name="Google Shape;598;p48"/>
          <p:cNvSpPr txBox="1"/>
          <p:nvPr>
            <p:ph idx="4294967295" type="subTitle"/>
          </p:nvPr>
        </p:nvSpPr>
        <p:spPr>
          <a:xfrm>
            <a:off x="3172314" y="3865397"/>
            <a:ext cx="19086227" cy="6636478"/>
          </a:xfrm>
          <a:prstGeom prst="rect">
            <a:avLst/>
          </a:prstGeom>
          <a:noFill/>
          <a:ln>
            <a:noFill/>
          </a:ln>
        </p:spPr>
        <p:txBody>
          <a:bodyPr anchorCtr="0" anchor="t" bIns="50800" lIns="50800" spcFirstLastPara="1" rIns="50800" wrap="square" tIns="50800">
            <a:normAutofit/>
          </a:bodyPr>
          <a:lstStyle/>
          <a:p>
            <a:pPr indent="-977438" lvl="0" marL="977438" marR="0" rtl="0" algn="l">
              <a:lnSpc>
                <a:spcPct val="111787"/>
              </a:lnSpc>
              <a:spcBef>
                <a:spcPts val="0"/>
              </a:spcBef>
              <a:spcAft>
                <a:spcPts val="0"/>
              </a:spcAft>
              <a:buClr>
                <a:srgbClr val="FFFFFF"/>
              </a:buClr>
              <a:buSzPts val="4648"/>
              <a:buFont typeface="Helvetica Neue Light"/>
              <a:buChar char="•"/>
            </a:pPr>
            <a:r>
              <a:rPr b="0" i="0" lang="en-US" sz="5810" u="none" cap="none" strike="noStrike">
                <a:solidFill>
                  <a:srgbClr val="FFFFFF"/>
                </a:solidFill>
                <a:latin typeface="Helvetica Neue Light"/>
                <a:ea typeface="Helvetica Neue Light"/>
                <a:cs typeface="Helvetica Neue Light"/>
                <a:sym typeface="Helvetica Neue Light"/>
              </a:rPr>
              <a:t>A </a:t>
            </a:r>
            <a:r>
              <a:rPr b="0" i="0" lang="en-US" sz="8051" u="none" cap="none" strike="noStrike">
                <a:solidFill>
                  <a:srgbClr val="FFFFFF"/>
                </a:solidFill>
                <a:latin typeface="Helvetica Neue Light"/>
                <a:ea typeface="Helvetica Neue Light"/>
                <a:cs typeface="Helvetica Neue Light"/>
                <a:sym typeface="Helvetica Neue Light"/>
              </a:rPr>
              <a:t>confiar </a:t>
            </a:r>
            <a:r>
              <a:rPr b="0" i="0" lang="en-US" sz="5644" u="none" cap="none" strike="noStrike">
                <a:solidFill>
                  <a:srgbClr val="FFFFFF"/>
                </a:solidFill>
                <a:latin typeface="Helvetica Neue Light"/>
                <a:ea typeface="Helvetica Neue Light"/>
                <a:cs typeface="Helvetica Neue Light"/>
                <a:sym typeface="Helvetica Neue Light"/>
              </a:rPr>
              <a:t>en </a:t>
            </a:r>
            <a:r>
              <a:rPr b="0" i="0" lang="en-US" sz="8051" u="none" cap="none" strike="noStrike">
                <a:solidFill>
                  <a:srgbClr val="FFFFFF"/>
                </a:solidFill>
                <a:latin typeface="Helvetica Neue Light"/>
                <a:ea typeface="Helvetica Neue Light"/>
                <a:cs typeface="Helvetica Neue Light"/>
                <a:sym typeface="Helvetica Neue Light"/>
              </a:rPr>
              <a:t>él </a:t>
            </a:r>
            <a:r>
              <a:rPr b="0" i="0" lang="en-US" sz="5644" u="none" cap="none" strike="noStrike">
                <a:solidFill>
                  <a:srgbClr val="FFFFFF"/>
                </a:solidFill>
                <a:latin typeface="Helvetica Neue Light"/>
                <a:ea typeface="Helvetica Neue Light"/>
                <a:cs typeface="Helvetica Neue Light"/>
                <a:sym typeface="Helvetica Neue Light"/>
              </a:rPr>
              <a:t>y a </a:t>
            </a:r>
            <a:r>
              <a:rPr b="0" i="0" lang="en-US" sz="8051" u="none" cap="none" strike="noStrike">
                <a:solidFill>
                  <a:srgbClr val="FFFFFF"/>
                </a:solidFill>
                <a:latin typeface="Helvetica Neue Light"/>
                <a:ea typeface="Helvetica Neue Light"/>
                <a:cs typeface="Helvetica Neue Light"/>
                <a:sym typeface="Helvetica Neue Light"/>
              </a:rPr>
              <a:t>obedecerlo.</a:t>
            </a:r>
            <a:endParaRPr b="0" i="1" sz="8051" u="none" cap="none" strike="noStrike">
              <a:solidFill>
                <a:srgbClr val="C0443A"/>
              </a:solidFill>
              <a:latin typeface="Georgia"/>
              <a:ea typeface="Georgia"/>
              <a:cs typeface="Georgia"/>
              <a:sym typeface="Georgia"/>
            </a:endParaRPr>
          </a:p>
          <a:p>
            <a:pPr indent="-977438" lvl="0" marL="977438" marR="0" rtl="0" algn="l">
              <a:lnSpc>
                <a:spcPct val="111787"/>
              </a:lnSpc>
              <a:spcBef>
                <a:spcPts val="1900"/>
              </a:spcBef>
              <a:spcAft>
                <a:spcPts val="0"/>
              </a:spcAft>
              <a:buClr>
                <a:srgbClr val="FFFFFF"/>
              </a:buClr>
              <a:buSzPts val="4648"/>
              <a:buFont typeface="Helvetica Neue Light"/>
              <a:buChar char="•"/>
            </a:pPr>
            <a:r>
              <a:rPr b="0" i="0" lang="en-US" sz="5810" u="none" cap="none" strike="noStrike">
                <a:solidFill>
                  <a:srgbClr val="FFFFFF"/>
                </a:solidFill>
                <a:latin typeface="Helvetica Neue Light"/>
                <a:ea typeface="Helvetica Neue Light"/>
                <a:cs typeface="Helvetica Neue Light"/>
                <a:sym typeface="Helvetica Neue Light"/>
              </a:rPr>
              <a:t>Los </a:t>
            </a:r>
            <a:r>
              <a:rPr b="0" i="0" lang="en-US" sz="8051" u="none" cap="none" strike="noStrike">
                <a:solidFill>
                  <a:srgbClr val="FFFFFF"/>
                </a:solidFill>
                <a:latin typeface="Helvetica Neue Light"/>
                <a:ea typeface="Helvetica Neue Light"/>
                <a:cs typeface="Helvetica Neue Light"/>
                <a:sym typeface="Helvetica Neue Light"/>
              </a:rPr>
              <a:t>padres </a:t>
            </a:r>
            <a:r>
              <a:rPr b="0" i="0" lang="en-US" sz="5644" u="none" cap="none" strike="noStrike">
                <a:solidFill>
                  <a:srgbClr val="FFFFFF"/>
                </a:solidFill>
                <a:latin typeface="Helvetica Neue Light"/>
                <a:ea typeface="Helvetica Neue Light"/>
                <a:cs typeface="Helvetica Neue Light"/>
                <a:sym typeface="Helvetica Neue Light"/>
              </a:rPr>
              <a:t>que </a:t>
            </a:r>
            <a:r>
              <a:rPr b="0" i="0" lang="en-US" sz="8051" u="none" cap="none" strike="noStrike">
                <a:solidFill>
                  <a:srgbClr val="FFFFFF"/>
                </a:solidFill>
                <a:latin typeface="Helvetica Neue Light"/>
                <a:ea typeface="Helvetica Neue Light"/>
                <a:cs typeface="Helvetica Neue Light"/>
                <a:sym typeface="Helvetica Neue Light"/>
              </a:rPr>
              <a:t>hacen </a:t>
            </a:r>
            <a:r>
              <a:rPr b="0" i="0" lang="en-US" sz="5644" u="none" cap="none" strike="noStrike">
                <a:solidFill>
                  <a:srgbClr val="FFFFFF"/>
                </a:solidFill>
                <a:latin typeface="Helvetica Neue Light"/>
                <a:ea typeface="Helvetica Neue Light"/>
                <a:cs typeface="Helvetica Neue Light"/>
                <a:sym typeface="Helvetica Neue Light"/>
              </a:rPr>
              <a:t>a sus </a:t>
            </a:r>
            <a:r>
              <a:rPr b="0" i="0" lang="en-US" sz="8051" u="none" cap="none" strike="noStrike">
                <a:solidFill>
                  <a:srgbClr val="FFFFFF"/>
                </a:solidFill>
                <a:latin typeface="Helvetica Neue Light"/>
                <a:ea typeface="Helvetica Neue Light"/>
                <a:cs typeface="Helvetica Neue Light"/>
                <a:sym typeface="Helvetica Neue Light"/>
              </a:rPr>
              <a:t>hijos semejante dádiva</a:t>
            </a:r>
            <a:r>
              <a:rPr b="0" i="0" lang="en-US" sz="5644" u="none" cap="none" strike="noStrike">
                <a:solidFill>
                  <a:srgbClr val="FFFFFF"/>
                </a:solidFill>
                <a:latin typeface="Helvetica Neue Light"/>
                <a:ea typeface="Helvetica Neue Light"/>
                <a:cs typeface="Helvetica Neue Light"/>
                <a:sym typeface="Helvetica Neue Light"/>
              </a:rPr>
              <a:t> los </a:t>
            </a:r>
            <a:r>
              <a:rPr b="0" i="0" lang="en-US" sz="8051" u="none" cap="none" strike="noStrike">
                <a:solidFill>
                  <a:srgbClr val="FFFFFF"/>
                </a:solidFill>
                <a:latin typeface="Helvetica Neue Light"/>
                <a:ea typeface="Helvetica Neue Light"/>
                <a:cs typeface="Helvetica Neue Light"/>
                <a:sym typeface="Helvetica Neue Light"/>
              </a:rPr>
              <a:t>enriquecen </a:t>
            </a:r>
            <a:r>
              <a:rPr b="0" i="0" lang="en-US" sz="5644" u="none" cap="none" strike="noStrike">
                <a:solidFill>
                  <a:srgbClr val="FFFFFF"/>
                </a:solidFill>
                <a:latin typeface="Helvetica Neue Light"/>
                <a:ea typeface="Helvetica Neue Light"/>
                <a:cs typeface="Helvetica Neue Light"/>
                <a:sym typeface="Helvetica Neue Light"/>
              </a:rPr>
              <a:t>con un </a:t>
            </a:r>
            <a:r>
              <a:rPr b="0" i="0" lang="en-US" sz="8051" u="none" cap="none" strike="noStrike">
                <a:solidFill>
                  <a:srgbClr val="FFFFFF"/>
                </a:solidFill>
                <a:latin typeface="Helvetica Neue Light"/>
                <a:ea typeface="Helvetica Neue Light"/>
                <a:cs typeface="Helvetica Neue Light"/>
                <a:sym typeface="Helvetica Neue Light"/>
              </a:rPr>
              <a:t>tesoro </a:t>
            </a:r>
            <a:r>
              <a:rPr b="0" i="0" lang="en-US" sz="5644" u="none" cap="none" strike="noStrike">
                <a:solidFill>
                  <a:srgbClr val="FFFFFF"/>
                </a:solidFill>
                <a:latin typeface="Helvetica Neue Light"/>
                <a:ea typeface="Helvetica Neue Light"/>
                <a:cs typeface="Helvetica Neue Light"/>
                <a:sym typeface="Helvetica Neue Light"/>
              </a:rPr>
              <a:t>más </a:t>
            </a:r>
            <a:r>
              <a:rPr b="0" i="0" lang="en-US" sz="8051" u="none" cap="none" strike="noStrike">
                <a:solidFill>
                  <a:srgbClr val="FFFFFF"/>
                </a:solidFill>
                <a:latin typeface="Helvetica Neue Light"/>
                <a:ea typeface="Helvetica Neue Light"/>
                <a:cs typeface="Helvetica Neue Light"/>
                <a:sym typeface="Helvetica Neue Light"/>
              </a:rPr>
              <a:t>precioso </a:t>
            </a:r>
            <a:r>
              <a:rPr b="0" i="0" lang="en-US" sz="5644" u="none" cap="none" strike="noStrike">
                <a:solidFill>
                  <a:srgbClr val="FFFFFF"/>
                </a:solidFill>
                <a:latin typeface="Helvetica Neue Light"/>
                <a:ea typeface="Helvetica Neue Light"/>
                <a:cs typeface="Helvetica Neue Light"/>
                <a:sym typeface="Helvetica Neue Light"/>
              </a:rPr>
              <a:t>que los </a:t>
            </a:r>
            <a:r>
              <a:rPr b="0" i="0" lang="en-US" sz="8051" u="none" cap="none" strike="noStrike">
                <a:solidFill>
                  <a:srgbClr val="FFFFFF"/>
                </a:solidFill>
                <a:latin typeface="Helvetica Neue Light"/>
                <a:ea typeface="Helvetica Neue Light"/>
                <a:cs typeface="Helvetica Neue Light"/>
                <a:sym typeface="Helvetica Neue Light"/>
              </a:rPr>
              <a:t>tesoros </a:t>
            </a:r>
            <a:r>
              <a:rPr b="0" i="0" lang="en-US" sz="5644" u="none" cap="none" strike="noStrike">
                <a:solidFill>
                  <a:srgbClr val="FFFFFF"/>
                </a:solidFill>
                <a:latin typeface="Helvetica Neue Light"/>
                <a:ea typeface="Helvetica Neue Light"/>
                <a:cs typeface="Helvetica Neue Light"/>
                <a:sym typeface="Helvetica Neue Light"/>
              </a:rPr>
              <a:t>de todas las </a:t>
            </a:r>
            <a:r>
              <a:rPr b="0" i="0" lang="en-US" sz="8051" u="none" cap="none" strike="noStrike">
                <a:solidFill>
                  <a:srgbClr val="FFFFFF"/>
                </a:solidFill>
                <a:latin typeface="Helvetica Neue Light"/>
                <a:ea typeface="Helvetica Neue Light"/>
                <a:cs typeface="Helvetica Neue Light"/>
                <a:sym typeface="Helvetica Neue Light"/>
              </a:rPr>
              <a:t>edades, </a:t>
            </a:r>
            <a:r>
              <a:rPr b="0" i="0" lang="en-US" sz="5644" u="none" cap="none" strike="noStrike">
                <a:solidFill>
                  <a:srgbClr val="FFFFFF"/>
                </a:solidFill>
                <a:latin typeface="Helvetica Neue Light"/>
                <a:ea typeface="Helvetica Neue Light"/>
                <a:cs typeface="Helvetica Neue Light"/>
                <a:sym typeface="Helvetica Neue Light"/>
              </a:rPr>
              <a:t>un </a:t>
            </a:r>
            <a:r>
              <a:rPr b="0" i="0" lang="en-US" sz="8051" u="none" cap="none" strike="noStrike">
                <a:solidFill>
                  <a:srgbClr val="FFFFFF"/>
                </a:solidFill>
                <a:latin typeface="Helvetica Neue Light"/>
                <a:ea typeface="Helvetica Neue Light"/>
                <a:cs typeface="Helvetica Neue Light"/>
                <a:sym typeface="Helvetica Neue Light"/>
              </a:rPr>
              <a:t>tesoro </a:t>
            </a:r>
            <a:r>
              <a:rPr b="0" i="0" lang="en-US" sz="5644" u="none" cap="none" strike="noStrike">
                <a:solidFill>
                  <a:srgbClr val="FFFFFF"/>
                </a:solidFill>
                <a:latin typeface="Helvetica Neue Light"/>
                <a:ea typeface="Helvetica Neue Light"/>
                <a:cs typeface="Helvetica Neue Light"/>
                <a:sym typeface="Helvetica Neue Light"/>
              </a:rPr>
              <a:t>tan </a:t>
            </a:r>
            <a:r>
              <a:rPr b="0" i="0" lang="en-US" sz="8051" u="none" cap="none" strike="noStrike">
                <a:solidFill>
                  <a:srgbClr val="FFFFFF"/>
                </a:solidFill>
                <a:latin typeface="Helvetica Neue Light"/>
                <a:ea typeface="Helvetica Neue Light"/>
                <a:cs typeface="Helvetica Neue Light"/>
                <a:sym typeface="Helvetica Neue Light"/>
              </a:rPr>
              <a:t>duradero </a:t>
            </a:r>
            <a:r>
              <a:rPr b="0" i="0" lang="en-US" sz="5644" u="none" cap="none" strike="noStrike">
                <a:solidFill>
                  <a:srgbClr val="FFFFFF"/>
                </a:solidFill>
                <a:latin typeface="Helvetica Neue Light"/>
                <a:ea typeface="Helvetica Neue Light"/>
                <a:cs typeface="Helvetica Neue Light"/>
                <a:sym typeface="Helvetica Neue Light"/>
              </a:rPr>
              <a:t>como la </a:t>
            </a:r>
            <a:r>
              <a:rPr b="0" i="0" lang="en-US" sz="8051" u="none" cap="none" strike="noStrike">
                <a:solidFill>
                  <a:srgbClr val="FFFFFF"/>
                </a:solidFill>
                <a:latin typeface="Helvetica Neue Light"/>
                <a:ea typeface="Helvetica Neue Light"/>
                <a:cs typeface="Helvetica Neue Light"/>
                <a:sym typeface="Helvetica Neue Light"/>
              </a:rPr>
              <a:t>eternidad.</a:t>
            </a:r>
            <a:endParaRPr/>
          </a:p>
        </p:txBody>
      </p:sp>
      <p:sp>
        <p:nvSpPr>
          <p:cNvPr id="599" name="Google Shape;599;p48"/>
          <p:cNvSpPr txBox="1"/>
          <p:nvPr/>
        </p:nvSpPr>
        <p:spPr>
          <a:xfrm>
            <a:off x="13132756" y="11535607"/>
            <a:ext cx="8432489" cy="1270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800"/>
              <a:buFont typeface="Helvetica Neue Light"/>
              <a:buNone/>
            </a:pPr>
            <a:r>
              <a:rPr b="0" i="0" lang="en-US" sz="3800" u="none" cap="none" strike="noStrike">
                <a:solidFill>
                  <a:srgbClr val="FFFFFF"/>
                </a:solidFill>
                <a:latin typeface="Helvetica Neue Light"/>
                <a:ea typeface="Helvetica Neue Light"/>
                <a:cs typeface="Helvetica Neue Light"/>
                <a:sym typeface="Helvetica Neue Light"/>
              </a:rPr>
              <a:t>——El Ministerio de Curación, 291 (1905). {1MCP 150.2}</a:t>
            </a:r>
            <a:endParaRPr/>
          </a:p>
        </p:txBody>
      </p:sp>
      <p:sp>
        <p:nvSpPr>
          <p:cNvPr id="600" name="Google Shape;600;p48"/>
          <p:cNvSpPr txBox="1"/>
          <p:nvPr/>
        </p:nvSpPr>
        <p:spPr>
          <a:xfrm>
            <a:off x="4460322" y="707703"/>
            <a:ext cx="16510212" cy="2442114"/>
          </a:xfrm>
          <a:prstGeom prst="rect">
            <a:avLst/>
          </a:prstGeom>
          <a:noFill/>
          <a:ln>
            <a:noFill/>
          </a:ln>
        </p:spPr>
        <p:txBody>
          <a:bodyPr anchorCtr="0" anchor="t" bIns="50800" lIns="50800" spcFirstLastPara="1" rIns="50800" wrap="square" tIns="50800">
            <a:normAutofit/>
          </a:bodyPr>
          <a:lstStyle/>
          <a:p>
            <a:pPr indent="0" lvl="0" marL="0" marR="0" rtl="0" algn="l">
              <a:lnSpc>
                <a:spcPct val="111683"/>
              </a:lnSpc>
              <a:spcBef>
                <a:spcPts val="0"/>
              </a:spcBef>
              <a:spcAft>
                <a:spcPts val="0"/>
              </a:spcAft>
              <a:buClr>
                <a:srgbClr val="FFFFFF"/>
              </a:buClr>
              <a:buSzPts val="5820"/>
              <a:buFont typeface="Helvetica Neue Light"/>
              <a:buNone/>
            </a:pPr>
            <a:r>
              <a:rPr b="0" i="0" lang="en-US" sz="5820" u="none" cap="none" strike="noStrike">
                <a:solidFill>
                  <a:srgbClr val="FFFFFF"/>
                </a:solidFill>
                <a:latin typeface="Helvetica Neue Light"/>
                <a:ea typeface="Helvetica Neue Light"/>
                <a:cs typeface="Helvetica Neue Light"/>
                <a:sym typeface="Helvetica Neue Light"/>
              </a:rPr>
              <a:t>De modo que las promesas y los mandamientos de Dios,  Despierten en los hijos gratitud y reverencia</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988A"/>
        </a:solidFill>
      </p:bgPr>
    </p:bg>
    <p:spTree>
      <p:nvGrpSpPr>
        <p:cNvPr id="183" name="Shape 183"/>
        <p:cNvGrpSpPr/>
        <p:nvPr/>
      </p:nvGrpSpPr>
      <p:grpSpPr>
        <a:xfrm>
          <a:off x="0" y="0"/>
          <a:ext cx="0" cy="0"/>
          <a:chOff x="0" y="0"/>
          <a:chExt cx="0" cy="0"/>
        </a:xfrm>
      </p:grpSpPr>
      <p:pic>
        <p:nvPicPr>
          <p:cNvPr descr="Rectángulo Rectángulo" id="184" name="Google Shape;184;p5"/>
          <p:cNvPicPr preferRelativeResize="0"/>
          <p:nvPr/>
        </p:nvPicPr>
        <p:blipFill rotWithShape="1">
          <a:blip r:embed="rId3">
            <a:alphaModFix/>
          </a:blip>
          <a:srcRect b="0" l="0" r="0" t="0"/>
          <a:stretch/>
        </p:blipFill>
        <p:spPr>
          <a:xfrm>
            <a:off x="2218253" y="278820"/>
            <a:ext cx="20813118" cy="2045860"/>
          </a:xfrm>
          <a:prstGeom prst="rect">
            <a:avLst/>
          </a:prstGeom>
          <a:noFill/>
          <a:ln>
            <a:noFill/>
          </a:ln>
          <a:effectLst>
            <a:outerShdw blurRad="190500" rotWithShape="0" dir="5400000" dist="8455">
              <a:srgbClr val="000000"/>
            </a:outerShdw>
          </a:effectLst>
        </p:spPr>
      </p:pic>
      <p:sp>
        <p:nvSpPr>
          <p:cNvPr id="185" name="Google Shape;185;p5"/>
          <p:cNvSpPr txBox="1"/>
          <p:nvPr/>
        </p:nvSpPr>
        <p:spPr>
          <a:xfrm>
            <a:off x="1816100" y="796176"/>
            <a:ext cx="21221701" cy="1379448"/>
          </a:xfrm>
          <a:prstGeom prst="rect">
            <a:avLst/>
          </a:prstGeom>
          <a:noFill/>
          <a:ln>
            <a:noFill/>
          </a:ln>
        </p:spPr>
        <p:txBody>
          <a:bodyPr anchorCtr="0" anchor="t" bIns="50800" lIns="50800" spcFirstLastPara="1" rIns="50800" wrap="square" tIns="50800">
            <a:normAutofit/>
          </a:bodyPr>
          <a:lstStyle/>
          <a:p>
            <a:pPr indent="0" lvl="0" marL="0" marR="0" rtl="0" algn="ctr">
              <a:lnSpc>
                <a:spcPct val="100000"/>
              </a:lnSpc>
              <a:spcBef>
                <a:spcPts val="0"/>
              </a:spcBef>
              <a:spcAft>
                <a:spcPts val="0"/>
              </a:spcAft>
              <a:buClr>
                <a:srgbClr val="FFFFFF"/>
              </a:buClr>
              <a:buSzPts val="6014"/>
              <a:buFont typeface="Helvetica Neue"/>
              <a:buNone/>
            </a:pPr>
            <a:r>
              <a:rPr b="0" i="0" lang="en-US" sz="6014" u="none" cap="none" strike="noStrike">
                <a:solidFill>
                  <a:srgbClr val="FFFFFF"/>
                </a:solidFill>
                <a:latin typeface="Helvetica Neue"/>
                <a:ea typeface="Helvetica Neue"/>
                <a:cs typeface="Helvetica Neue"/>
                <a:sym typeface="Helvetica Neue"/>
              </a:rPr>
              <a:t>Un</a:t>
            </a:r>
            <a:r>
              <a:rPr b="0" i="0" lang="en-US" sz="8439" u="none" cap="none" strike="noStrike">
                <a:solidFill>
                  <a:srgbClr val="FFFFFF"/>
                </a:solidFill>
                <a:latin typeface="Helvetica Neue"/>
                <a:ea typeface="Helvetica Neue"/>
                <a:cs typeface="Helvetica Neue"/>
                <a:sym typeface="Helvetica Neue"/>
              </a:rPr>
              <a:t> espíritu </a:t>
            </a:r>
            <a:r>
              <a:rPr b="0" i="0" lang="en-US" sz="7857" u="none" cap="none" strike="noStrike">
                <a:solidFill>
                  <a:srgbClr val="FFFFFF"/>
                </a:solidFill>
                <a:latin typeface="Helvetica Neue"/>
                <a:ea typeface="Helvetica Neue"/>
                <a:cs typeface="Helvetica Neue"/>
                <a:sym typeface="Helvetica Neue"/>
              </a:rPr>
              <a:t>satisfecho</a:t>
            </a:r>
            <a:r>
              <a:rPr b="0" i="0" lang="en-US" sz="8439" u="none" cap="none" strike="noStrike">
                <a:solidFill>
                  <a:srgbClr val="FFFFFF"/>
                </a:solidFill>
                <a:latin typeface="Helvetica Neue"/>
                <a:ea typeface="Helvetica Neue"/>
                <a:cs typeface="Helvetica Neue"/>
                <a:sym typeface="Helvetica Neue"/>
              </a:rPr>
              <a:t> afecta</a:t>
            </a:r>
            <a:r>
              <a:rPr b="0" i="0" lang="en-US" sz="6014" u="none" cap="none" strike="noStrike">
                <a:solidFill>
                  <a:srgbClr val="FFFFFF"/>
                </a:solidFill>
                <a:latin typeface="Helvetica Neue"/>
                <a:ea typeface="Helvetica Neue"/>
                <a:cs typeface="Helvetica Neue"/>
                <a:sym typeface="Helvetica Neue"/>
              </a:rPr>
              <a:t> </a:t>
            </a:r>
            <a:r>
              <a:rPr b="0" i="0" lang="en-US" sz="5432" u="none" cap="none" strike="noStrike">
                <a:solidFill>
                  <a:srgbClr val="FFFFFF"/>
                </a:solidFill>
                <a:latin typeface="Helvetica Neue Light"/>
                <a:ea typeface="Helvetica Neue Light"/>
                <a:cs typeface="Helvetica Neue Light"/>
                <a:sym typeface="Helvetica Neue Light"/>
              </a:rPr>
              <a:t>a la </a:t>
            </a:r>
            <a:r>
              <a:rPr b="0" i="0" lang="en-US" sz="8439" u="none" cap="none" strike="noStrike">
                <a:solidFill>
                  <a:srgbClr val="FFFFFF"/>
                </a:solidFill>
                <a:latin typeface="Helvetica Neue"/>
                <a:ea typeface="Helvetica Neue"/>
                <a:cs typeface="Helvetica Neue"/>
                <a:sym typeface="Helvetica Neue"/>
              </a:rPr>
              <a:t>descendencia</a:t>
            </a:r>
            <a:endParaRPr/>
          </a:p>
        </p:txBody>
      </p:sp>
      <p:sp>
        <p:nvSpPr>
          <p:cNvPr id="186" name="Google Shape;186;p5"/>
          <p:cNvSpPr txBox="1"/>
          <p:nvPr/>
        </p:nvSpPr>
        <p:spPr>
          <a:xfrm>
            <a:off x="14144066" y="11811444"/>
            <a:ext cx="7944968" cy="6858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800"/>
              <a:buFont typeface="Helvetica Neue Light"/>
              <a:buNone/>
            </a:pPr>
            <a:r>
              <a:rPr b="0" i="0" lang="en-US" sz="3800" u="none" cap="none" strike="noStrike">
                <a:solidFill>
                  <a:srgbClr val="FFFFFF"/>
                </a:solidFill>
                <a:latin typeface="Helvetica Neue Light"/>
                <a:ea typeface="Helvetica Neue Light"/>
                <a:cs typeface="Helvetica Neue Light"/>
                <a:sym typeface="Helvetica Neue Light"/>
              </a:rPr>
              <a:t>——El MC, 93 (1905). {1MCP 133.1}</a:t>
            </a:r>
            <a:endParaRPr/>
          </a:p>
        </p:txBody>
      </p:sp>
      <p:sp>
        <p:nvSpPr>
          <p:cNvPr id="187" name="Google Shape;187;p5"/>
          <p:cNvSpPr txBox="1"/>
          <p:nvPr/>
        </p:nvSpPr>
        <p:spPr>
          <a:xfrm>
            <a:off x="2338050" y="3414467"/>
            <a:ext cx="20573524" cy="994266"/>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000000"/>
              </a:buClr>
              <a:buSzPts val="5900"/>
              <a:buFont typeface="Helvetica Neue Light"/>
              <a:buNone/>
            </a:pPr>
            <a:r>
              <a:rPr b="0" i="0" lang="en-US" sz="5900" u="none" cap="none" strike="noStrike">
                <a:solidFill>
                  <a:srgbClr val="000000"/>
                </a:solidFill>
                <a:latin typeface="Helvetica Neue Light"/>
                <a:ea typeface="Helvetica Neue Light"/>
                <a:cs typeface="Helvetica Neue Light"/>
                <a:sym typeface="Helvetica Neue Light"/>
              </a:rPr>
              <a:t>Toda mujer</a:t>
            </a:r>
            <a:r>
              <a:rPr b="0" i="0" lang="en-US" sz="4800" u="none" cap="none" strike="noStrike">
                <a:solidFill>
                  <a:srgbClr val="000000"/>
                </a:solidFill>
                <a:latin typeface="Helvetica Neue Light"/>
                <a:ea typeface="Helvetica Neue Light"/>
                <a:cs typeface="Helvetica Neue Light"/>
                <a:sym typeface="Helvetica Neue Light"/>
              </a:rPr>
              <a:t> a </a:t>
            </a:r>
            <a:r>
              <a:rPr b="0" i="0" lang="en-US" sz="5900" u="none" cap="none" strike="noStrike">
                <a:solidFill>
                  <a:srgbClr val="000000"/>
                </a:solidFill>
                <a:latin typeface="Helvetica Neue Light"/>
                <a:ea typeface="Helvetica Neue Light"/>
                <a:cs typeface="Helvetica Neue Light"/>
                <a:sym typeface="Helvetica Neue Light"/>
              </a:rPr>
              <a:t>punto</a:t>
            </a:r>
            <a:r>
              <a:rPr b="0" i="0" lang="en-US" sz="4800" u="none" cap="none" strike="noStrike">
                <a:solidFill>
                  <a:srgbClr val="000000"/>
                </a:solidFill>
                <a:latin typeface="Helvetica Neue Light"/>
                <a:ea typeface="Helvetica Neue Light"/>
                <a:cs typeface="Helvetica Neue Light"/>
                <a:sym typeface="Helvetica Neue Light"/>
              </a:rPr>
              <a:t> de ser </a:t>
            </a:r>
            <a:r>
              <a:rPr b="0" i="0" lang="en-US" sz="5900" u="none" cap="none" strike="noStrike">
                <a:solidFill>
                  <a:srgbClr val="000000"/>
                </a:solidFill>
                <a:latin typeface="Helvetica Neue Light"/>
                <a:ea typeface="Helvetica Neue Light"/>
                <a:cs typeface="Helvetica Neue Light"/>
                <a:sym typeface="Helvetica Neue Light"/>
              </a:rPr>
              <a:t>madre, cualquiera </a:t>
            </a:r>
            <a:r>
              <a:rPr b="0" i="0" lang="en-US" sz="4800" u="none" cap="none" strike="noStrike">
                <a:solidFill>
                  <a:srgbClr val="000000"/>
                </a:solidFill>
                <a:latin typeface="Helvetica Neue Light"/>
                <a:ea typeface="Helvetica Neue Light"/>
                <a:cs typeface="Helvetica Neue Light"/>
                <a:sym typeface="Helvetica Neue Light"/>
              </a:rPr>
              <a:t>que </a:t>
            </a:r>
            <a:r>
              <a:rPr b="0" i="0" lang="en-US" sz="5900" u="none" cap="none" strike="noStrike">
                <a:solidFill>
                  <a:srgbClr val="000000"/>
                </a:solidFill>
                <a:latin typeface="Helvetica Neue Light"/>
                <a:ea typeface="Helvetica Neue Light"/>
                <a:cs typeface="Helvetica Neue Light"/>
                <a:sym typeface="Helvetica Neue Light"/>
              </a:rPr>
              <a:t>sea</a:t>
            </a:r>
            <a:r>
              <a:rPr b="0" i="0" lang="en-US" sz="4800" u="none" cap="none" strike="noStrike">
                <a:solidFill>
                  <a:srgbClr val="000000"/>
                </a:solidFill>
                <a:latin typeface="Helvetica Neue Light"/>
                <a:ea typeface="Helvetica Neue Light"/>
                <a:cs typeface="Helvetica Neue Light"/>
                <a:sym typeface="Helvetica Neue Light"/>
              </a:rPr>
              <a:t> su </a:t>
            </a:r>
            <a:r>
              <a:rPr b="0" i="0" lang="en-US" sz="5900" u="none" cap="none" strike="noStrike">
                <a:solidFill>
                  <a:srgbClr val="000000"/>
                </a:solidFill>
                <a:latin typeface="Helvetica Neue Light"/>
                <a:ea typeface="Helvetica Neue Light"/>
                <a:cs typeface="Helvetica Neue Light"/>
                <a:sym typeface="Helvetica Neue Light"/>
              </a:rPr>
              <a:t>ambiente</a:t>
            </a:r>
            <a:endParaRPr/>
          </a:p>
        </p:txBody>
      </p:sp>
      <p:sp>
        <p:nvSpPr>
          <p:cNvPr id="188" name="Google Shape;188;p5"/>
          <p:cNvSpPr txBox="1"/>
          <p:nvPr/>
        </p:nvSpPr>
        <p:spPr>
          <a:xfrm>
            <a:off x="4336723" y="5258716"/>
            <a:ext cx="17474763" cy="6502401"/>
          </a:xfrm>
          <a:prstGeom prst="rect">
            <a:avLst/>
          </a:prstGeom>
          <a:noFill/>
          <a:ln>
            <a:noFill/>
          </a:ln>
        </p:spPr>
        <p:txBody>
          <a:bodyPr anchorCtr="0" anchor="ctr" bIns="50800" lIns="50800" spcFirstLastPara="1" rIns="50800" wrap="square" tIns="50800">
            <a:spAutoFit/>
          </a:bodyPr>
          <a:lstStyle/>
          <a:p>
            <a:pPr indent="-876300" lvl="0" marL="876300" marR="0" rtl="0" algn="l">
              <a:lnSpc>
                <a:spcPct val="100000"/>
              </a:lnSpc>
              <a:spcBef>
                <a:spcPts val="0"/>
              </a:spcBef>
              <a:spcAft>
                <a:spcPts val="0"/>
              </a:spcAft>
              <a:buClr>
                <a:srgbClr val="000000"/>
              </a:buClr>
              <a:buSzPts val="5600"/>
              <a:buFont typeface="Helvetica Neue"/>
              <a:buChar char="•"/>
            </a:pPr>
            <a:r>
              <a:rPr b="1" i="0" lang="en-US" sz="7000" u="none" cap="none" strike="noStrike">
                <a:solidFill>
                  <a:srgbClr val="000000"/>
                </a:solidFill>
                <a:latin typeface="Helvetica Neue"/>
                <a:ea typeface="Helvetica Neue"/>
                <a:cs typeface="Helvetica Neue"/>
                <a:sym typeface="Helvetica Neue"/>
              </a:rPr>
              <a:t>Debe fomentar constantemente</a:t>
            </a:r>
            <a:r>
              <a:rPr b="0" i="0" lang="en-US" sz="5000" u="none" cap="none" strike="noStrike">
                <a:solidFill>
                  <a:srgbClr val="000000"/>
                </a:solidFill>
                <a:latin typeface="Helvetica Neue Light"/>
                <a:ea typeface="Helvetica Neue Light"/>
                <a:cs typeface="Helvetica Neue Light"/>
                <a:sym typeface="Helvetica Neue Light"/>
              </a:rPr>
              <a:t> un </a:t>
            </a:r>
            <a:r>
              <a:rPr b="1" i="0" lang="en-US" sz="7000" u="none" cap="none" strike="noStrike">
                <a:solidFill>
                  <a:srgbClr val="000000"/>
                </a:solidFill>
                <a:latin typeface="Helvetica Neue"/>
                <a:ea typeface="Helvetica Neue"/>
                <a:cs typeface="Helvetica Neue"/>
                <a:sym typeface="Helvetica Neue"/>
              </a:rPr>
              <a:t>espíritu feliz</a:t>
            </a:r>
            <a:r>
              <a:rPr b="0" i="0" lang="en-US" sz="5000" u="none" cap="none" strike="noStrike">
                <a:solidFill>
                  <a:srgbClr val="000000"/>
                </a:solidFill>
                <a:latin typeface="Helvetica Neue Light"/>
                <a:ea typeface="Helvetica Neue Light"/>
                <a:cs typeface="Helvetica Neue Light"/>
                <a:sym typeface="Helvetica Neue Light"/>
              </a:rPr>
              <a:t>,</a:t>
            </a:r>
            <a:r>
              <a:rPr b="1" i="0" lang="en-US" sz="7000" u="none" cap="none" strike="noStrike">
                <a:solidFill>
                  <a:srgbClr val="000000"/>
                </a:solidFill>
                <a:latin typeface="Helvetica Neue"/>
                <a:ea typeface="Helvetica Neue"/>
                <a:cs typeface="Helvetica Neue"/>
                <a:sym typeface="Helvetica Neue"/>
              </a:rPr>
              <a:t> alegre</a:t>
            </a:r>
            <a:r>
              <a:rPr b="0" i="0" lang="en-US" sz="5000" u="none" cap="none" strike="noStrike">
                <a:solidFill>
                  <a:srgbClr val="000000"/>
                </a:solidFill>
                <a:latin typeface="Helvetica Neue Light"/>
                <a:ea typeface="Helvetica Neue Light"/>
                <a:cs typeface="Helvetica Neue Light"/>
                <a:sym typeface="Helvetica Neue Light"/>
              </a:rPr>
              <a:t> y </a:t>
            </a:r>
            <a:r>
              <a:rPr b="1" i="0" lang="en-US" sz="7000" u="none" cap="none" strike="noStrike">
                <a:solidFill>
                  <a:srgbClr val="000000"/>
                </a:solidFill>
                <a:latin typeface="Helvetica Neue"/>
                <a:ea typeface="Helvetica Neue"/>
                <a:cs typeface="Helvetica Neue"/>
                <a:sym typeface="Helvetica Neue"/>
              </a:rPr>
              <a:t>contento</a:t>
            </a:r>
            <a:endParaRPr/>
          </a:p>
          <a:p>
            <a:pPr indent="-876300" lvl="0" marL="876300" marR="0" rtl="0" algn="l">
              <a:lnSpc>
                <a:spcPct val="100000"/>
              </a:lnSpc>
              <a:spcBef>
                <a:spcPts val="0"/>
              </a:spcBef>
              <a:spcAft>
                <a:spcPts val="0"/>
              </a:spcAft>
              <a:buClr>
                <a:srgbClr val="000000"/>
              </a:buClr>
              <a:buSzPts val="5600"/>
              <a:buFont typeface="Helvetica Neue"/>
              <a:buChar char="•"/>
            </a:pPr>
            <a:r>
              <a:rPr b="1" i="0" lang="en-US" sz="7000" u="none" cap="none" strike="noStrike">
                <a:solidFill>
                  <a:srgbClr val="000000"/>
                </a:solidFill>
                <a:latin typeface="Helvetica Neue"/>
                <a:ea typeface="Helvetica Neue"/>
                <a:cs typeface="Helvetica Neue"/>
                <a:sym typeface="Helvetica Neue"/>
              </a:rPr>
              <a:t>Sabiendo</a:t>
            </a:r>
            <a:r>
              <a:rPr b="0" i="0" lang="en-US" sz="5800" u="none" cap="none" strike="noStrike">
                <a:solidFill>
                  <a:srgbClr val="000000"/>
                </a:solidFill>
                <a:latin typeface="Helvetica Neue Light"/>
                <a:ea typeface="Helvetica Neue Light"/>
                <a:cs typeface="Helvetica Neue Light"/>
                <a:sym typeface="Helvetica Neue Light"/>
              </a:rPr>
              <a:t> </a:t>
            </a:r>
            <a:r>
              <a:rPr b="0" i="0" lang="en-US" sz="5000" u="none" cap="none" strike="noStrike">
                <a:solidFill>
                  <a:srgbClr val="000000"/>
                </a:solidFill>
                <a:latin typeface="Helvetica Neue Light"/>
                <a:ea typeface="Helvetica Neue Light"/>
                <a:cs typeface="Helvetica Neue Light"/>
                <a:sym typeface="Helvetica Neue Light"/>
              </a:rPr>
              <a:t>que por </a:t>
            </a:r>
            <a:r>
              <a:rPr b="1" i="0" lang="en-US" sz="7000" u="none" cap="none" strike="noStrike">
                <a:solidFill>
                  <a:srgbClr val="000000"/>
                </a:solidFill>
                <a:latin typeface="Helvetica Neue"/>
                <a:ea typeface="Helvetica Neue"/>
                <a:cs typeface="Helvetica Neue"/>
                <a:sym typeface="Helvetica Neue"/>
              </a:rPr>
              <a:t>todos</a:t>
            </a:r>
            <a:r>
              <a:rPr b="0" i="0" lang="en-US" sz="5000" u="none" cap="none" strike="noStrike">
                <a:solidFill>
                  <a:srgbClr val="000000"/>
                </a:solidFill>
                <a:latin typeface="Helvetica Neue Light"/>
                <a:ea typeface="Helvetica Neue Light"/>
                <a:cs typeface="Helvetica Neue Light"/>
                <a:sym typeface="Helvetica Neue Light"/>
              </a:rPr>
              <a:t> los </a:t>
            </a:r>
            <a:r>
              <a:rPr b="1" i="0" lang="en-US" sz="7000" u="none" cap="none" strike="noStrike">
                <a:solidFill>
                  <a:srgbClr val="000000"/>
                </a:solidFill>
                <a:latin typeface="Helvetica Neue"/>
                <a:ea typeface="Helvetica Neue"/>
                <a:cs typeface="Helvetica Neue"/>
                <a:sym typeface="Helvetica Neue"/>
              </a:rPr>
              <a:t>esfuerzos</a:t>
            </a:r>
            <a:r>
              <a:rPr b="0" i="0" lang="en-US" sz="5000" u="none" cap="none" strike="noStrike">
                <a:solidFill>
                  <a:srgbClr val="000000"/>
                </a:solidFill>
                <a:latin typeface="Helvetica Neue Light"/>
                <a:ea typeface="Helvetica Neue Light"/>
                <a:cs typeface="Helvetica Neue Light"/>
                <a:sym typeface="Helvetica Neue Light"/>
              </a:rPr>
              <a:t> que </a:t>
            </a:r>
            <a:r>
              <a:rPr b="1" i="0" lang="en-US" sz="7000" u="none" cap="none" strike="noStrike">
                <a:solidFill>
                  <a:srgbClr val="000000"/>
                </a:solidFill>
                <a:latin typeface="Helvetica Neue"/>
                <a:ea typeface="Helvetica Neue"/>
                <a:cs typeface="Helvetica Neue"/>
                <a:sym typeface="Helvetica Neue"/>
              </a:rPr>
              <a:t>haga </a:t>
            </a:r>
            <a:r>
              <a:rPr b="0" i="0" lang="en-US" sz="5000" u="none" cap="none" strike="noStrike">
                <a:solidFill>
                  <a:srgbClr val="000000"/>
                </a:solidFill>
                <a:latin typeface="Helvetica Neue Light"/>
                <a:ea typeface="Helvetica Neue Light"/>
                <a:cs typeface="Helvetica Neue Light"/>
                <a:sym typeface="Helvetica Neue Light"/>
              </a:rPr>
              <a:t>en tal</a:t>
            </a:r>
            <a:r>
              <a:rPr b="0" i="0" lang="en-US" sz="5800" u="none" cap="none" strike="noStrike">
                <a:solidFill>
                  <a:srgbClr val="000000"/>
                </a:solidFill>
                <a:latin typeface="Helvetica Neue Light"/>
                <a:ea typeface="Helvetica Neue Light"/>
                <a:cs typeface="Helvetica Neue Light"/>
                <a:sym typeface="Helvetica Neue Light"/>
              </a:rPr>
              <a:t> </a:t>
            </a:r>
            <a:r>
              <a:rPr b="1" i="0" lang="en-US" sz="7000" u="none" cap="none" strike="noStrike">
                <a:solidFill>
                  <a:srgbClr val="000000"/>
                </a:solidFill>
                <a:latin typeface="Helvetica Neue"/>
                <a:ea typeface="Helvetica Neue"/>
                <a:cs typeface="Helvetica Neue"/>
                <a:sym typeface="Helvetica Neue"/>
              </a:rPr>
              <a:t>sentido se verá resarcida diez veces</a:t>
            </a:r>
            <a:r>
              <a:rPr b="0" i="0" lang="en-US" sz="5000" u="none" cap="none" strike="noStrike">
                <a:solidFill>
                  <a:srgbClr val="000000"/>
                </a:solidFill>
                <a:latin typeface="Helvetica Neue Light"/>
                <a:ea typeface="Helvetica Neue Light"/>
                <a:cs typeface="Helvetica Neue Light"/>
                <a:sym typeface="Helvetica Neue Light"/>
              </a:rPr>
              <a:t> en la </a:t>
            </a:r>
            <a:r>
              <a:rPr b="1" i="0" lang="en-US" sz="7000" u="none" cap="none" strike="noStrike">
                <a:solidFill>
                  <a:srgbClr val="000000"/>
                </a:solidFill>
                <a:latin typeface="Helvetica Neue"/>
                <a:ea typeface="Helvetica Neue"/>
                <a:cs typeface="Helvetica Neue"/>
                <a:sym typeface="Helvetica Neue"/>
              </a:rPr>
              <a:t>naturaleza física</a:t>
            </a:r>
            <a:r>
              <a:rPr b="0" i="0" lang="en-US" sz="5000" u="none" cap="none" strike="noStrike">
                <a:solidFill>
                  <a:srgbClr val="000000"/>
                </a:solidFill>
                <a:latin typeface="Helvetica Neue Light"/>
                <a:ea typeface="Helvetica Neue Light"/>
                <a:cs typeface="Helvetica Neue Light"/>
                <a:sym typeface="Helvetica Neue Light"/>
              </a:rPr>
              <a:t> y </a:t>
            </a:r>
            <a:r>
              <a:rPr b="1" i="0" lang="en-US" sz="7000" u="none" cap="none" strike="noStrike">
                <a:solidFill>
                  <a:srgbClr val="000000"/>
                </a:solidFill>
                <a:latin typeface="Helvetica Neue"/>
                <a:ea typeface="Helvetica Neue"/>
                <a:cs typeface="Helvetica Neue"/>
                <a:sym typeface="Helvetica Neue"/>
              </a:rPr>
              <a:t>moral</a:t>
            </a:r>
            <a:r>
              <a:rPr b="0" i="0" lang="en-US" sz="5000" u="none" cap="none" strike="noStrike">
                <a:solidFill>
                  <a:srgbClr val="000000"/>
                </a:solidFill>
                <a:latin typeface="Helvetica Neue Light"/>
                <a:ea typeface="Helvetica Neue Light"/>
                <a:cs typeface="Helvetica Neue Light"/>
                <a:sym typeface="Helvetica Neue Light"/>
              </a:rPr>
              <a:t> de su </a:t>
            </a:r>
            <a:r>
              <a:rPr b="1" i="0" lang="en-US" sz="7000" u="none" cap="none" strike="noStrike">
                <a:solidFill>
                  <a:srgbClr val="000000"/>
                </a:solidFill>
                <a:latin typeface="Helvetica Neue"/>
                <a:ea typeface="Helvetica Neue"/>
                <a:cs typeface="Helvetica Neue"/>
                <a:sym typeface="Helvetica Neue"/>
              </a:rPr>
              <a:t>hijo.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988A"/>
        </a:solidFill>
      </p:bgPr>
    </p:bg>
    <p:spTree>
      <p:nvGrpSpPr>
        <p:cNvPr id="192" name="Shape 192"/>
        <p:cNvGrpSpPr/>
        <p:nvPr/>
      </p:nvGrpSpPr>
      <p:grpSpPr>
        <a:xfrm>
          <a:off x="0" y="0"/>
          <a:ext cx="0" cy="0"/>
          <a:chOff x="0" y="0"/>
          <a:chExt cx="0" cy="0"/>
        </a:xfrm>
      </p:grpSpPr>
      <p:sp>
        <p:nvSpPr>
          <p:cNvPr id="193" name="Google Shape;193;p6"/>
          <p:cNvSpPr/>
          <p:nvPr/>
        </p:nvSpPr>
        <p:spPr>
          <a:xfrm>
            <a:off x="3376" y="1271094"/>
            <a:ext cx="17198474" cy="1568947"/>
          </a:xfrm>
          <a:prstGeom prst="roundRect">
            <a:avLst>
              <a:gd fmla="val 12142" name="adj"/>
            </a:avLst>
          </a:prstGeom>
          <a:solidFill>
            <a:srgbClr val="5C5D5F"/>
          </a:solidFill>
          <a:ln>
            <a:noFill/>
          </a:ln>
          <a:effectLst>
            <a:outerShdw blurRad="190500" rotWithShape="0" dir="5400000" dist="8455">
              <a:srgbClr val="000000"/>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C5D5F"/>
              </a:buClr>
              <a:buSzPts val="5000"/>
              <a:buFont typeface="Permanent Marker"/>
              <a:buNone/>
            </a:pPr>
            <a:r>
              <a:t/>
            </a:r>
            <a:endParaRPr b="0" i="0" sz="5000" u="none" cap="none" strike="noStrike">
              <a:solidFill>
                <a:srgbClr val="5C5D5F"/>
              </a:solidFill>
              <a:latin typeface="Permanent Marker"/>
              <a:ea typeface="Permanent Marker"/>
              <a:cs typeface="Permanent Marker"/>
              <a:sym typeface="Permanent Marker"/>
            </a:endParaRPr>
          </a:p>
        </p:txBody>
      </p:sp>
      <p:pic>
        <p:nvPicPr>
          <p:cNvPr descr="chalk_line-1.png" id="194" name="Google Shape;194;p6"/>
          <p:cNvPicPr preferRelativeResize="0"/>
          <p:nvPr/>
        </p:nvPicPr>
        <p:blipFill rotWithShape="1">
          <a:blip r:embed="rId3">
            <a:alphaModFix amt="49132"/>
          </a:blip>
          <a:srcRect b="0" l="0" r="0" t="0"/>
          <a:stretch/>
        </p:blipFill>
        <p:spPr>
          <a:xfrm>
            <a:off x="-196107" y="-54598"/>
            <a:ext cx="4966738" cy="14135101"/>
          </a:xfrm>
          <a:prstGeom prst="rect">
            <a:avLst/>
          </a:prstGeom>
          <a:noFill/>
          <a:ln>
            <a:noFill/>
          </a:ln>
        </p:spPr>
      </p:pic>
      <p:pic>
        <p:nvPicPr>
          <p:cNvPr descr="chalk_line-2.png" id="195" name="Google Shape;195;p6"/>
          <p:cNvPicPr preferRelativeResize="0"/>
          <p:nvPr/>
        </p:nvPicPr>
        <p:blipFill rotWithShape="1">
          <a:blip r:embed="rId4">
            <a:alphaModFix amt="49132"/>
          </a:blip>
          <a:srcRect b="0" l="0" r="0" t="0"/>
          <a:stretch/>
        </p:blipFill>
        <p:spPr>
          <a:xfrm>
            <a:off x="13118250" y="338889"/>
            <a:ext cx="11569701" cy="11715231"/>
          </a:xfrm>
          <a:prstGeom prst="rect">
            <a:avLst/>
          </a:prstGeom>
          <a:noFill/>
          <a:ln>
            <a:noFill/>
          </a:ln>
        </p:spPr>
      </p:pic>
      <p:sp>
        <p:nvSpPr>
          <p:cNvPr id="196" name="Google Shape;196;p6"/>
          <p:cNvSpPr txBox="1"/>
          <p:nvPr/>
        </p:nvSpPr>
        <p:spPr>
          <a:xfrm>
            <a:off x="14702016" y="12103100"/>
            <a:ext cx="7944969" cy="6858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800"/>
              <a:buFont typeface="Helvetica Neue Light"/>
              <a:buNone/>
            </a:pPr>
            <a:r>
              <a:rPr b="0" i="0" lang="en-US" sz="3800" u="none" cap="none" strike="noStrike">
                <a:solidFill>
                  <a:srgbClr val="FFFFFF"/>
                </a:solidFill>
                <a:latin typeface="Helvetica Neue Light"/>
                <a:ea typeface="Helvetica Neue Light"/>
                <a:cs typeface="Helvetica Neue Light"/>
                <a:sym typeface="Helvetica Neue Light"/>
              </a:rPr>
              <a:t>——El MC, 93 (1905). {1MCP 133.1}</a:t>
            </a:r>
            <a:endParaRPr/>
          </a:p>
        </p:txBody>
      </p:sp>
      <p:sp>
        <p:nvSpPr>
          <p:cNvPr id="197" name="Google Shape;197;p6"/>
          <p:cNvSpPr txBox="1"/>
          <p:nvPr/>
        </p:nvSpPr>
        <p:spPr>
          <a:xfrm>
            <a:off x="3930689" y="4441767"/>
            <a:ext cx="17699294" cy="6567606"/>
          </a:xfrm>
          <a:prstGeom prst="rect">
            <a:avLst/>
          </a:prstGeom>
          <a:noFill/>
          <a:ln>
            <a:noFill/>
          </a:ln>
        </p:spPr>
        <p:txBody>
          <a:bodyPr anchorCtr="0" anchor="ctr" bIns="50800" lIns="50800" spcFirstLastPara="1" rIns="50800" wrap="square" tIns="50800">
            <a:spAutoFit/>
          </a:bodyPr>
          <a:lstStyle/>
          <a:p>
            <a:pPr indent="-876300" lvl="0" marL="876300" marR="0" rtl="0" algn="l">
              <a:lnSpc>
                <a:spcPct val="100000"/>
              </a:lnSpc>
              <a:spcBef>
                <a:spcPts val="0"/>
              </a:spcBef>
              <a:spcAft>
                <a:spcPts val="0"/>
              </a:spcAft>
              <a:buClr>
                <a:srgbClr val="000000"/>
              </a:buClr>
              <a:buSzPts val="5600"/>
              <a:buFont typeface="Helvetica Neue"/>
              <a:buChar char="•"/>
            </a:pPr>
            <a:r>
              <a:rPr b="1" i="0" lang="en-US" sz="7000" u="none" cap="none" strike="noStrike">
                <a:solidFill>
                  <a:srgbClr val="000000"/>
                </a:solidFill>
                <a:latin typeface="Helvetica Neue"/>
                <a:ea typeface="Helvetica Neue"/>
                <a:cs typeface="Helvetica Neue"/>
                <a:sym typeface="Helvetica Neue"/>
              </a:rPr>
              <a:t>Pensar animosamente.</a:t>
            </a:r>
            <a:endParaRPr/>
          </a:p>
          <a:p>
            <a:pPr indent="-876300" lvl="0" marL="876300" marR="0" rtl="0" algn="l">
              <a:lnSpc>
                <a:spcPct val="100000"/>
              </a:lnSpc>
              <a:spcBef>
                <a:spcPts val="0"/>
              </a:spcBef>
              <a:spcAft>
                <a:spcPts val="0"/>
              </a:spcAft>
              <a:buClr>
                <a:srgbClr val="000000"/>
              </a:buClr>
              <a:buSzPts val="5600"/>
              <a:buFont typeface="Helvetica Neue"/>
              <a:buChar char="•"/>
            </a:pPr>
            <a:r>
              <a:rPr b="1" i="0" lang="en-US" sz="7000" u="none" cap="none" strike="noStrike">
                <a:solidFill>
                  <a:srgbClr val="000000"/>
                </a:solidFill>
                <a:latin typeface="Helvetica Neue"/>
                <a:ea typeface="Helvetica Neue"/>
                <a:cs typeface="Helvetica Neue"/>
                <a:sym typeface="Helvetica Neue"/>
              </a:rPr>
              <a:t>Alentar </a:t>
            </a:r>
            <a:r>
              <a:rPr b="0" i="0" lang="en-US" sz="5900" u="none" cap="none" strike="noStrike">
                <a:solidFill>
                  <a:srgbClr val="000000"/>
                </a:solidFill>
                <a:latin typeface="Helvetica Neue Light"/>
                <a:ea typeface="Helvetica Neue Light"/>
                <a:cs typeface="Helvetica Neue Light"/>
                <a:sym typeface="Helvetica Neue Light"/>
              </a:rPr>
              <a:t>una </a:t>
            </a:r>
            <a:r>
              <a:rPr b="1" i="0" lang="en-US" sz="7000" u="none" cap="none" strike="noStrike">
                <a:solidFill>
                  <a:srgbClr val="000000"/>
                </a:solidFill>
                <a:latin typeface="Helvetica Neue"/>
                <a:ea typeface="Helvetica Neue"/>
                <a:cs typeface="Helvetica Neue"/>
                <a:sym typeface="Helvetica Neue"/>
              </a:rPr>
              <a:t>condición mental feliz </a:t>
            </a:r>
            <a:r>
              <a:rPr b="0" i="0" lang="en-US" sz="5900" u="none" cap="none" strike="noStrike">
                <a:solidFill>
                  <a:srgbClr val="000000"/>
                </a:solidFill>
                <a:latin typeface="Helvetica Neue Light"/>
                <a:ea typeface="Helvetica Neue Light"/>
                <a:cs typeface="Helvetica Neue Light"/>
                <a:sym typeface="Helvetica Neue Light"/>
              </a:rPr>
              <a:t>como </a:t>
            </a:r>
            <a:r>
              <a:rPr b="1" i="0" lang="en-US" sz="7000" u="none" cap="none" strike="noStrike">
                <a:solidFill>
                  <a:srgbClr val="000000"/>
                </a:solidFill>
                <a:latin typeface="Helvetica Neue"/>
                <a:ea typeface="Helvetica Neue"/>
                <a:cs typeface="Helvetica Neue"/>
                <a:sym typeface="Helvetica Neue"/>
              </a:rPr>
              <a:t>alegre reflejo </a:t>
            </a:r>
            <a:r>
              <a:rPr b="0" i="0" lang="en-US" sz="5900" u="none" cap="none" strike="noStrike">
                <a:solidFill>
                  <a:srgbClr val="000000"/>
                </a:solidFill>
                <a:latin typeface="Helvetica Neue Light"/>
                <a:ea typeface="Helvetica Neue Light"/>
                <a:cs typeface="Helvetica Neue Light"/>
                <a:sym typeface="Helvetica Neue Light"/>
              </a:rPr>
              <a:t>de su </a:t>
            </a:r>
            <a:r>
              <a:rPr b="1" i="0" lang="en-US" sz="7000" u="none" cap="none" strike="noStrike">
                <a:solidFill>
                  <a:srgbClr val="000000"/>
                </a:solidFill>
                <a:latin typeface="Helvetica Neue"/>
                <a:ea typeface="Helvetica Neue"/>
                <a:cs typeface="Helvetica Neue"/>
                <a:sym typeface="Helvetica Neue"/>
              </a:rPr>
              <a:t>propio espíritu </a:t>
            </a:r>
            <a:r>
              <a:rPr b="0" i="0" lang="en-US" sz="5900" u="none" cap="none" strike="noStrike">
                <a:solidFill>
                  <a:srgbClr val="000000"/>
                </a:solidFill>
                <a:latin typeface="Helvetica Neue Light"/>
                <a:ea typeface="Helvetica Neue Light"/>
                <a:cs typeface="Helvetica Neue Light"/>
                <a:sym typeface="Helvetica Neue Light"/>
              </a:rPr>
              <a:t>de </a:t>
            </a:r>
            <a:r>
              <a:rPr b="1" i="0" lang="en-US" sz="7000" u="none" cap="none" strike="noStrike">
                <a:solidFill>
                  <a:srgbClr val="000000"/>
                </a:solidFill>
                <a:latin typeface="Helvetica Neue"/>
                <a:ea typeface="Helvetica Neue"/>
                <a:cs typeface="Helvetica Neue"/>
                <a:sym typeface="Helvetica Neue"/>
              </a:rPr>
              <a:t>dicha.</a:t>
            </a:r>
            <a:endParaRPr/>
          </a:p>
          <a:p>
            <a:pPr indent="-876300" lvl="0" marL="876300" marR="0" rtl="0" algn="l">
              <a:lnSpc>
                <a:spcPct val="100000"/>
              </a:lnSpc>
              <a:spcBef>
                <a:spcPts val="0"/>
              </a:spcBef>
              <a:spcAft>
                <a:spcPts val="0"/>
              </a:spcAft>
              <a:buClr>
                <a:srgbClr val="000000"/>
              </a:buClr>
              <a:buSzPts val="5600"/>
              <a:buFont typeface="Helvetica Neue"/>
              <a:buChar char="•"/>
            </a:pPr>
            <a:r>
              <a:rPr b="1" i="0" lang="en-US" sz="7000" u="none" cap="none" strike="noStrike">
                <a:solidFill>
                  <a:srgbClr val="000000"/>
                </a:solidFill>
                <a:latin typeface="Helvetica Neue"/>
                <a:ea typeface="Helvetica Neue"/>
                <a:cs typeface="Helvetica Neue"/>
                <a:sym typeface="Helvetica Neue"/>
              </a:rPr>
              <a:t>Su propia salud física quedará </a:t>
            </a:r>
            <a:r>
              <a:rPr b="0" i="0" lang="en-US" sz="5900" u="none" cap="none" strike="noStrike">
                <a:solidFill>
                  <a:srgbClr val="000000"/>
                </a:solidFill>
                <a:latin typeface="Helvetica Neue Light"/>
                <a:ea typeface="Helvetica Neue Light"/>
                <a:cs typeface="Helvetica Neue Light"/>
                <a:sym typeface="Helvetica Neue Light"/>
              </a:rPr>
              <a:t>muy </a:t>
            </a:r>
            <a:r>
              <a:rPr b="1" i="0" lang="en-US" sz="7000" u="none" cap="none" strike="noStrike">
                <a:solidFill>
                  <a:srgbClr val="000000"/>
                </a:solidFill>
                <a:latin typeface="Helvetica Neue"/>
                <a:ea typeface="Helvetica Neue"/>
                <a:cs typeface="Helvetica Neue"/>
                <a:sym typeface="Helvetica Neue"/>
              </a:rPr>
              <a:t>mejorada.</a:t>
            </a:r>
            <a:endParaRPr/>
          </a:p>
        </p:txBody>
      </p:sp>
      <p:sp>
        <p:nvSpPr>
          <p:cNvPr id="198" name="Google Shape;198;p6"/>
          <p:cNvSpPr txBox="1"/>
          <p:nvPr/>
        </p:nvSpPr>
        <p:spPr>
          <a:xfrm>
            <a:off x="1412864" y="1558435"/>
            <a:ext cx="15576213" cy="994266"/>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5900"/>
              <a:buFont typeface="Helvetica Neue Light"/>
              <a:buNone/>
            </a:pPr>
            <a:r>
              <a:rPr b="0" i="0" lang="en-US" sz="5900" u="none" cap="none" strike="noStrike">
                <a:solidFill>
                  <a:srgbClr val="FFFFFF"/>
                </a:solidFill>
                <a:latin typeface="Helvetica Neue Light"/>
                <a:ea typeface="Helvetica Neue Light"/>
                <a:cs typeface="Helvetica Neue Light"/>
                <a:sym typeface="Helvetica Neue Light"/>
              </a:rPr>
              <a:t>La mujer puede acostumbrarse por hábito a:</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988A"/>
        </a:solidFill>
      </p:bgPr>
    </p:bg>
    <p:spTree>
      <p:nvGrpSpPr>
        <p:cNvPr id="202" name="Shape 202"/>
        <p:cNvGrpSpPr/>
        <p:nvPr/>
      </p:nvGrpSpPr>
      <p:grpSpPr>
        <a:xfrm>
          <a:off x="0" y="0"/>
          <a:ext cx="0" cy="0"/>
          <a:chOff x="0" y="0"/>
          <a:chExt cx="0" cy="0"/>
        </a:xfrm>
      </p:grpSpPr>
      <p:sp>
        <p:nvSpPr>
          <p:cNvPr id="203" name="Google Shape;203;p7"/>
          <p:cNvSpPr/>
          <p:nvPr/>
        </p:nvSpPr>
        <p:spPr>
          <a:xfrm>
            <a:off x="-22024" y="1048081"/>
            <a:ext cx="23117170" cy="1568947"/>
          </a:xfrm>
          <a:prstGeom prst="roundRect">
            <a:avLst>
              <a:gd fmla="val 12142" name="adj"/>
            </a:avLst>
          </a:prstGeom>
          <a:solidFill>
            <a:srgbClr val="5C5D5F"/>
          </a:solidFill>
          <a:ln>
            <a:noFill/>
          </a:ln>
          <a:effectLst>
            <a:outerShdw blurRad="190500" rotWithShape="0" dir="5400000" dist="8455">
              <a:srgbClr val="000000"/>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C5D5F"/>
              </a:buClr>
              <a:buSzPts val="5000"/>
              <a:buFont typeface="Permanent Marker"/>
              <a:buNone/>
            </a:pPr>
            <a:r>
              <a:t/>
            </a:r>
            <a:endParaRPr b="0" i="0" sz="5000" u="none" cap="none" strike="noStrike">
              <a:solidFill>
                <a:srgbClr val="5C5D5F"/>
              </a:solidFill>
              <a:latin typeface="Permanent Marker"/>
              <a:ea typeface="Permanent Marker"/>
              <a:cs typeface="Permanent Marker"/>
              <a:sym typeface="Permanent Marker"/>
            </a:endParaRPr>
          </a:p>
        </p:txBody>
      </p:sp>
      <p:pic>
        <p:nvPicPr>
          <p:cNvPr descr="chalk_line-2.png" id="204" name="Google Shape;204;p7"/>
          <p:cNvPicPr preferRelativeResize="0"/>
          <p:nvPr/>
        </p:nvPicPr>
        <p:blipFill rotWithShape="1">
          <a:blip r:embed="rId3">
            <a:alphaModFix amt="49132"/>
          </a:blip>
          <a:srcRect b="0" l="0" r="0" t="0"/>
          <a:stretch/>
        </p:blipFill>
        <p:spPr>
          <a:xfrm>
            <a:off x="13118250" y="338889"/>
            <a:ext cx="11569701" cy="11715231"/>
          </a:xfrm>
          <a:prstGeom prst="rect">
            <a:avLst/>
          </a:prstGeom>
          <a:noFill/>
          <a:ln>
            <a:noFill/>
          </a:ln>
        </p:spPr>
      </p:pic>
      <p:sp>
        <p:nvSpPr>
          <p:cNvPr id="205" name="Google Shape;205;p7"/>
          <p:cNvSpPr txBox="1"/>
          <p:nvPr/>
        </p:nvSpPr>
        <p:spPr>
          <a:xfrm>
            <a:off x="4570818" y="11710612"/>
            <a:ext cx="15242364" cy="6858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800"/>
              <a:buFont typeface="Helvetica Neue Light"/>
              <a:buNone/>
            </a:pPr>
            <a:r>
              <a:rPr b="0" i="0" lang="en-US" sz="3800" u="none" cap="none" strike="noStrike">
                <a:solidFill>
                  <a:srgbClr val="FFFFFF"/>
                </a:solidFill>
                <a:latin typeface="Helvetica Neue Light"/>
                <a:ea typeface="Helvetica Neue Light"/>
                <a:cs typeface="Helvetica Neue Light"/>
                <a:sym typeface="Helvetica Neue Light"/>
              </a:rPr>
              <a:t>——The RH, 25 de julio de 1899; EHA, 233, 234 (1894). {1MCP 141.2}</a:t>
            </a:r>
            <a:endParaRPr/>
          </a:p>
        </p:txBody>
      </p:sp>
      <p:sp>
        <p:nvSpPr>
          <p:cNvPr id="206" name="Google Shape;206;p7"/>
          <p:cNvSpPr txBox="1"/>
          <p:nvPr/>
        </p:nvSpPr>
        <p:spPr>
          <a:xfrm>
            <a:off x="3212439" y="3960244"/>
            <a:ext cx="17832122" cy="6273801"/>
          </a:xfrm>
          <a:prstGeom prst="rect">
            <a:avLst/>
          </a:prstGeom>
          <a:noFill/>
          <a:ln>
            <a:noFill/>
          </a:ln>
        </p:spPr>
        <p:txBody>
          <a:bodyPr anchorCtr="0" anchor="ctr" bIns="50800" lIns="50800" spcFirstLastPara="1" rIns="50800" wrap="square" tIns="50800">
            <a:spAutoFit/>
          </a:bodyPr>
          <a:lstStyle/>
          <a:p>
            <a:pPr indent="-876300" lvl="0" marL="876300" marR="0" rtl="0" algn="l">
              <a:lnSpc>
                <a:spcPct val="100000"/>
              </a:lnSpc>
              <a:spcBef>
                <a:spcPts val="0"/>
              </a:spcBef>
              <a:spcAft>
                <a:spcPts val="0"/>
              </a:spcAft>
              <a:buClr>
                <a:srgbClr val="000000"/>
              </a:buClr>
              <a:buSzPts val="5600"/>
              <a:buFont typeface="Helvetica Neue"/>
              <a:buChar char="•"/>
            </a:pPr>
            <a:r>
              <a:rPr b="1" i="0" lang="en-US" sz="7000" u="none" cap="none" strike="noStrike">
                <a:solidFill>
                  <a:srgbClr val="000000"/>
                </a:solidFill>
                <a:latin typeface="Helvetica Neue"/>
                <a:ea typeface="Helvetica Neue"/>
                <a:cs typeface="Helvetica Neue"/>
                <a:sym typeface="Helvetica Neue"/>
              </a:rPr>
              <a:t>Las fuentes de la vida recibirán fuerza</a:t>
            </a:r>
            <a:endParaRPr/>
          </a:p>
          <a:p>
            <a:pPr indent="-876300" lvl="0" marL="876300" marR="0" rtl="0" algn="l">
              <a:lnSpc>
                <a:spcPct val="100000"/>
              </a:lnSpc>
              <a:spcBef>
                <a:spcPts val="0"/>
              </a:spcBef>
              <a:spcAft>
                <a:spcPts val="0"/>
              </a:spcAft>
              <a:buClr>
                <a:srgbClr val="000000"/>
              </a:buClr>
              <a:buSzPts val="5600"/>
              <a:buFont typeface="Helvetica Neue"/>
              <a:buChar char="•"/>
            </a:pPr>
            <a:r>
              <a:rPr b="1" i="0" lang="en-US" sz="7000" u="none" cap="none" strike="noStrike">
                <a:solidFill>
                  <a:srgbClr val="000000"/>
                </a:solidFill>
                <a:latin typeface="Helvetica Neue"/>
                <a:ea typeface="Helvetica Neue"/>
                <a:cs typeface="Helvetica Neue"/>
                <a:sym typeface="Helvetica Neue"/>
              </a:rPr>
              <a:t>La sangre no circulará perezosamente</a:t>
            </a:r>
            <a:r>
              <a:rPr b="0" i="0" lang="en-US" sz="5500" u="none" cap="none" strike="noStrike">
                <a:solidFill>
                  <a:srgbClr val="000000"/>
                </a:solidFill>
                <a:latin typeface="Helvetica Neue"/>
                <a:ea typeface="Helvetica Neue"/>
                <a:cs typeface="Helvetica Neue"/>
                <a:sym typeface="Helvetica Neue"/>
              </a:rPr>
              <a:t>, como sucedería si ella cediera al abatimiento y la lobreguez.</a:t>
            </a:r>
            <a:endParaRPr b="0" i="0" sz="5500" u="none" cap="none" strike="noStrike">
              <a:solidFill>
                <a:srgbClr val="006288"/>
              </a:solidFill>
              <a:latin typeface="Georgia"/>
              <a:ea typeface="Georgia"/>
              <a:cs typeface="Georgia"/>
              <a:sym typeface="Georgia"/>
            </a:endParaRPr>
          </a:p>
          <a:p>
            <a:pPr indent="-876300" lvl="0" marL="876300" marR="0" rtl="0" algn="l">
              <a:lnSpc>
                <a:spcPct val="100000"/>
              </a:lnSpc>
              <a:spcBef>
                <a:spcPts val="0"/>
              </a:spcBef>
              <a:spcAft>
                <a:spcPts val="0"/>
              </a:spcAft>
              <a:buClr>
                <a:srgbClr val="000000"/>
              </a:buClr>
              <a:buSzPts val="5600"/>
              <a:buFont typeface="Helvetica Neue"/>
              <a:buChar char="•"/>
            </a:pPr>
            <a:r>
              <a:rPr b="1" i="0" lang="en-US" sz="7000" u="none" cap="none" strike="noStrike">
                <a:solidFill>
                  <a:srgbClr val="000000"/>
                </a:solidFill>
                <a:latin typeface="Helvetica Neue"/>
                <a:ea typeface="Helvetica Neue"/>
                <a:cs typeface="Helvetica Neue"/>
                <a:sym typeface="Helvetica Neue"/>
              </a:rPr>
              <a:t>Su salud mental y moral será fortalecida por su buen ánimo.</a:t>
            </a:r>
            <a:endParaRPr/>
          </a:p>
        </p:txBody>
      </p:sp>
      <p:sp>
        <p:nvSpPr>
          <p:cNvPr id="207" name="Google Shape;207;p7"/>
          <p:cNvSpPr txBox="1"/>
          <p:nvPr/>
        </p:nvSpPr>
        <p:spPr>
          <a:xfrm>
            <a:off x="1887111" y="1335421"/>
            <a:ext cx="14459805" cy="994266"/>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5900"/>
              <a:buFont typeface="Helvetica Neue Light"/>
              <a:buNone/>
            </a:pPr>
            <a:r>
              <a:rPr b="0" i="0" lang="en-US" sz="5900" u="none" cap="none" strike="noStrike">
                <a:solidFill>
                  <a:srgbClr val="FFFFFF"/>
                </a:solidFill>
                <a:latin typeface="Helvetica Neue Light"/>
                <a:ea typeface="Helvetica Neue Light"/>
                <a:cs typeface="Helvetica Neue Light"/>
                <a:sym typeface="Helvetica Neue Light"/>
              </a:rPr>
              <a:t>La mujer puede acostumbrarse por hábito a</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211" name="Shape 211"/>
        <p:cNvGrpSpPr/>
        <p:nvPr/>
      </p:nvGrpSpPr>
      <p:grpSpPr>
        <a:xfrm>
          <a:off x="0" y="0"/>
          <a:ext cx="0" cy="0"/>
          <a:chOff x="0" y="0"/>
          <a:chExt cx="0" cy="0"/>
        </a:xfrm>
      </p:grpSpPr>
      <p:pic>
        <p:nvPicPr>
          <p:cNvPr descr="Rectángulo Rectángulo" id="212" name="Google Shape;212;p8"/>
          <p:cNvPicPr preferRelativeResize="0"/>
          <p:nvPr/>
        </p:nvPicPr>
        <p:blipFill rotWithShape="1">
          <a:blip r:embed="rId3">
            <a:alphaModFix/>
          </a:blip>
          <a:srcRect b="0" l="0" r="0" t="0"/>
          <a:stretch/>
        </p:blipFill>
        <p:spPr>
          <a:xfrm>
            <a:off x="2885965" y="55788"/>
            <a:ext cx="18980370" cy="2403199"/>
          </a:xfrm>
          <a:prstGeom prst="rect">
            <a:avLst/>
          </a:prstGeom>
          <a:noFill/>
          <a:ln>
            <a:noFill/>
          </a:ln>
          <a:effectLst>
            <a:outerShdw blurRad="190500" rotWithShape="0" dir="5400000" dist="8455">
              <a:srgbClr val="000000"/>
            </a:outerShdw>
          </a:effectLst>
        </p:spPr>
      </p:pic>
      <p:sp>
        <p:nvSpPr>
          <p:cNvPr id="213" name="Google Shape;213;p8"/>
          <p:cNvSpPr txBox="1"/>
          <p:nvPr>
            <p:ph idx="4294967295" type="ctrTitle"/>
          </p:nvPr>
        </p:nvSpPr>
        <p:spPr>
          <a:xfrm>
            <a:off x="4441398" y="546960"/>
            <a:ext cx="16610072" cy="1827080"/>
          </a:xfrm>
          <a:prstGeom prst="rect">
            <a:avLst/>
          </a:prstGeom>
          <a:noFill/>
          <a:ln>
            <a:noFill/>
          </a:ln>
          <a:effectLst>
            <a:outerShdw blurRad="190500" rotWithShape="0" dir="5400000" dist="8455">
              <a:srgbClr val="000000"/>
            </a:outerShdw>
          </a:effectLst>
        </p:spPr>
        <p:txBody>
          <a:bodyPr anchorCtr="0" anchor="ctr" bIns="50800" lIns="50800" spcFirstLastPara="1" rIns="50800" wrap="square" tIns="50800">
            <a:normAutofit/>
          </a:bodyPr>
          <a:lstStyle/>
          <a:p>
            <a:pPr indent="0" lvl="0" marL="0" marR="0" rtl="0" algn="ctr">
              <a:lnSpc>
                <a:spcPct val="94449"/>
              </a:lnSpc>
              <a:spcBef>
                <a:spcPts val="0"/>
              </a:spcBef>
              <a:spcAft>
                <a:spcPts val="0"/>
              </a:spcAft>
              <a:buClr>
                <a:srgbClr val="FFFFFF"/>
              </a:buClr>
              <a:buSzPts val="3922"/>
              <a:buFont typeface="Roboto Medium"/>
              <a:buNone/>
            </a:pPr>
            <a:r>
              <a:rPr b="0" i="0" lang="en-US" sz="3922" u="none" cap="none" strike="noStrike">
                <a:solidFill>
                  <a:srgbClr val="FFFFFF"/>
                </a:solidFill>
                <a:latin typeface="Roboto Medium"/>
                <a:ea typeface="Roboto Medium"/>
                <a:cs typeface="Roboto Medium"/>
                <a:sym typeface="Roboto Medium"/>
              </a:rPr>
              <a:t>Los </a:t>
            </a:r>
            <a:r>
              <a:rPr b="1" i="0" lang="en-US" sz="6882" u="none" cap="none" strike="noStrike">
                <a:solidFill>
                  <a:srgbClr val="FFFFFF"/>
                </a:solidFill>
                <a:latin typeface="Roboto"/>
                <a:ea typeface="Roboto"/>
                <a:cs typeface="Roboto"/>
                <a:sym typeface="Roboto"/>
              </a:rPr>
              <a:t>sentimientos </a:t>
            </a:r>
            <a:r>
              <a:rPr b="0" i="0" lang="en-US" sz="3922" u="none" cap="none" strike="noStrike">
                <a:solidFill>
                  <a:srgbClr val="FFFFFF"/>
                </a:solidFill>
                <a:latin typeface="Roboto Medium"/>
                <a:ea typeface="Roboto Medium"/>
                <a:cs typeface="Roboto Medium"/>
                <a:sym typeface="Roboto Medium"/>
              </a:rPr>
              <a:t>de la </a:t>
            </a:r>
            <a:r>
              <a:rPr b="1" i="0" lang="en-US" sz="6882" u="none" cap="none" strike="noStrike">
                <a:solidFill>
                  <a:srgbClr val="FFFFFF"/>
                </a:solidFill>
                <a:latin typeface="Roboto"/>
                <a:ea typeface="Roboto"/>
                <a:cs typeface="Roboto"/>
                <a:sym typeface="Roboto"/>
              </a:rPr>
              <a:t>madre moldean </a:t>
            </a:r>
            <a:r>
              <a:rPr b="0" i="0" lang="en-US" sz="3922" u="none" cap="none" strike="noStrike">
                <a:solidFill>
                  <a:srgbClr val="FFFFFF"/>
                </a:solidFill>
                <a:latin typeface="Roboto Medium"/>
                <a:ea typeface="Roboto Medium"/>
                <a:cs typeface="Roboto Medium"/>
                <a:sym typeface="Roboto Medium"/>
              </a:rPr>
              <a:t>la</a:t>
            </a:r>
            <a:endParaRPr/>
          </a:p>
          <a:p>
            <a:pPr indent="0" lvl="0" marL="0" marR="0" rtl="0" algn="ctr">
              <a:lnSpc>
                <a:spcPct val="94449"/>
              </a:lnSpc>
              <a:spcBef>
                <a:spcPts val="0"/>
              </a:spcBef>
              <a:spcAft>
                <a:spcPts val="0"/>
              </a:spcAft>
              <a:buClr>
                <a:srgbClr val="FFFFFF"/>
              </a:buClr>
              <a:buSzPts val="6882"/>
              <a:buFont typeface="Roboto"/>
              <a:buNone/>
            </a:pPr>
            <a:r>
              <a:rPr b="1" i="0" lang="en-US" sz="6882" u="none" cap="none" strike="noStrike">
                <a:solidFill>
                  <a:srgbClr val="FFFFFF"/>
                </a:solidFill>
                <a:latin typeface="Roboto"/>
                <a:ea typeface="Roboto"/>
                <a:cs typeface="Roboto"/>
                <a:sym typeface="Roboto"/>
              </a:rPr>
              <a:t>inclinación</a:t>
            </a:r>
            <a:r>
              <a:rPr b="0" i="0" lang="en-US" sz="3922" u="none" cap="none" strike="noStrike">
                <a:solidFill>
                  <a:srgbClr val="FFFFFF"/>
                </a:solidFill>
                <a:latin typeface="Roboto Medium"/>
                <a:ea typeface="Roboto Medium"/>
                <a:cs typeface="Roboto Medium"/>
                <a:sym typeface="Roboto Medium"/>
              </a:rPr>
              <a:t> del </a:t>
            </a:r>
            <a:r>
              <a:rPr b="1" i="0" lang="en-US" sz="6882" u="none" cap="none" strike="noStrike">
                <a:solidFill>
                  <a:srgbClr val="FFFFFF"/>
                </a:solidFill>
                <a:latin typeface="Roboto"/>
                <a:ea typeface="Roboto"/>
                <a:cs typeface="Roboto"/>
                <a:sym typeface="Roboto"/>
              </a:rPr>
              <a:t>niño </a:t>
            </a:r>
            <a:r>
              <a:rPr b="0" i="0" lang="en-US" sz="3922" u="none" cap="none" strike="noStrike">
                <a:solidFill>
                  <a:srgbClr val="FFFFFF"/>
                </a:solidFill>
                <a:latin typeface="Roboto Medium"/>
                <a:ea typeface="Roboto Medium"/>
                <a:cs typeface="Roboto Medium"/>
                <a:sym typeface="Roboto Medium"/>
              </a:rPr>
              <a:t>que </a:t>
            </a:r>
            <a:r>
              <a:rPr b="1" i="0" lang="en-US" sz="6882" u="none" cap="none" strike="noStrike">
                <a:solidFill>
                  <a:srgbClr val="FFFFFF"/>
                </a:solidFill>
                <a:latin typeface="Roboto"/>
                <a:ea typeface="Roboto"/>
                <a:cs typeface="Roboto"/>
                <a:sym typeface="Roboto"/>
              </a:rPr>
              <a:t>no ha nacido</a:t>
            </a:r>
            <a:endParaRPr/>
          </a:p>
        </p:txBody>
      </p:sp>
      <p:pic>
        <p:nvPicPr>
          <p:cNvPr descr="chalk_line-1.png" id="214" name="Google Shape;214;p8"/>
          <p:cNvPicPr preferRelativeResize="0"/>
          <p:nvPr/>
        </p:nvPicPr>
        <p:blipFill rotWithShape="1">
          <a:blip r:embed="rId4">
            <a:alphaModFix amt="49132"/>
          </a:blip>
          <a:srcRect b="0" l="0" r="0" t="0"/>
          <a:stretch/>
        </p:blipFill>
        <p:spPr>
          <a:xfrm>
            <a:off x="-196107" y="-54598"/>
            <a:ext cx="4966738" cy="14135101"/>
          </a:xfrm>
          <a:prstGeom prst="rect">
            <a:avLst/>
          </a:prstGeom>
          <a:noFill/>
          <a:ln>
            <a:noFill/>
          </a:ln>
        </p:spPr>
      </p:pic>
      <p:sp>
        <p:nvSpPr>
          <p:cNvPr id="215" name="Google Shape;215;p8"/>
          <p:cNvSpPr txBox="1"/>
          <p:nvPr/>
        </p:nvSpPr>
        <p:spPr>
          <a:xfrm>
            <a:off x="1794550" y="4004692"/>
            <a:ext cx="21163200" cy="6905245"/>
          </a:xfrm>
          <a:prstGeom prst="rect">
            <a:avLst/>
          </a:prstGeom>
          <a:solidFill>
            <a:srgbClr val="CBCBCB"/>
          </a:solidFill>
          <a:ln>
            <a:noFill/>
          </a:ln>
        </p:spPr>
        <p:txBody>
          <a:bodyPr anchorCtr="0" anchor="ctr" bIns="50800" lIns="50800" spcFirstLastPara="1" rIns="50800" wrap="square" tIns="50800">
            <a:spAutoFit/>
          </a:bodyPr>
          <a:lstStyle/>
          <a:p>
            <a:pPr indent="-751114" lvl="0" marL="751114" marR="0" rtl="0" algn="l">
              <a:lnSpc>
                <a:spcPct val="100000"/>
              </a:lnSpc>
              <a:spcBef>
                <a:spcPts val="0"/>
              </a:spcBef>
              <a:spcAft>
                <a:spcPts val="0"/>
              </a:spcAft>
              <a:buClr>
                <a:srgbClr val="000000"/>
              </a:buClr>
              <a:buSzPts val="4800"/>
              <a:buFont typeface="Helvetica Neue"/>
              <a:buChar char="•"/>
            </a:pPr>
            <a:r>
              <a:rPr b="1" i="0" lang="en-US" sz="6000" u="none" cap="none" strike="noStrike">
                <a:solidFill>
                  <a:srgbClr val="000000"/>
                </a:solidFill>
                <a:latin typeface="Helvetica Neue"/>
                <a:ea typeface="Helvetica Neue"/>
                <a:cs typeface="Helvetica Neue"/>
                <a:sym typeface="Helvetica Neue"/>
              </a:rPr>
              <a:t>Los pensamientos</a:t>
            </a:r>
            <a:r>
              <a:rPr b="0" i="0" lang="en-US" sz="4600" u="none" cap="none" strike="noStrike">
                <a:solidFill>
                  <a:srgbClr val="000000"/>
                </a:solidFill>
                <a:latin typeface="Helvetica Neue Light"/>
                <a:ea typeface="Helvetica Neue Light"/>
                <a:cs typeface="Helvetica Neue Light"/>
                <a:sym typeface="Helvetica Neue Light"/>
              </a:rPr>
              <a:t> y los </a:t>
            </a:r>
            <a:r>
              <a:rPr b="1" i="0" lang="en-US" sz="6000" u="none" cap="none" strike="noStrike">
                <a:solidFill>
                  <a:srgbClr val="000000"/>
                </a:solidFill>
                <a:latin typeface="Helvetica Neue"/>
                <a:ea typeface="Helvetica Neue"/>
                <a:cs typeface="Helvetica Neue"/>
                <a:sym typeface="Helvetica Neue"/>
              </a:rPr>
              <a:t>sentimientos</a:t>
            </a:r>
            <a:r>
              <a:rPr b="0" i="0" lang="en-US" sz="4600" u="none" cap="none" strike="noStrike">
                <a:solidFill>
                  <a:srgbClr val="000000"/>
                </a:solidFill>
                <a:latin typeface="Helvetica Neue Light"/>
                <a:ea typeface="Helvetica Neue Light"/>
                <a:cs typeface="Helvetica Neue Light"/>
                <a:sym typeface="Helvetica Neue Light"/>
              </a:rPr>
              <a:t> de la </a:t>
            </a:r>
            <a:r>
              <a:rPr b="1" i="0" lang="en-US" sz="6000" u="none" cap="none" strike="noStrike">
                <a:solidFill>
                  <a:srgbClr val="000000"/>
                </a:solidFill>
                <a:latin typeface="Helvetica Neue"/>
                <a:ea typeface="Helvetica Neue"/>
                <a:cs typeface="Helvetica Neue"/>
                <a:sym typeface="Helvetica Neue"/>
              </a:rPr>
              <a:t>madre tendrán</a:t>
            </a:r>
            <a:r>
              <a:rPr b="0" i="0" lang="en-US" sz="4600" u="none" cap="none" strike="noStrike">
                <a:solidFill>
                  <a:srgbClr val="000000"/>
                </a:solidFill>
                <a:latin typeface="Helvetica Neue Light"/>
                <a:ea typeface="Helvetica Neue Light"/>
                <a:cs typeface="Helvetica Neue Light"/>
                <a:sym typeface="Helvetica Neue Light"/>
              </a:rPr>
              <a:t> una </a:t>
            </a:r>
            <a:r>
              <a:rPr b="1" i="0" lang="en-US" sz="6000" u="none" cap="none" strike="noStrike">
                <a:solidFill>
                  <a:srgbClr val="000000"/>
                </a:solidFill>
                <a:latin typeface="Helvetica Neue"/>
                <a:ea typeface="Helvetica Neue"/>
                <a:cs typeface="Helvetica Neue"/>
                <a:sym typeface="Helvetica Neue"/>
              </a:rPr>
              <a:t>poderosa influencia</a:t>
            </a:r>
            <a:r>
              <a:rPr b="0" i="0" lang="en-US" sz="7000" u="none" cap="none" strike="noStrike">
                <a:solidFill>
                  <a:srgbClr val="000000"/>
                </a:solidFill>
                <a:latin typeface="Helvetica Neue Light"/>
                <a:ea typeface="Helvetica Neue Light"/>
                <a:cs typeface="Helvetica Neue Light"/>
                <a:sym typeface="Helvetica Neue Light"/>
              </a:rPr>
              <a:t> </a:t>
            </a:r>
            <a:r>
              <a:rPr b="0" i="0" lang="en-US" sz="4600" u="none" cap="none" strike="noStrike">
                <a:solidFill>
                  <a:srgbClr val="000000"/>
                </a:solidFill>
                <a:latin typeface="Helvetica Neue Light"/>
                <a:ea typeface="Helvetica Neue Light"/>
                <a:cs typeface="Helvetica Neue Light"/>
                <a:sym typeface="Helvetica Neue Light"/>
              </a:rPr>
              <a:t>sobre el </a:t>
            </a:r>
            <a:r>
              <a:rPr b="0" i="0" lang="en-US" sz="7000" u="none" cap="none" strike="noStrike">
                <a:solidFill>
                  <a:srgbClr val="000000"/>
                </a:solidFill>
                <a:latin typeface="Helvetica Neue Light"/>
                <a:ea typeface="Helvetica Neue Light"/>
                <a:cs typeface="Helvetica Neue Light"/>
                <a:sym typeface="Helvetica Neue Light"/>
              </a:rPr>
              <a:t>l</a:t>
            </a:r>
            <a:r>
              <a:rPr b="1" i="0" lang="en-US" sz="6000" u="none" cap="none" strike="noStrike">
                <a:solidFill>
                  <a:srgbClr val="000000"/>
                </a:solidFill>
                <a:latin typeface="Helvetica Neue"/>
                <a:ea typeface="Helvetica Neue"/>
                <a:cs typeface="Helvetica Neue"/>
                <a:sym typeface="Helvetica Neue"/>
              </a:rPr>
              <a:t>egado</a:t>
            </a:r>
            <a:r>
              <a:rPr b="0" i="0" lang="en-US" sz="7000" u="none" cap="none" strike="noStrike">
                <a:solidFill>
                  <a:srgbClr val="000000"/>
                </a:solidFill>
                <a:latin typeface="Helvetica Neue Light"/>
                <a:ea typeface="Helvetica Neue Light"/>
                <a:cs typeface="Helvetica Neue Light"/>
                <a:sym typeface="Helvetica Neue Light"/>
              </a:rPr>
              <a:t> </a:t>
            </a:r>
            <a:r>
              <a:rPr b="0" i="0" lang="en-US" sz="4600" u="none" cap="none" strike="noStrike">
                <a:solidFill>
                  <a:srgbClr val="000000"/>
                </a:solidFill>
                <a:latin typeface="Helvetica Neue Light"/>
                <a:ea typeface="Helvetica Neue Light"/>
                <a:cs typeface="Helvetica Neue Light"/>
                <a:sym typeface="Helvetica Neue Light"/>
              </a:rPr>
              <a:t>que ella da a su niño.</a:t>
            </a:r>
            <a:endParaRPr b="0" i="0" sz="4600" u="none" cap="none" strike="noStrike">
              <a:solidFill>
                <a:srgbClr val="006288"/>
              </a:solidFill>
              <a:latin typeface="Georgia"/>
              <a:ea typeface="Georgia"/>
              <a:cs typeface="Georgia"/>
              <a:sym typeface="Georgia"/>
            </a:endParaRPr>
          </a:p>
          <a:p>
            <a:pPr indent="-876300" lvl="0" marL="876300" marR="0" rtl="0" algn="l">
              <a:lnSpc>
                <a:spcPct val="100000"/>
              </a:lnSpc>
              <a:spcBef>
                <a:spcPts val="0"/>
              </a:spcBef>
              <a:spcAft>
                <a:spcPts val="0"/>
              </a:spcAft>
              <a:buClr>
                <a:srgbClr val="000000"/>
              </a:buClr>
              <a:buSzPts val="5600"/>
              <a:buFont typeface="Helvetica Neue Light"/>
              <a:buChar char="•"/>
            </a:pPr>
            <a:r>
              <a:rPr b="0" i="0" lang="en-US" sz="7000" u="none" cap="none" strike="noStrike">
                <a:solidFill>
                  <a:srgbClr val="000000"/>
                </a:solidFill>
                <a:latin typeface="Helvetica Neue Light"/>
                <a:ea typeface="Helvetica Neue Light"/>
                <a:cs typeface="Helvetica Neue Light"/>
                <a:sym typeface="Helvetica Neue Light"/>
              </a:rPr>
              <a:t>Si permite </a:t>
            </a:r>
            <a:r>
              <a:rPr b="0" i="0" lang="en-US" sz="4600" u="none" cap="none" strike="noStrike">
                <a:solidFill>
                  <a:srgbClr val="000000"/>
                </a:solidFill>
                <a:latin typeface="Helvetica Neue Light"/>
                <a:ea typeface="Helvetica Neue Light"/>
                <a:cs typeface="Helvetica Neue Light"/>
                <a:sym typeface="Helvetica Neue Light"/>
              </a:rPr>
              <a:t>que su </a:t>
            </a:r>
            <a:r>
              <a:rPr b="1" i="0" lang="en-US" sz="6000" u="none" cap="none" strike="noStrike">
                <a:solidFill>
                  <a:srgbClr val="000000"/>
                </a:solidFill>
                <a:latin typeface="Helvetica Neue"/>
                <a:ea typeface="Helvetica Neue"/>
                <a:cs typeface="Helvetica Neue"/>
                <a:sym typeface="Helvetica Neue"/>
              </a:rPr>
              <a:t>mente se espacie</a:t>
            </a:r>
            <a:r>
              <a:rPr b="0" i="0" lang="en-US" sz="7000" u="none" cap="none" strike="noStrike">
                <a:solidFill>
                  <a:srgbClr val="000000"/>
                </a:solidFill>
                <a:latin typeface="Helvetica Neue Light"/>
                <a:ea typeface="Helvetica Neue Light"/>
                <a:cs typeface="Helvetica Neue Light"/>
                <a:sym typeface="Helvetica Neue Light"/>
              </a:rPr>
              <a:t> </a:t>
            </a:r>
            <a:r>
              <a:rPr b="0" i="0" lang="en-US" sz="4600" u="none" cap="none" strike="noStrike">
                <a:solidFill>
                  <a:srgbClr val="000000"/>
                </a:solidFill>
                <a:latin typeface="Helvetica Neue Light"/>
                <a:ea typeface="Helvetica Neue Light"/>
                <a:cs typeface="Helvetica Neue Light"/>
                <a:sym typeface="Helvetica Neue Light"/>
              </a:rPr>
              <a:t>en sus </a:t>
            </a:r>
            <a:r>
              <a:rPr b="1" i="0" lang="en-US" sz="6000" u="none" cap="none" strike="noStrike">
                <a:solidFill>
                  <a:srgbClr val="000000"/>
                </a:solidFill>
                <a:latin typeface="Helvetica Neue"/>
                <a:ea typeface="Helvetica Neue"/>
                <a:cs typeface="Helvetica Neue"/>
                <a:sym typeface="Helvetica Neue"/>
              </a:rPr>
              <a:t>propios sentimientos</a:t>
            </a:r>
            <a:r>
              <a:rPr b="0" i="0" lang="en-US" sz="4600" u="none" cap="none" strike="noStrike">
                <a:solidFill>
                  <a:srgbClr val="000000"/>
                </a:solidFill>
                <a:latin typeface="Helvetica Neue Light"/>
                <a:ea typeface="Helvetica Neue Light"/>
                <a:cs typeface="Helvetica Neue Light"/>
                <a:sym typeface="Helvetica Neue Light"/>
              </a:rPr>
              <a:t>, </a:t>
            </a:r>
            <a:r>
              <a:rPr b="1" i="0" lang="en-US" sz="6000" u="none" cap="none" strike="noStrike">
                <a:solidFill>
                  <a:srgbClr val="000000"/>
                </a:solidFill>
                <a:latin typeface="Helvetica Neue"/>
                <a:ea typeface="Helvetica Neue"/>
                <a:cs typeface="Helvetica Neue"/>
                <a:sym typeface="Helvetica Neue"/>
              </a:rPr>
              <a:t>si</a:t>
            </a:r>
            <a:r>
              <a:rPr b="0" i="0" lang="en-US" sz="7000" u="none" cap="none" strike="noStrike">
                <a:solidFill>
                  <a:srgbClr val="000000"/>
                </a:solidFill>
                <a:latin typeface="Helvetica Neue Light"/>
                <a:ea typeface="Helvetica Neue Light"/>
                <a:cs typeface="Helvetica Neue Light"/>
                <a:sym typeface="Helvetica Neue Light"/>
              </a:rPr>
              <a:t> </a:t>
            </a:r>
            <a:r>
              <a:rPr b="1" i="0" lang="en-US" sz="6000" u="none" cap="none" strike="noStrike">
                <a:solidFill>
                  <a:srgbClr val="000000"/>
                </a:solidFill>
                <a:latin typeface="Helvetica Neue"/>
                <a:ea typeface="Helvetica Neue"/>
                <a:cs typeface="Helvetica Neue"/>
                <a:sym typeface="Helvetica Neue"/>
              </a:rPr>
              <a:t>cede</a:t>
            </a:r>
            <a:r>
              <a:rPr b="0" i="0" lang="en-US" sz="7000" u="none" cap="none" strike="noStrike">
                <a:solidFill>
                  <a:srgbClr val="000000"/>
                </a:solidFill>
                <a:latin typeface="Helvetica Neue Light"/>
                <a:ea typeface="Helvetica Neue Light"/>
                <a:cs typeface="Helvetica Neue Light"/>
                <a:sym typeface="Helvetica Neue Light"/>
              </a:rPr>
              <a:t> </a:t>
            </a:r>
            <a:r>
              <a:rPr b="0" i="0" lang="en-US" sz="4600" u="none" cap="none" strike="noStrike">
                <a:solidFill>
                  <a:srgbClr val="000000"/>
                </a:solidFill>
                <a:latin typeface="Helvetica Neue Light"/>
                <a:ea typeface="Helvetica Neue Light"/>
                <a:cs typeface="Helvetica Neue Light"/>
                <a:sym typeface="Helvetica Neue Light"/>
              </a:rPr>
              <a:t>al </a:t>
            </a:r>
            <a:r>
              <a:rPr b="1" i="0" lang="en-US" sz="6000" u="none" cap="none" strike="noStrike">
                <a:solidFill>
                  <a:srgbClr val="000000"/>
                </a:solidFill>
                <a:latin typeface="Helvetica Neue"/>
                <a:ea typeface="Helvetica Neue"/>
                <a:cs typeface="Helvetica Neue"/>
                <a:sym typeface="Helvetica Neue"/>
              </a:rPr>
              <a:t>egoísmo</a:t>
            </a:r>
            <a:r>
              <a:rPr b="0" i="0" lang="en-US" sz="7000" u="none" cap="none" strike="noStrike">
                <a:solidFill>
                  <a:srgbClr val="000000"/>
                </a:solidFill>
                <a:latin typeface="Helvetica Neue Light"/>
                <a:ea typeface="Helvetica Neue Light"/>
                <a:cs typeface="Helvetica Neue Light"/>
                <a:sym typeface="Helvetica Neue Light"/>
              </a:rPr>
              <a:t> </a:t>
            </a:r>
            <a:r>
              <a:rPr b="0" i="0" lang="en-US" sz="4600" u="none" cap="none" strike="noStrike">
                <a:solidFill>
                  <a:srgbClr val="000000"/>
                </a:solidFill>
                <a:latin typeface="Helvetica Neue Light"/>
                <a:ea typeface="Helvetica Neue Light"/>
                <a:cs typeface="Helvetica Neue Light"/>
                <a:sym typeface="Helvetica Neue Light"/>
              </a:rPr>
              <a:t>y si </a:t>
            </a:r>
            <a:r>
              <a:rPr b="1" i="0" lang="en-US" sz="6000" u="none" cap="none" strike="noStrike">
                <a:solidFill>
                  <a:srgbClr val="000000"/>
                </a:solidFill>
                <a:latin typeface="Helvetica Neue"/>
                <a:ea typeface="Helvetica Neue"/>
                <a:cs typeface="Helvetica Neue"/>
                <a:sym typeface="Helvetica Neue"/>
              </a:rPr>
              <a:t>es malhumorada</a:t>
            </a:r>
            <a:r>
              <a:rPr b="0" i="0" lang="en-US" sz="7000" u="none" cap="none" strike="noStrike">
                <a:solidFill>
                  <a:srgbClr val="000000"/>
                </a:solidFill>
                <a:latin typeface="Helvetica Neue Light"/>
                <a:ea typeface="Helvetica Neue Light"/>
                <a:cs typeface="Helvetica Neue Light"/>
                <a:sym typeface="Helvetica Neue Light"/>
              </a:rPr>
              <a:t> </a:t>
            </a:r>
            <a:r>
              <a:rPr b="0" i="0" lang="en-US" sz="4600" u="none" cap="none" strike="noStrike">
                <a:solidFill>
                  <a:srgbClr val="000000"/>
                </a:solidFill>
                <a:latin typeface="Helvetica Neue Light"/>
                <a:ea typeface="Helvetica Neue Light"/>
                <a:cs typeface="Helvetica Neue Light"/>
                <a:sym typeface="Helvetica Neue Light"/>
              </a:rPr>
              <a:t>y </a:t>
            </a:r>
            <a:r>
              <a:rPr b="1" i="0" lang="en-US" sz="6000" u="none" cap="none" strike="noStrike">
                <a:solidFill>
                  <a:srgbClr val="000000"/>
                </a:solidFill>
                <a:latin typeface="Helvetica Neue"/>
                <a:ea typeface="Helvetica Neue"/>
                <a:cs typeface="Helvetica Neue"/>
                <a:sym typeface="Helvetica Neue"/>
              </a:rPr>
              <a:t>exigente</a:t>
            </a:r>
            <a:endParaRPr b="1" i="0" sz="6000" u="none" cap="none" strike="noStrike">
              <a:solidFill>
                <a:srgbClr val="006288"/>
              </a:solidFill>
              <a:latin typeface="Helvetica Neue"/>
              <a:ea typeface="Helvetica Neue"/>
              <a:cs typeface="Helvetica Neue"/>
              <a:sym typeface="Helvetica Neue"/>
            </a:endParaRPr>
          </a:p>
          <a:p>
            <a:pPr indent="-751114" lvl="0" marL="751114" marR="0" rtl="0" algn="l">
              <a:lnSpc>
                <a:spcPct val="100000"/>
              </a:lnSpc>
              <a:spcBef>
                <a:spcPts val="0"/>
              </a:spcBef>
              <a:spcAft>
                <a:spcPts val="0"/>
              </a:spcAft>
              <a:buClr>
                <a:srgbClr val="000000"/>
              </a:buClr>
              <a:buSzPts val="4800"/>
              <a:buFont typeface="Helvetica Neue"/>
              <a:buChar char="•"/>
            </a:pPr>
            <a:r>
              <a:rPr b="1" i="0" lang="en-US" sz="6000" u="none" cap="none" strike="noStrike">
                <a:solidFill>
                  <a:srgbClr val="000000"/>
                </a:solidFill>
                <a:latin typeface="Helvetica Neue"/>
                <a:ea typeface="Helvetica Neue"/>
                <a:cs typeface="Helvetica Neue"/>
                <a:sym typeface="Helvetica Neue"/>
              </a:rPr>
              <a:t>La inclinación</a:t>
            </a:r>
            <a:r>
              <a:rPr b="0" i="0" lang="en-US" sz="4600" u="none" cap="none" strike="noStrike">
                <a:solidFill>
                  <a:srgbClr val="000000"/>
                </a:solidFill>
                <a:latin typeface="Helvetica Neue Light"/>
                <a:ea typeface="Helvetica Neue Light"/>
                <a:cs typeface="Helvetica Neue Light"/>
                <a:sym typeface="Helvetica Neue Light"/>
              </a:rPr>
              <a:t> de su </a:t>
            </a:r>
            <a:r>
              <a:rPr b="1" i="0" lang="en-US" sz="6000" u="none" cap="none" strike="noStrike">
                <a:solidFill>
                  <a:srgbClr val="000000"/>
                </a:solidFill>
                <a:latin typeface="Helvetica Neue"/>
                <a:ea typeface="Helvetica Neue"/>
                <a:cs typeface="Helvetica Neue"/>
                <a:sym typeface="Helvetica Neue"/>
              </a:rPr>
              <a:t>hijo testificará </a:t>
            </a:r>
            <a:r>
              <a:rPr b="0" i="0" lang="en-US" sz="4600" u="none" cap="none" strike="noStrike">
                <a:solidFill>
                  <a:srgbClr val="000000"/>
                </a:solidFill>
                <a:latin typeface="Helvetica Neue Light"/>
                <a:ea typeface="Helvetica Neue Light"/>
                <a:cs typeface="Helvetica Neue Light"/>
                <a:sym typeface="Helvetica Neue Light"/>
              </a:rPr>
              <a:t>de este </a:t>
            </a:r>
            <a:r>
              <a:rPr b="1" i="0" lang="en-US" sz="6000" u="none" cap="none" strike="noStrike">
                <a:solidFill>
                  <a:srgbClr val="000000"/>
                </a:solidFill>
                <a:latin typeface="Helvetica Neue"/>
                <a:ea typeface="Helvetica Neue"/>
                <a:cs typeface="Helvetica Neue"/>
                <a:sym typeface="Helvetica Neue"/>
              </a:rPr>
              <a:t>temperamento</a:t>
            </a:r>
            <a:r>
              <a:rPr b="0" i="0" lang="en-US" sz="7000" u="none" cap="none" strike="noStrike">
                <a:solidFill>
                  <a:srgbClr val="000000"/>
                </a:solidFill>
                <a:latin typeface="Helvetica Neue Light"/>
                <a:ea typeface="Helvetica Neue Light"/>
                <a:cs typeface="Helvetica Neue Light"/>
                <a:sym typeface="Helvetica Neue Light"/>
              </a:rPr>
              <a:t>. </a:t>
            </a:r>
            <a:r>
              <a:rPr b="0" i="0" lang="en-US" sz="5000" u="none" cap="none" strike="noStrike">
                <a:solidFill>
                  <a:srgbClr val="000000"/>
                </a:solidFill>
                <a:latin typeface="Helvetica Neue Light"/>
                <a:ea typeface="Helvetica Neue Light"/>
                <a:cs typeface="Helvetica Neue Light"/>
                <a:sym typeface="Helvetica Neue Light"/>
              </a:rPr>
              <a:t>Así muchos han recibido, como un legado, tendencias al mal casi invencibles.</a:t>
            </a:r>
            <a:endParaRPr/>
          </a:p>
        </p:txBody>
      </p:sp>
      <p:sp>
        <p:nvSpPr>
          <p:cNvPr id="216" name="Google Shape;216;p8"/>
          <p:cNvSpPr txBox="1"/>
          <p:nvPr/>
        </p:nvSpPr>
        <p:spPr>
          <a:xfrm>
            <a:off x="7119873" y="12540589"/>
            <a:ext cx="12582653" cy="1538022"/>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200"/>
              <a:buFont typeface="Helvetica Neue"/>
              <a:buNone/>
            </a:pPr>
            <a:r>
              <a:rPr b="0" i="0" lang="en-US" sz="3200" u="none" cap="none" strike="noStrike">
                <a:solidFill>
                  <a:srgbClr val="000000"/>
                </a:solidFill>
                <a:latin typeface="Helvetica Neue"/>
                <a:ea typeface="Helvetica Neue"/>
                <a:cs typeface="Helvetica Neue"/>
                <a:sym typeface="Helvetica Neue"/>
              </a:rPr>
              <a:t>—The ST 13 de Sep. 1910; La Temperancia, 151, 152. {1MCP 142.1}</a:t>
            </a:r>
            <a:endParaRPr/>
          </a:p>
          <a:p>
            <a:pPr indent="0" lvl="0" marL="0" marR="0" rtl="0" algn="ctr">
              <a:lnSpc>
                <a:spcPct val="100000"/>
              </a:lnSpc>
              <a:spcBef>
                <a:spcPts val="0"/>
              </a:spcBef>
              <a:spcAft>
                <a:spcPts val="0"/>
              </a:spcAft>
              <a:buClr>
                <a:srgbClr val="000000"/>
              </a:buClr>
              <a:buSzPts val="3200"/>
              <a:buFont typeface="Helvetica Neue"/>
              <a:buNone/>
            </a:pPr>
            <a:r>
              <a:t/>
            </a:r>
            <a:endParaRPr b="0" i="0" sz="32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descr="scrapbook_title_hi.png" id="221" name="Google Shape;221;p9"/>
          <p:cNvPicPr preferRelativeResize="0"/>
          <p:nvPr/>
        </p:nvPicPr>
        <p:blipFill rotWithShape="1">
          <a:blip r:embed="rId3">
            <a:alphaModFix/>
          </a:blip>
          <a:srcRect b="0" l="0" r="0" t="0"/>
          <a:stretch/>
        </p:blipFill>
        <p:spPr>
          <a:xfrm>
            <a:off x="9944690" y="757098"/>
            <a:ext cx="13077946" cy="11203423"/>
          </a:xfrm>
          <a:prstGeom prst="rect">
            <a:avLst/>
          </a:prstGeom>
          <a:noFill/>
          <a:ln>
            <a:noFill/>
          </a:ln>
        </p:spPr>
      </p:pic>
      <p:sp>
        <p:nvSpPr>
          <p:cNvPr id="222" name="Google Shape;222;p9"/>
          <p:cNvSpPr txBox="1"/>
          <p:nvPr/>
        </p:nvSpPr>
        <p:spPr>
          <a:xfrm>
            <a:off x="11840365" y="12284907"/>
            <a:ext cx="9286597" cy="6858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800"/>
              <a:buFont typeface="Helvetica Neue Light"/>
              <a:buNone/>
            </a:pPr>
            <a:r>
              <a:rPr b="0" i="0" lang="en-US" sz="3800" u="none" cap="none" strike="noStrike">
                <a:solidFill>
                  <a:srgbClr val="FFFFFF"/>
                </a:solidFill>
                <a:latin typeface="Helvetica Neue Light"/>
                <a:ea typeface="Helvetica Neue Light"/>
                <a:cs typeface="Helvetica Neue Light"/>
                <a:sym typeface="Helvetica Neue Light"/>
              </a:rPr>
              <a:t>——El MC, 288, 289 (1905). {1MCP 142.2}</a:t>
            </a:r>
            <a:endParaRPr/>
          </a:p>
        </p:txBody>
      </p:sp>
      <p:sp>
        <p:nvSpPr>
          <p:cNvPr id="223" name="Google Shape;223;p9"/>
          <p:cNvSpPr txBox="1"/>
          <p:nvPr/>
        </p:nvSpPr>
        <p:spPr>
          <a:xfrm>
            <a:off x="11520868" y="1892727"/>
            <a:ext cx="10339888" cy="8424165"/>
          </a:xfrm>
          <a:prstGeom prst="rect">
            <a:avLst/>
          </a:prstGeom>
          <a:noFill/>
          <a:ln>
            <a:noFill/>
          </a:ln>
        </p:spPr>
        <p:txBody>
          <a:bodyPr anchorCtr="0" anchor="ctr" bIns="50800" lIns="50800" spcFirstLastPara="1" rIns="50800" wrap="square" tIns="50800">
            <a:spAutoFit/>
          </a:bodyPr>
          <a:lstStyle/>
          <a:p>
            <a:pPr indent="-751114" lvl="0" marL="751114" marR="0" rtl="0" algn="l">
              <a:lnSpc>
                <a:spcPct val="100000"/>
              </a:lnSpc>
              <a:spcBef>
                <a:spcPts val="0"/>
              </a:spcBef>
              <a:spcAft>
                <a:spcPts val="0"/>
              </a:spcAft>
              <a:buClr>
                <a:srgbClr val="000000"/>
              </a:buClr>
              <a:buSzPts val="4800"/>
              <a:buFont typeface="Helvetica Neue"/>
              <a:buChar char="•"/>
            </a:pPr>
            <a:r>
              <a:rPr b="1" i="0" lang="en-US" sz="6000" u="none" cap="none" strike="noStrike">
                <a:solidFill>
                  <a:srgbClr val="000000"/>
                </a:solidFill>
                <a:latin typeface="Helvetica Neue"/>
                <a:ea typeface="Helvetica Neue"/>
                <a:cs typeface="Helvetica Neue"/>
                <a:sym typeface="Helvetica Neue"/>
              </a:rPr>
              <a:t>Si la madre se atiene invariablemente a principios rectos</a:t>
            </a:r>
            <a:endParaRPr b="1" i="0" sz="6000" u="none" cap="none" strike="noStrike">
              <a:solidFill>
                <a:srgbClr val="006288"/>
              </a:solidFill>
              <a:latin typeface="Helvetica Neue"/>
              <a:ea typeface="Helvetica Neue"/>
              <a:cs typeface="Helvetica Neue"/>
              <a:sym typeface="Helvetica Neue"/>
            </a:endParaRPr>
          </a:p>
          <a:p>
            <a:pPr indent="-751114" lvl="0" marL="751114" marR="0" rtl="0" algn="l">
              <a:lnSpc>
                <a:spcPct val="100000"/>
              </a:lnSpc>
              <a:spcBef>
                <a:spcPts val="0"/>
              </a:spcBef>
              <a:spcAft>
                <a:spcPts val="0"/>
              </a:spcAft>
              <a:buClr>
                <a:srgbClr val="000000"/>
              </a:buClr>
              <a:buSzPts val="4800"/>
              <a:buFont typeface="Helvetica Neue"/>
              <a:buChar char="•"/>
            </a:pPr>
            <a:r>
              <a:rPr b="1" i="0" lang="en-US" sz="6000" u="none" cap="none" strike="noStrike">
                <a:solidFill>
                  <a:srgbClr val="000000"/>
                </a:solidFill>
                <a:latin typeface="Helvetica Neue"/>
                <a:ea typeface="Helvetica Neue"/>
                <a:cs typeface="Helvetica Neue"/>
                <a:sym typeface="Helvetica Neue"/>
              </a:rPr>
              <a:t>Si es templada y abnegada, bondadosa, apacible y altruista</a:t>
            </a:r>
            <a:endParaRPr b="1" i="0" sz="6000" u="none" cap="none" strike="noStrike">
              <a:solidFill>
                <a:srgbClr val="006288"/>
              </a:solidFill>
              <a:latin typeface="Helvetica Neue"/>
              <a:ea typeface="Helvetica Neue"/>
              <a:cs typeface="Helvetica Neue"/>
              <a:sym typeface="Helvetica Neue"/>
            </a:endParaRPr>
          </a:p>
          <a:p>
            <a:pPr indent="-751114" lvl="0" marL="751114" marR="0" rtl="0" algn="l">
              <a:lnSpc>
                <a:spcPct val="100000"/>
              </a:lnSpc>
              <a:spcBef>
                <a:spcPts val="0"/>
              </a:spcBef>
              <a:spcAft>
                <a:spcPts val="0"/>
              </a:spcAft>
              <a:buClr>
                <a:srgbClr val="000000"/>
              </a:buClr>
              <a:buSzPts val="4800"/>
              <a:buFont typeface="Helvetica Neue"/>
              <a:buChar char="•"/>
            </a:pPr>
            <a:r>
              <a:rPr b="1" i="0" lang="en-US" sz="6000" u="none" cap="none" strike="noStrike">
                <a:solidFill>
                  <a:srgbClr val="000000"/>
                </a:solidFill>
                <a:latin typeface="Helvetica Neue"/>
                <a:ea typeface="Helvetica Neue"/>
                <a:cs typeface="Helvetica Neue"/>
                <a:sym typeface="Helvetica Neue"/>
              </a:rPr>
              <a:t>Puede transmitir a su hijo estos mismos preciosos rasgos de carácter.</a:t>
            </a:r>
            <a:endParaRPr/>
          </a:p>
        </p:txBody>
      </p:sp>
      <p:pic>
        <p:nvPicPr>
          <p:cNvPr descr="Imagen" id="224" name="Google Shape;224;p9"/>
          <p:cNvPicPr preferRelativeResize="0"/>
          <p:nvPr/>
        </p:nvPicPr>
        <p:blipFill rotWithShape="1">
          <a:blip r:embed="rId4">
            <a:alphaModFix/>
          </a:blip>
          <a:srcRect b="0" l="0" r="0" t="0"/>
          <a:stretch/>
        </p:blipFill>
        <p:spPr>
          <a:xfrm>
            <a:off x="203491" y="0"/>
            <a:ext cx="10870618" cy="13715999"/>
          </a:xfrm>
          <a:prstGeom prst="rect">
            <a:avLst/>
          </a:prstGeom>
          <a:noFill/>
          <a:ln>
            <a:noFill/>
          </a:ln>
        </p:spPr>
      </p:pic>
      <p:pic>
        <p:nvPicPr>
          <p:cNvPr descr="chalk_line-2.png" id="225" name="Google Shape;225;p9"/>
          <p:cNvPicPr preferRelativeResize="0"/>
          <p:nvPr/>
        </p:nvPicPr>
        <p:blipFill rotWithShape="1">
          <a:blip r:embed="rId5">
            <a:alphaModFix/>
          </a:blip>
          <a:srcRect b="0" l="0" r="0" t="0"/>
          <a:stretch/>
        </p:blipFill>
        <p:spPr>
          <a:xfrm>
            <a:off x="15230056" y="628103"/>
            <a:ext cx="9428885" cy="954748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raft">
  <a:themeElements>
    <a:clrScheme name="Craft">
      <a:dk1>
        <a:srgbClr val="000000"/>
      </a:dk1>
      <a:lt1>
        <a:srgbClr val="FFFFFF"/>
      </a:lt1>
      <a:dk2>
        <a:srgbClr val="5C5D5F"/>
      </a:dk2>
      <a:lt2>
        <a:srgbClr val="CBCBCB"/>
      </a:lt2>
      <a:accent1>
        <a:srgbClr val="68B7E8"/>
      </a:accent1>
      <a:accent2>
        <a:srgbClr val="87BD40"/>
      </a:accent2>
      <a:accent3>
        <a:srgbClr val="E1B949"/>
      </a:accent3>
      <a:accent4>
        <a:srgbClr val="DF8E3E"/>
      </a:accent4>
      <a:accent5>
        <a:srgbClr val="DA6856"/>
      </a:accent5>
      <a:accent6>
        <a:srgbClr val="9779C2"/>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raft">
  <a:themeElements>
    <a:clrScheme name="Craft">
      <a:dk1>
        <a:srgbClr val="888888"/>
      </a:dk1>
      <a:lt1>
        <a:srgbClr val="006288"/>
      </a:lt1>
      <a:dk2>
        <a:srgbClr val="5C5D5F"/>
      </a:dk2>
      <a:lt2>
        <a:srgbClr val="CBCBCB"/>
      </a:lt2>
      <a:accent1>
        <a:srgbClr val="68B7E8"/>
      </a:accent1>
      <a:accent2>
        <a:srgbClr val="87BD40"/>
      </a:accent2>
      <a:accent3>
        <a:srgbClr val="E1B949"/>
      </a:accent3>
      <a:accent4>
        <a:srgbClr val="DF8E3E"/>
      </a:accent4>
      <a:accent5>
        <a:srgbClr val="DA6856"/>
      </a:accent5>
      <a:accent6>
        <a:srgbClr val="9779C2"/>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