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324" r:id="rId6"/>
    <p:sldId id="310" r:id="rId7"/>
    <p:sldId id="322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3" r:id="rId26"/>
    <p:sldId id="342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5" r:id="rId38"/>
    <p:sldId id="356" r:id="rId39"/>
    <p:sldId id="357" r:id="rId40"/>
    <p:sldId id="358" r:id="rId41"/>
    <p:sldId id="279" r:id="rId4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7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51920" y="1059582"/>
            <a:ext cx="4862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Muchas veces los ministros son destinados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campo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labor que ellos saben será perjudicial para su salud;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pero, como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quieren rehuir los lugares penosos, se aventuran a ir, con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esperanza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ser una ayuda y una bendición para la gente.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2427734"/>
            <a:ext cx="5451792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87824" y="3435846"/>
            <a:ext cx="5451792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1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146549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ejercicio renueva el cuerpo y hace posible más labor pastoral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79912" y="1203598"/>
            <a:ext cx="4862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Todo el organismo necesita la influencia vigorizadora del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ejercicio al aire libre. Unas cuantas horas de trabajo manual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día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contribuirían a renovar las energías del cuerpo y a descansar la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146549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no deben actuar como si la actividad física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menoscabara su dignidad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5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47864" y="1275606"/>
            <a:ext cx="5150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ministro de Cristo debiera poseer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sobriedad, mansedumbre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amor, tolerancia, paciencia, piedad y cortesía. Debiera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 circunspecto elevado en pensamiento y conversación, y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comportamiento intachable.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19872" y="843558"/>
            <a:ext cx="5510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pudiera pasar parte del día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haciendo ejercicio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físico, cuando no está urgido por un continuo esfuerzo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una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serie de reuniones, sería una ventaja para él, y no iría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detrimento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su dignidad ministerial. Su ejemplo estaría de acuerdo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nuestro divino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Maestro. Testimonios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la Iglesia 2:503.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47644" y="1140589"/>
            <a:ext cx="6984776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trabajo físico es una bendición, pero empleando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mucho tiempo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ello le roba a Dios del servicio que él requiere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ministro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92496" y="398810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9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19872" y="1203598"/>
            <a:ext cx="5510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ministros mantienen cierta dignidad que no está de acuerdo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la vida de Cristo, y no están dispuestos a ser útiles y realizar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trabajo físico, según algunas ocasiones lo requieren, para aliviar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tareas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sus hospedados, y librarlos de preocupaciones.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91880" y="1779662"/>
            <a:ext cx="5510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físico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sería una bendición para ellos, más bien que un daño.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ayudar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otros se beneficiarán ellos mismos. Pero algunos van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otro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extremo.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66808" y="1995686"/>
            <a:ext cx="410445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dieta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166808" y="3003798"/>
            <a:ext cx="4104456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8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39756" y="1464855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Demasiada comida y muy poco ejercicio debilitan el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poder moral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mental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0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87624" y="1563638"/>
            <a:ext cx="5510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Nuestros ministros ciertamente quebrantarán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salud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menos que sean más cuidadosos en no llenar demasiado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estómago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una gran cantidad de alimentos aun cuando sean saludables.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87624" y="1131590"/>
            <a:ext cx="5510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complacencia del apetito nubla y limita la mente, y adormece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santas emociones del alma. Los poderes de la mente y el alma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algunos de nuestros predicadores están debilitados por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malos hábitos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su alimentación y la falta de ejercicio físico.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1198" y="1465496"/>
            <a:ext cx="770643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Reemplace comidas de carne con frutas y granos en cantidades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adecuadas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09080" y="987574"/>
            <a:ext cx="494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mensajeros de Dios, ¿no daremos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testimonio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decidido en contra de la complacencia de 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apetito pervertido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? ¿Harán los que dicen ser ministros del Evangelio,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proclaman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más solemne verdad jamás dada a los mortales, una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letrina de su estómago?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83186" y="1491630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reforma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593036" y="3271034"/>
            <a:ext cx="4947736" cy="28195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2101632" y="2393816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pt-BR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lang="pt-BR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1465496"/>
            <a:ext cx="770643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predicadores deben enseñar la reforma pro salud, pero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deben hacer de ello su tema principal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22858" y="3770917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0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707654"/>
            <a:ext cx="422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reforma pro salud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íntimamente relacionada con el mensaje del tercer ángel, sin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embargo no es el mensaje.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1059582"/>
            <a:ext cx="770643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Algunos ministros manifiestan poco interés en la reforma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 salud porque se opone a su práctica de complacencia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14056" y="336790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4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57408" y="2067694"/>
            <a:ext cx="63576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estrés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47524" y="3006560"/>
            <a:ext cx="4947736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8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932040" y="1707654"/>
            <a:ext cx="386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instrucción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la temperancia en todas las cosas se opone a su práctica de complacerse a sí mismos.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27984" y="843558"/>
            <a:ext cx="4557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Ningún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hombre debe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 consagrado como maestro del pueblo mientras su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propia enseñanza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 ejemplo contradiga el testimonio que Dios ha dado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sus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siervos para que presenten con respecto al régimen [alimenticio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], porque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esto traerá confusión.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58064" y="1635646"/>
            <a:ext cx="770643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de rostro pálido causan un estigma que recae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sobre la reforma pro salud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53338" y="3404457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2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79912" y="1707654"/>
            <a:ext cx="4648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Debido a la imprudencia en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comer, 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sentidos de algunos parecen estar semiparalizados; ellos son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lentos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tienen sueño.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067944" y="1995686"/>
            <a:ext cx="464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Nuestros obreros podrían hacer progresar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reforma pro salud más por su ejemplo que predicándola.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344" y="1491630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72640" y="3329920"/>
            <a:ext cx="4947736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262790" y="2393816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pt-BR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58064" y="1233714"/>
            <a:ext cx="770643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mente puede ser ejercitada con relativa seguridad si las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facultades físicas son igualmente empleadas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53338" y="3404457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39952" y="1059582"/>
            <a:ext cx="4648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debido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ejercicio de la mente y el cuerpo desarrollarán y fortalecerán todas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facultades. Tanto la mente como el cuerpo serán preservados, y serán capaces de realizar una variedad de trabajo.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75856" y="843558"/>
            <a:ext cx="5532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Toda facultad de la mente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 ejercitarse con comparativa seguridad si las facultades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físicas son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igualmente empleadas y el tema de pensamiento es variado.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Necesitamos un cambio de ocupación, y la naturaleza es 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maestro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viviente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saludable.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Biográficas de Elena G. de White, 388.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796" y="2017072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ministerio es un trabajo agotador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059582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ministros pasan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muchas horas en holganza, y es correcto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descansen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pueden hacerlo; porque el organismo no puede soportar la pesada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tensión cuando no se le permite descansar.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23928" y="185167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ministro no puede estar siempre predicando y visitando,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porque eso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exhaustivo.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Evangelismo, 479.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9612" y="1588263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descanso puede ser la solución para la depresión mental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5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252208" y="141962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Usted debe trabajar cuidadosamente y observar períodos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descanso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Al hacer esto retendrá su vigor mental y físico y rendirá un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trabajo mucho más eficiente.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987574"/>
            <a:ext cx="6984776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debe hacer provisión para el cuidado de los ministros y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otros fieles siervos de Dios que por recargo de trabajo en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causa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han enfermado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76472" y="385461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7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865</Words>
  <Application>Microsoft Office PowerPoint</Application>
  <PresentationFormat>Apresentação na tela (16:9)</PresentationFormat>
  <Paragraphs>67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54</cp:revision>
  <dcterms:created xsi:type="dcterms:W3CDTF">2015-05-19T12:36:24Z</dcterms:created>
  <dcterms:modified xsi:type="dcterms:W3CDTF">2015-08-24T00:32:51Z</dcterms:modified>
</cp:coreProperties>
</file>