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10" r:id="rId5"/>
    <p:sldId id="322" r:id="rId6"/>
    <p:sldId id="350" r:id="rId7"/>
    <p:sldId id="324" r:id="rId8"/>
    <p:sldId id="325" r:id="rId9"/>
    <p:sldId id="328" r:id="rId10"/>
    <p:sldId id="329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279" r:id="rId2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3160" y="1059582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Cada facultad de la mente y el cuerpo son necesarias</a:t>
            </a:r>
          </a:p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ahora. La obra de Dios requiere esto, y no puede uno envolverse</a:t>
            </a:r>
          </a:p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con ningún negocio separado de esta gran obra sin tomar tiempo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fuerza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 la mente y el cuerpo, restando así el vigor y la fuerza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nuestra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labor en la causa de Dios.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196" y="1807458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no deben ganar riquezas mediante la especulación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5640" y="362806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56363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Yo no puedo prestar mi influencia en ninguna manera para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instarle a usted o alguno de mis hermanos a obtener riqueza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especulación y la extorsión; ciertamente no debe unirse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quienes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hacen eso.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0788" y="1694587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influya en los miembros para que se involucren en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negocios de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especulación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5640" y="362806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9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120359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sus poderes de exageración Ud.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presentó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asunto bajo tal luz que muchos fueron engañados,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algunos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perdieron dinero que debería haber sido usado en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causa de Dios. Testimonies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Case of Elder E. P.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Daniels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96) 71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196" y="1807458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venda mercancía a su gente con fines de ganancia personal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5640" y="356178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6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536" y="1707654"/>
            <a:ext cx="41764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Algunos de los que profesan la verdad presente han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cometido un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gran error al introducir mercancía durante una serie de reuniones</a:t>
            </a:r>
          </a:p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y distraer así las mentes del objetivo de las reuniones.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163564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les dijo: ‘Escrito está: Mi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casa, casa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oración será llamada. Pero vosotros en cueva de ladrones la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habéis convertido’”.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196" y="1807458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un sacrilegio tomar un dólar de la tesorería de Dios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usted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5640" y="356178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1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51920" y="1347614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han sido culpables de sacar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altar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Dios lo que le había sido dedicado especialmente. Todos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considerar este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asunto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debida luz.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55976" y="105958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Bajo ningún pretexto se debe usar el dinero que se paga a la tesorería de Dios para beneficio de nadie en asuntos temporales. Debe ser guardado para el objetivo para el cual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dado.The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23 de mayo de 1893.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51196" y="1807458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recompensa llega cuando el trabajo es concluido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96048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2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059582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 pastor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procurará su propia comodidad ni conveniencia, sino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trabajará teniendo en vista el interés de sus ovejas. En esta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 obra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va a olvidar del yo; en su búsqueda de la oveja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perdida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dará cuenta de si está cansado, tiene frío o hambre.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203598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salario no ejercerá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influencia alguna sobre sus labores ni lo apartará de su deber.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 recibido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cometido de parte de la Majestad del Cielo, y espera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recompensa cuando haya terminado la obra que se le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confió. Testimonios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la Iglesia 2:306.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062930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que no califican para manejar sus propios negocios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son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idóneos para el ministerio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843836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Nadie resulta excusable por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carecer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capacidad financiera. De muchos hombres se puede decir: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tal es bondadoso, amable, generoso, hombre bueno y cristiano;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pero no está capacitado para manejar sus propios asuntos.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204388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hombre tal no es idóneo para el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ministerio.El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Cristiano, 79 (1894).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925235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Rehuse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ocuparse en negocios que puedan impedirle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dedicarse por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completo a su sagrado llamamiento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3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059582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ministro necesita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todas sus energías para su alta vocación. Sus mejores facultades pertenecen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Dios. No debe envolverse en especulaciones ni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ningún otro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negocio que pueda apartarlo de su gran obra.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2374" y="1491630"/>
            <a:ext cx="756242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podemos envolvernos en otro negocio sin restarle vigor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fuerza a nuestra labor en la causa de Dios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96048" y="386789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5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49163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Toda la fuerza que podríamos obtener con un estilo de vida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debida atención a la salud y la vida, deben ser dedicados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 reservas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la obra que Dios nos ha asignado.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8205</TotalTime>
  <Words>614</Words>
  <Application>Microsoft Office PowerPoint</Application>
  <PresentationFormat>Apresentação na tela (16:9)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49</cp:revision>
  <dcterms:created xsi:type="dcterms:W3CDTF">2015-05-19T12:36:24Z</dcterms:created>
  <dcterms:modified xsi:type="dcterms:W3CDTF">2015-08-24T00:05:16Z</dcterms:modified>
</cp:coreProperties>
</file>