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letter"/>
  <p:notesSz cx="701040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  <a:srgbClr val="00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74EFE8-7210-490F-B317-D92FCE265126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57F6F1-B551-4D0F-BBFB-CF7CE84B9CA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7FAFA-CE27-430B-89DF-A16A56D9CF5C}" type="slidenum">
              <a:rPr lang="es-CO" smtClean="0"/>
              <a:pPr/>
              <a:t>2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4949-9D76-4DDA-96CB-D19E1ADC0296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3640-E77A-43BD-AA99-088D4078AB8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AB77-8CCC-4E2C-BDBC-492F657D5E15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F19E-1D6A-4BFE-90D7-F84915554B8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9732-FEE5-4F73-91CF-155F0612F4F5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31EE-63BE-43DD-9F21-B3AEAB7F02E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BCB4-C1A0-4F85-A38F-2E2C428C3C98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6992-F4A6-4117-BF05-A47696CBF3C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755F-106A-43B6-B9C9-D0A7ABF6F670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5C4C-4C5B-4261-8AC2-F427BE78B30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8BA6-3A83-419D-9E9D-C40505A85EEC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EDC92-6ED8-435E-BB0E-E3928E80F06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89E1-0E31-4A67-9254-2E11E43AEFF6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717E-82F0-45A1-AA05-720552239A9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7E92-A6F7-4598-9509-01B7CA1B8B1D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1D15-BD39-4D2D-9545-C0D0F4A3E7C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4565-D425-44F4-9C3C-0392172171BB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DF72-F86D-460F-B3AE-439A4AA655C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070C-5BCF-4B18-B0DF-07E9AEB1706E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85F6-5269-4CFE-B638-BF43AC241A0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B836-5A78-48BE-B19F-A8561FA1A3F0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D380-5B73-4EFA-B598-B32AB7CA065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41611-5AE9-4859-A206-1225DA1B6647}" type="datetimeFigureOut">
              <a:rPr lang="es-CO"/>
              <a:pPr>
                <a:defRPr/>
              </a:pPr>
              <a:t>18/08/2017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C793-B91D-4B8E-ABAC-6F10D2D72BB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051" name="9 Imagen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15 CuadroTexto"/>
          <p:cNvSpPr txBox="1">
            <a:spLocks noChangeArrowheads="1"/>
          </p:cNvSpPr>
          <p:nvPr/>
        </p:nvSpPr>
        <p:spPr bwMode="auto">
          <a:xfrm>
            <a:off x="1476375" y="2165350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000">
                <a:solidFill>
                  <a:srgbClr val="002060"/>
                </a:solidFill>
                <a:latin typeface="Goudy Old Style" pitchFamily="18" charset="0"/>
              </a:rPr>
              <a:t>MINISTERIO INFANTIL Y DEL ADOLESCENTE</a:t>
            </a:r>
            <a:endParaRPr lang="es-CO" sz="3200">
              <a:solidFill>
                <a:srgbClr val="002060"/>
              </a:solidFill>
              <a:latin typeface="Goudy Old Style" pitchFamily="18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2043132" y="3286124"/>
            <a:ext cx="53149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15 CuadroTexto"/>
          <p:cNvSpPr txBox="1">
            <a:spLocks noChangeArrowheads="1"/>
          </p:cNvSpPr>
          <p:nvPr/>
        </p:nvSpPr>
        <p:spPr bwMode="auto">
          <a:xfrm>
            <a:off x="0" y="16605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>
                <a:solidFill>
                  <a:srgbClr val="002060"/>
                </a:solidFill>
                <a:latin typeface="Goudy Old Style" pitchFamily="18" charset="0"/>
              </a:rPr>
              <a:t>UNIÓN COLOMBIANA DEL NORTE</a:t>
            </a:r>
          </a:p>
        </p:txBody>
      </p:sp>
      <p:pic>
        <p:nvPicPr>
          <p:cNvPr id="2055" name="11 Imagen" descr="2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27987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18 Rectángulo"/>
          <p:cNvSpPr>
            <a:spLocks noChangeArrowheads="1"/>
          </p:cNvSpPr>
          <p:nvPr/>
        </p:nvSpPr>
        <p:spPr bwMode="auto">
          <a:xfrm>
            <a:off x="1763713" y="2477856"/>
            <a:ext cx="6072187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CO" dirty="0">
              <a:latin typeface="Goudy Old Style" pitchFamily="18" charset="0"/>
            </a:endParaRPr>
          </a:p>
          <a:p>
            <a:pPr algn="ctr"/>
            <a:endParaRPr lang="es-CO" dirty="0">
              <a:latin typeface="Goudy Old Style" pitchFamily="18" charset="0"/>
            </a:endParaRPr>
          </a:p>
          <a:p>
            <a:pPr algn="ctr"/>
            <a:endParaRPr lang="es-CO" dirty="0">
              <a:latin typeface="Goudy Old Style" pitchFamily="18" charset="0"/>
            </a:endParaRPr>
          </a:p>
          <a:p>
            <a:pPr algn="ctr"/>
            <a:r>
              <a:rPr lang="es-CO" dirty="0">
                <a:solidFill>
                  <a:srgbClr val="002060"/>
                </a:solidFill>
                <a:latin typeface="Goudy Old Style" pitchFamily="18" charset="0"/>
              </a:rPr>
              <a:t>Entrega este certificado a: </a:t>
            </a:r>
            <a:endParaRPr lang="es-CO" sz="1400" dirty="0">
              <a:solidFill>
                <a:srgbClr val="002060"/>
              </a:solidFill>
              <a:latin typeface="Goudy Old Style" pitchFamily="18" charset="0"/>
            </a:endParaRPr>
          </a:p>
          <a:p>
            <a:pPr algn="ctr"/>
            <a:endParaRPr lang="es-CO" sz="3600" dirty="0">
              <a:latin typeface="Monotype Corsiva" pitchFamily="66" charset="0"/>
            </a:endParaRPr>
          </a:p>
          <a:p>
            <a:pPr algn="ctr"/>
            <a:endParaRPr lang="es-CO" sz="1500" dirty="0">
              <a:latin typeface="Monotype Corsiva" pitchFamily="66" charset="0"/>
            </a:endParaRPr>
          </a:p>
          <a:p>
            <a:pPr algn="ctr"/>
            <a:r>
              <a:rPr lang="es-CO" dirty="0">
                <a:solidFill>
                  <a:srgbClr val="002060"/>
                </a:solidFill>
                <a:latin typeface="Goudy Old Style" pitchFamily="18" charset="0"/>
              </a:rPr>
              <a:t>Por participar en el curso de Doctrinas Bíblicas para </a:t>
            </a:r>
            <a:r>
              <a:rPr lang="es-CO" dirty="0" smtClean="0">
                <a:solidFill>
                  <a:srgbClr val="002060"/>
                </a:solidFill>
                <a:latin typeface="Goudy Old Style" pitchFamily="18" charset="0"/>
              </a:rPr>
              <a:t>Niños y Adolescentes  </a:t>
            </a:r>
            <a:r>
              <a:rPr lang="es-CO" dirty="0">
                <a:solidFill>
                  <a:srgbClr val="002060"/>
                </a:solidFill>
                <a:latin typeface="Goudy Old Style" pitchFamily="18" charset="0"/>
              </a:rPr>
              <a:t>“Aprendo de Jesús a través de la Biblia”</a:t>
            </a:r>
          </a:p>
          <a:p>
            <a:pPr algn="ctr"/>
            <a:endParaRPr lang="es-CO" dirty="0">
              <a:solidFill>
                <a:srgbClr val="002060"/>
              </a:solidFill>
              <a:latin typeface="Goudy Old Style" pitchFamily="18" charset="0"/>
            </a:endParaRPr>
          </a:p>
          <a:p>
            <a:pPr algn="ctr"/>
            <a:endParaRPr lang="es-CO" dirty="0">
              <a:solidFill>
                <a:srgbClr val="002060"/>
              </a:solidFill>
              <a:latin typeface="Goudy Old Style" pitchFamily="18" charset="0"/>
            </a:endParaRPr>
          </a:p>
          <a:p>
            <a:pPr algn="ctr"/>
            <a:r>
              <a:rPr lang="es-CO" sz="1400" dirty="0">
                <a:solidFill>
                  <a:srgbClr val="002060"/>
                </a:solidFill>
                <a:latin typeface="Goudy Old Style" pitchFamily="18" charset="0"/>
              </a:rPr>
              <a:t>  </a:t>
            </a:r>
            <a:r>
              <a:rPr lang="es-CO" sz="1200" dirty="0">
                <a:solidFill>
                  <a:srgbClr val="002060"/>
                </a:solidFill>
                <a:latin typeface="Goudy Old Style" pitchFamily="18" charset="0"/>
              </a:rPr>
              <a:t>Entregado en la ciudad de _________el día ______ del mes ________ del año _______      </a:t>
            </a:r>
            <a:endParaRPr lang="es-CO" sz="1400" dirty="0">
              <a:solidFill>
                <a:srgbClr val="002060"/>
              </a:solidFill>
              <a:latin typeface="Goudy Old Style" pitchFamily="18" charset="0"/>
            </a:endParaRPr>
          </a:p>
        </p:txBody>
      </p:sp>
      <p:pic>
        <p:nvPicPr>
          <p:cNvPr id="2057" name="12 Imagen" descr="4-01-01.png"/>
          <p:cNvPicPr>
            <a:picLocks noChangeAspect="1"/>
          </p:cNvPicPr>
          <p:nvPr/>
        </p:nvPicPr>
        <p:blipFill>
          <a:blip r:embed="rId4"/>
          <a:srcRect r="607"/>
          <a:stretch>
            <a:fillRect/>
          </a:stretch>
        </p:blipFill>
        <p:spPr bwMode="auto">
          <a:xfrm>
            <a:off x="2555875" y="476250"/>
            <a:ext cx="415926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075" name="9 Imagen" descr="5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15 CuadroTexto"/>
          <p:cNvSpPr txBox="1">
            <a:spLocks noChangeArrowheads="1"/>
          </p:cNvSpPr>
          <p:nvPr/>
        </p:nvSpPr>
        <p:spPr bwMode="auto">
          <a:xfrm>
            <a:off x="1476375" y="1885942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000" dirty="0">
                <a:solidFill>
                  <a:srgbClr val="005392"/>
                </a:solidFill>
                <a:latin typeface="Goudy Old Style" pitchFamily="18" charset="0"/>
              </a:rPr>
              <a:t>MINISTERIO INFANTIL Y DEL ADOLESCENTE</a:t>
            </a:r>
            <a:endParaRPr lang="es-CO" sz="3200" dirty="0">
              <a:solidFill>
                <a:srgbClr val="005392"/>
              </a:solidFill>
              <a:latin typeface="Goudy Old Style" pitchFamily="18" charset="0"/>
            </a:endParaRPr>
          </a:p>
        </p:txBody>
      </p:sp>
      <p:sp>
        <p:nvSpPr>
          <p:cNvPr id="3078" name="15 CuadroTexto"/>
          <p:cNvSpPr txBox="1">
            <a:spLocks noChangeArrowheads="1"/>
          </p:cNvSpPr>
          <p:nvPr/>
        </p:nvSpPr>
        <p:spPr bwMode="auto">
          <a:xfrm>
            <a:off x="0" y="142873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 b="1" dirty="0">
                <a:solidFill>
                  <a:srgbClr val="005392"/>
                </a:solidFill>
                <a:latin typeface="Goudy Old Style" pitchFamily="18" charset="0"/>
              </a:rPr>
              <a:t>UNIÓN COLOMBIANA DEL NORTE</a:t>
            </a:r>
          </a:p>
        </p:txBody>
      </p:sp>
      <p:pic>
        <p:nvPicPr>
          <p:cNvPr id="3079" name="11 Imagen" descr="4-01-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85728"/>
            <a:ext cx="41846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13 Imagen" descr="hqdefault (1).png"/>
          <p:cNvPicPr>
            <a:picLocks noChangeAspect="1"/>
          </p:cNvPicPr>
          <p:nvPr/>
        </p:nvPicPr>
        <p:blipFill>
          <a:blip r:embed="rId5"/>
          <a:srcRect l="19501"/>
          <a:stretch>
            <a:fillRect/>
          </a:stretch>
        </p:blipFill>
        <p:spPr bwMode="auto">
          <a:xfrm>
            <a:off x="0" y="4159250"/>
            <a:ext cx="28971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2714612" y="3786188"/>
            <a:ext cx="3857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8 Rectángulo"/>
          <p:cNvSpPr>
            <a:spLocks noChangeArrowheads="1"/>
          </p:cNvSpPr>
          <p:nvPr/>
        </p:nvSpPr>
        <p:spPr bwMode="auto">
          <a:xfrm>
            <a:off x="714348" y="1913975"/>
            <a:ext cx="778669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dirty="0">
              <a:latin typeface="Goudy Old Style" pitchFamily="18" charset="0"/>
            </a:endParaRPr>
          </a:p>
          <a:p>
            <a:pPr algn="ctr"/>
            <a:endParaRPr lang="es-CO" dirty="0">
              <a:latin typeface="Goudy Old Style" pitchFamily="18" charset="0"/>
            </a:endParaRPr>
          </a:p>
          <a:p>
            <a:pPr algn="ctr"/>
            <a:r>
              <a:rPr lang="es-CO" dirty="0" smtClean="0">
                <a:solidFill>
                  <a:srgbClr val="002060"/>
                </a:solidFill>
                <a:latin typeface="Goudy Old Style" pitchFamily="18" charset="0"/>
              </a:rPr>
              <a:t>Certificado </a:t>
            </a:r>
            <a:r>
              <a:rPr lang="es-CO" dirty="0">
                <a:solidFill>
                  <a:srgbClr val="002060"/>
                </a:solidFill>
                <a:latin typeface="Goudy Old Style" pitchFamily="18" charset="0"/>
              </a:rPr>
              <a:t>de </a:t>
            </a:r>
            <a:r>
              <a:rPr lang="es-CO" dirty="0" smtClean="0">
                <a:solidFill>
                  <a:srgbClr val="002060"/>
                </a:solidFill>
                <a:latin typeface="Goudy Old Style" pitchFamily="18" charset="0"/>
              </a:rPr>
              <a:t>participación. </a:t>
            </a:r>
          </a:p>
          <a:p>
            <a:pPr algn="ctr"/>
            <a:r>
              <a:rPr lang="es-CO" sz="1400" dirty="0" smtClean="0">
                <a:solidFill>
                  <a:srgbClr val="002060"/>
                </a:solidFill>
                <a:latin typeface="Goudy Old Style" pitchFamily="18" charset="0"/>
              </a:rPr>
              <a:t>Entregado a: </a:t>
            </a:r>
          </a:p>
          <a:p>
            <a:pPr algn="ctr"/>
            <a:endParaRPr lang="es-CO" sz="1500" dirty="0" smtClean="0">
              <a:latin typeface="Monotype Corsiva" pitchFamily="66" charset="0"/>
            </a:endParaRPr>
          </a:p>
          <a:p>
            <a:pPr algn="ctr"/>
            <a:endParaRPr lang="es-CO" sz="1500" dirty="0" smtClean="0">
              <a:latin typeface="Monotype Corsiva" pitchFamily="66" charset="0"/>
            </a:endParaRPr>
          </a:p>
          <a:p>
            <a:pPr algn="ctr"/>
            <a:endParaRPr lang="es-CO" sz="1500" dirty="0" smtClean="0">
              <a:latin typeface="Monotype Corsiva" pitchFamily="66" charset="0"/>
            </a:endParaRPr>
          </a:p>
          <a:p>
            <a:pPr algn="ctr"/>
            <a:endParaRPr lang="es-CO" sz="1500" dirty="0" smtClean="0">
              <a:latin typeface="Monotype Corsiva" pitchFamily="66" charset="0"/>
            </a:endParaRPr>
          </a:p>
          <a:p>
            <a:pPr algn="ctr"/>
            <a:endParaRPr lang="es-CO" sz="1500" dirty="0">
              <a:latin typeface="Monotype Corsiva" pitchFamily="66" charset="0"/>
            </a:endParaRPr>
          </a:p>
          <a:p>
            <a:pPr algn="ctr"/>
            <a:r>
              <a:rPr lang="es-CO" dirty="0" smtClean="0">
                <a:solidFill>
                  <a:srgbClr val="002060"/>
                </a:solidFill>
                <a:latin typeface="Goudy Old Style" pitchFamily="18" charset="0"/>
              </a:rPr>
              <a:t>       Por </a:t>
            </a:r>
            <a:r>
              <a:rPr lang="es-CO" dirty="0">
                <a:solidFill>
                  <a:srgbClr val="002060"/>
                </a:solidFill>
                <a:latin typeface="Goudy Old Style" pitchFamily="18" charset="0"/>
              </a:rPr>
              <a:t>poner tus dones al servicio de Dios y participar en el programa de </a:t>
            </a:r>
            <a:endParaRPr lang="es-CO" dirty="0" smtClean="0">
              <a:solidFill>
                <a:srgbClr val="002060"/>
              </a:solidFill>
              <a:latin typeface="Goudy Old Style" pitchFamily="18" charset="0"/>
            </a:endParaRPr>
          </a:p>
          <a:p>
            <a:pPr algn="ctr"/>
            <a:r>
              <a:rPr lang="es-CO" dirty="0" smtClean="0">
                <a:solidFill>
                  <a:srgbClr val="002060"/>
                </a:solidFill>
                <a:latin typeface="Goudy Old Style" pitchFamily="18" charset="0"/>
              </a:rPr>
              <a:t>“</a:t>
            </a:r>
            <a:r>
              <a:rPr lang="es-CO" dirty="0">
                <a:solidFill>
                  <a:srgbClr val="002060"/>
                </a:solidFill>
                <a:latin typeface="Goudy Old Style" pitchFamily="18" charset="0"/>
              </a:rPr>
              <a:t>Talento Infantil” </a:t>
            </a:r>
          </a:p>
          <a:p>
            <a:pPr algn="ctr"/>
            <a:endParaRPr lang="es-CO" dirty="0">
              <a:latin typeface="Goudy Old Style" pitchFamily="18" charset="0"/>
            </a:endParaRPr>
          </a:p>
          <a:p>
            <a:pPr algn="ctr"/>
            <a:endParaRPr lang="es-CO" dirty="0">
              <a:latin typeface="Goudy Old Style" pitchFamily="18" charset="0"/>
            </a:endParaRP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Goudy Old Style" pitchFamily="18" charset="0"/>
              </a:rPr>
              <a:t> </a:t>
            </a:r>
            <a:r>
              <a:rPr lang="es-CO" sz="1600" dirty="0" smtClean="0">
                <a:solidFill>
                  <a:srgbClr val="002060"/>
                </a:solidFill>
                <a:latin typeface="Goudy Old Style" pitchFamily="18" charset="0"/>
              </a:rPr>
              <a:t>           </a:t>
            </a:r>
            <a:r>
              <a:rPr lang="es-CO" sz="1400" dirty="0" smtClean="0">
                <a:solidFill>
                  <a:srgbClr val="002060"/>
                </a:solidFill>
                <a:latin typeface="Goudy Old Style" pitchFamily="18" charset="0"/>
              </a:rPr>
              <a:t>Entregado </a:t>
            </a:r>
            <a:r>
              <a:rPr lang="es-CO" sz="1400" dirty="0">
                <a:solidFill>
                  <a:srgbClr val="002060"/>
                </a:solidFill>
                <a:latin typeface="Goudy Old Style" pitchFamily="18" charset="0"/>
              </a:rPr>
              <a:t>en la ciudad de _________el día ______ del mes ________ del año _______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104</Words>
  <Application>Microsoft Office PowerPoint</Application>
  <PresentationFormat>Carta (216 x 279 mm)</PresentationFormat>
  <Paragraphs>29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Recepcion</dc:creator>
  <cp:lastModifiedBy>Recepcion</cp:lastModifiedBy>
  <cp:revision>35</cp:revision>
  <dcterms:created xsi:type="dcterms:W3CDTF">2016-08-31T22:23:39Z</dcterms:created>
  <dcterms:modified xsi:type="dcterms:W3CDTF">2017-08-18T14:58:38Z</dcterms:modified>
</cp:coreProperties>
</file>