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10" r:id="rId5"/>
    <p:sldId id="322" r:id="rId6"/>
    <p:sldId id="323" r:id="rId7"/>
    <p:sldId id="325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16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4" r:id="rId38"/>
    <p:sldId id="353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4" r:id="rId58"/>
    <p:sldId id="373" r:id="rId59"/>
    <p:sldId id="375" r:id="rId60"/>
    <p:sldId id="376" r:id="rId61"/>
    <p:sldId id="377" r:id="rId62"/>
    <p:sldId id="378" r:id="rId63"/>
    <p:sldId id="379" r:id="rId64"/>
    <p:sldId id="380" r:id="rId65"/>
    <p:sldId id="279" r:id="rId6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23/08/2015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95936" y="987574"/>
            <a:ext cx="4837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ministros que están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conectados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responsabilidades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sagradas han perdido toda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comprensión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 que significa velar por las almas como quienes deberán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dar cuenta de ellas. Hacen cosas imprudentes, sin sabiduría.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347614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predique hasta no saber </a:t>
            </a:r>
            <a:r>
              <a:rPr lang="pt-BR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que realmente Cristo significa</a:t>
            </a:r>
          </a:p>
          <a:p>
            <a:pPr algn="ctr"/>
            <a:r>
              <a:rPr lang="pt-BR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4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54800" y="163564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os atreváis a predicar un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solo sermón más a menos que sepáis, por vuestra propia experiencia,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 que Cristo es para vosotros.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1563638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 corazones santificados por la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fe en la justicia de Cristo, podéis predicar a Jesús, podéis exaltar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resucitado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Salvador ante vuestros oyentes; con corazones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subyugados y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enternecidos por el amor de Jesús podéis decir: “He aquí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Corderos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Dios, que quita el pecado del mundo”.—Testimonios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para los Ministros, 154, 155.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45403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Mientras más se asocie con el Maestro, mucho más se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asemejará a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437164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Mientras más se asocie el ministro de Cristo con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Maestro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a través de la contemplación de su vida y carácter,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mientras más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cercano, más se asemejará a él, y estará mejor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calificado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enseñar sus verdades.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4284" y="1465494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rendir nuestro yo a la voluntad de Dios no es algo fácil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alcanzar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17752" y="3122765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105958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alma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ser sometida a Dios antes de poder ser renovada en 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conocimiento y la santidad verdadera. La vida santa y el carácter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son un ejemplo fiel. Su confianza en su Padre celestial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 ilimitada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Su obediencia y sumisión eran sin reserva y perfectas.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3996" y="1851670"/>
            <a:ext cx="756084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Señor no puede trabajar con aquellos que son autosuficientes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5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16016" y="843558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Hay necesidad de hombres de fe en este tiempo,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simplemente predicadores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sino ministros para el pueblo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Dios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Queremos hombres que caminen con Dios diariamente,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tengan una conexión viva con el cielo.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04048" y="1275606"/>
            <a:ext cx="3823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yo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ser escondido en Jesús. Si pudiéramos ver los profundos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movimientos del Espíritu de Dios, tendríamos la verdad como 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45403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personas están mucho más adelantadas que muchos ministros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19520" y="104825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ministros deben buscar una preparación cabal antes de entrar a la obra de ayudar a otros, porque las personas están más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adelantadas que muchos ministros. Ellos deben luchar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incansablemente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oración hasta que el Señor los bendiga.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923678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aprenden a vivir sin el Espíritu de Dios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2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347614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razón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la que vemos tan poca manifestación del Espíritu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 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los ministros aprenden a vivir sin él. Les falta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Dios, les falta tolerancia y paciencia, les falta un espíritu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consagración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sacrificio;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275606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Observad celosamente vuestras horas de oración, estudio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 y examen de conciencia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08728" y="3583930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99992" y="156363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el gran conflicto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vamos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tener que afrontar, el que quiera mantenerse fiel a Cristo deberá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penetrar más hondo que las opiniones y doctrinas de los hombres.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11064" y="134761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Poned aparte una porción de cada día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estudiar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Escrituras y comulgar con Dios. Así obtendréis fuerza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espiritual,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creceréis en el favor de Dios. El sólo puede darnos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aspiraciones nobles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78478" y="1203598"/>
            <a:ext cx="77674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45368" y="3032889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796924" y="2105784"/>
            <a:ext cx="776743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45403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un pecado para los que intentan enseñar la Palabra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descuidar su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3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2028" y="1982321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Debemos tener un ministerio convertido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0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491630"/>
            <a:ext cx="44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predicadores que quieran trabajar eficazmente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la salvación de las almas deben ser a la vez estudiantes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Biblia y hombres de oración.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25260" y="146549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jóvenes deben escudriñar las Escrituras por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sí mismos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3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1347614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Tened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cómo os oponéis a las verdades preciosas de las cuales tenéis tan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poco conocimiento. Escudriñad las Escrituras por vosotros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mismos. Tenéis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muy limitado conocimiento de vosotros mismos.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31620" y="1131590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verdad bíblica no experimentada en el alma del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ministro es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rechazada por los oyentes como un error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76472" y="357986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5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11960" y="1530380"/>
            <a:ext cx="4399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menos que Cristo more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hombres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predican la verdad, ellos rebajarán los normas morales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cristianas en dondequiera que sean tolerados.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067944" y="1347614"/>
            <a:ext cx="4903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Biblia tenemos el consejo infalible de Dios. Sus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enseñanzas, ejecutadas en forma práctica, capacitarán 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hombre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cualquier puesto de responsabilidad. Es la voz de Dios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hablando cada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día al alma.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77177" y="2317512"/>
            <a:ext cx="481982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oración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39552" y="3412985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800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77216" y="1419622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Grandes resultados acompañan la labor de los ministros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oran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22068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9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619672" y="1295028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presto en la oración. Usted es sabor de vida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vida, 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muerte para muerte. Usted ocupa un puesto tremendamente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responsable. Yo le insto a redimir el tiempo.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05958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ministro que ora,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tiene una fe viva, manifestará obras correspondientes,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grandes resultados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acompañarán su trabajo, a pesar de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obstáculos combinados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la tierra y el infierno.—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Herald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8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agosto de 1878.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82048" y="149163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eficiencia y el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poder del ministro verdaderamente convertido haría temblar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hipócritas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Sión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y atemorizaría a los pecadores.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46549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Ningún trabajo para la iglesia debe tomar precedencia sobre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comunión con Dios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7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491630"/>
            <a:ext cx="4615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nuestra obra no hay nada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necesario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los resultados prácticos de la comunión con Dios. Debemos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demostrar por nuestra vida diaria que tenemos paz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reposo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Salvador.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465496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oraciones de los ministros no son escuchadas si se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aferran a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iniquidad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1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1347614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nos ha escogido del mundo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seamos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pueblo peculiar y santo. Quien se dio a sí mismo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nosotros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para redimirnos de toda iniquidad, y limpiar para sí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pueblo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propio, celoso de buenas obras.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15008" y="1131590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obreros, debemos prestar atención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nuestros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caminos. Si el salmista no podría haber sido oído si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corazón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hubiese mirado a la iniquidad, ¿cómo pueden ser oídas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oraciones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los ministros ahora, mientras conservan la iniquidad?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779662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dudas destruyen el ministerio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3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1600" y="105958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Algunos no tienden naturalmente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la devoción, y por lo tanto debieran fomentar y cultivar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hábito de examinar detalladamente sus propias vidas y motivos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debieran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fomentar de un modo especial el amor por los ejercicios religiosos y por la oración secreta.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779662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unió la oración con el trabajo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56296" y="2979991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8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98757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el pastor está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sobrecargado de trabajo, con frecuencia tiene su tiempo tan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ocupado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duras penas encuentra la ocasión de examinarse a sí mismo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ver si está en la fe. Tiene poquísimo tiempo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meditar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orar.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1491630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unió en su ministerio la oración con el trabajo. Dedicó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noches enteras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la oración. Los ministros deben buscar a Dios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recibir su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Espíritu Santo, a fin de presentar correctamente la verdad.—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Evangelismo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71.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27584" y="108284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las ciudades eran silenciadas en el sueño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medianoche, cuando cada hombre habíase marchado a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propia casa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Cristo, nuestro ejemplo, se retiraba al Monte de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Olivos,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allí, entre las sombras de los árboles, pasaba la noche entera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oración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4452" y="1611600"/>
            <a:ext cx="569404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meditación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84163" y="2534930"/>
            <a:ext cx="5246176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54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779662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Casi todos descuidan examinar su propia vida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3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98757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ministros están en peligro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perder sus propias almas. Algunos de los que han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predicado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otros serán ellos mismos rechazados porque no han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perfeccionado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carácter cristiano. A pesar de su esfuerzo no salvan almas, ni aun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salvan la suya propia.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149163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seguidor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debiera examinarse diariamente, para que pueda conocer perfectamente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propia conducta. Casi todos descuidan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examen propio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477318"/>
            <a:ext cx="6984776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deben repasar deliberadamente sus actos diarios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7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91880" y="141962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los ministros meditaran con atención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acciones de cada día y las revisaran con cuidado, con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llegar a conocer sus propios hábitos de vida, se conocerían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sí mismos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mejor.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690744" y="170765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que escudriña los corazones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juzga cada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acto de nuestras vidas, ya sea digno de encomio o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censura,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acuerdo con los motivos que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impulsaron. Testimonios para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Iglesia 2:454.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31620" y="1322862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hora de meditación es de más valor que los días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empleados en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estudiar a los autores más capaces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76472" y="3651870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99592" y="1062524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Su éxito como ministro depende en guardar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propio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corazón. Recibirá más fortaleza pasando una hora diaria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meditación, y llorando por sus fracasos y las corrupciones del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corazón, y rogando a Dios por su amor perdonador, y la certeza del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perdón de sus pecados, que lo que haría pasando muchas horas y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días en estudiar a los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 capaces.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5848" y="1225696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gran parte del tiempo que está siendo usada en el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 debería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usada en la oración y la meditación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76472" y="345965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1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395815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menos que los ministros se conviertan diariamente, nunca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podrán revelar la verdad como es en Jesús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62806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86716" y="1104940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Una gran parte del tiempo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empleado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libros y el estudio debiera emplearse en la oración,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pidiéndole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sabiduría celestial, para tener fuerza y poder para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verdad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ellos entienden bien, brille ante la gente en su claridad y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belleza armoniosa.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15832" y="1851670"/>
            <a:ext cx="698477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Medite especialmente en la obra mediadora de Cristo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219822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5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163564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ministros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Evangelio serían hombres poderosos si colocaran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siempre 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Señor ante ellos y dedicaran su tiempo al estudio de 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adorable carácter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715008" y="105958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facultades de todo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 del evangelio debe ser empleadas para educar a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iglesias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creyentes a recibir a Cristo por fe como su Salvador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personal,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incorporarlo en sus mismas vidas y hacer de él su Modelo,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aprender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Jesús, creer en Jesús y exaltar a Jesús.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716016" y="113159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está listo a impartir sabiduría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gracia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; pero los que tienen puestos importantes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pueden guiar a otros por los caminos correctos a menos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convertidos diariamente.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41304" y="105958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Aquellos que aceptan cargos de responsabilidad necesitan estar alertas, y mediante humilde oración ser santificados, refinados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purificados.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1395815"/>
            <a:ext cx="6984776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Ministros que no son convertidos diariamente hacen </a:t>
            </a:r>
            <a:r>
              <a:rPr lang="es-E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cosas imprudentes </a:t>
            </a:r>
            <a:r>
              <a:rPr lang="es-E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sin sabiduría</a:t>
            </a:r>
            <a:endParaRPr lang="pt-BR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386880" y="3628063"/>
            <a:ext cx="6315888" cy="239831"/>
            <a:chOff x="992416" y="3196015"/>
            <a:chExt cx="6315888" cy="239831"/>
          </a:xfrm>
        </p:grpSpPr>
        <p:sp>
          <p:nvSpPr>
            <p:cNvPr id="4" name="Retângulo 3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5" name="Fluxograma: Decisão 4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7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1648</Words>
  <Application>Microsoft Office PowerPoint</Application>
  <PresentationFormat>Apresentação na tela (16:9)</PresentationFormat>
  <Paragraphs>104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64</vt:i4>
      </vt:variant>
    </vt:vector>
  </HeadingPairs>
  <TitlesOfParts>
    <vt:vector size="66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43</cp:revision>
  <dcterms:created xsi:type="dcterms:W3CDTF">2015-05-19T12:36:24Z</dcterms:created>
  <dcterms:modified xsi:type="dcterms:W3CDTF">2015-08-23T17:21:41Z</dcterms:modified>
</cp:coreProperties>
</file>