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  <p:sldId id="269" r:id="rId6"/>
    <p:sldId id="268" r:id="rId7"/>
    <p:sldId id="267" r:id="rId8"/>
    <p:sldId id="266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creDptos" initials="S" lastIdx="1" clrIdx="0">
    <p:extLst>
      <p:ext uri="{19B8F6BF-5375-455C-9EA6-DF929625EA0E}">
        <p15:presenceInfo xmlns:p15="http://schemas.microsoft.com/office/powerpoint/2012/main" userId="SecreDpto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3-27T15:37:13.012" idx="1">
    <p:pos x="6269" y="3009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B56A-F9E1-4C32-AC5D-C114A500396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8AE9-60E0-44EF-B6C6-8C9855157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76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B56A-F9E1-4C32-AC5D-C114A500396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8AE9-60E0-44EF-B6C6-8C9855157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B56A-F9E1-4C32-AC5D-C114A500396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8AE9-60E0-44EF-B6C6-8C9855157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86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B56A-F9E1-4C32-AC5D-C114A500396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8AE9-60E0-44EF-B6C6-8C9855157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90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B56A-F9E1-4C32-AC5D-C114A500396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8AE9-60E0-44EF-B6C6-8C9855157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5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B56A-F9E1-4C32-AC5D-C114A500396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8AE9-60E0-44EF-B6C6-8C9855157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4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B56A-F9E1-4C32-AC5D-C114A500396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8AE9-60E0-44EF-B6C6-8C9855157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B56A-F9E1-4C32-AC5D-C114A500396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8AE9-60E0-44EF-B6C6-8C9855157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8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B56A-F9E1-4C32-AC5D-C114A500396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8AE9-60E0-44EF-B6C6-8C9855157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65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B56A-F9E1-4C32-AC5D-C114A500396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8AE9-60E0-44EF-B6C6-8C9855157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397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AB56A-F9E1-4C32-AC5D-C114A500396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B8AE9-60E0-44EF-B6C6-8C9855157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AB56A-F9E1-4C32-AC5D-C114A5003968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B8AE9-60E0-44EF-B6C6-8C9855157FF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1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2986031" y="541879"/>
            <a:ext cx="72270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/>
              <a:t>MANOS QUE TOCAN CORAZONES</a:t>
            </a:r>
            <a:endParaRPr lang="en-US" sz="4000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51" y="1806765"/>
            <a:ext cx="2614671" cy="1927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71" y="2599622"/>
            <a:ext cx="4303709" cy="275025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2556" y="4295672"/>
            <a:ext cx="2649557" cy="1904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328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590800" y="829975"/>
            <a:ext cx="7831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CONCLUSIÓN </a:t>
            </a:r>
            <a:endParaRPr lang="en-US" sz="3200" b="1" dirty="0"/>
          </a:p>
        </p:txBody>
      </p:sp>
      <p:pic>
        <p:nvPicPr>
          <p:cNvPr id="7170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16" y="1729861"/>
            <a:ext cx="8417168" cy="41449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0576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C:\Users\SecreDptos\AppData\Local\Microsoft\Windows\INetCache\Content.Outlook\B4RCQBOE\20180327_085311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4324" r="17033" b="13377"/>
          <a:stretch/>
        </p:blipFill>
        <p:spPr bwMode="auto">
          <a:xfrm rot="5400000">
            <a:off x="4307075" y="98491"/>
            <a:ext cx="4130953" cy="73482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3786554" y="644769"/>
            <a:ext cx="48885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INTRODUCCIÓN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7766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C:\Users\SecreDptos\AppData\Local\Microsoft\Windows\INetCache\Content.Outlook\B4RCQBOE\20180327_08473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4" t="23235" r="70968" b="31490"/>
          <a:stretch/>
        </p:blipFill>
        <p:spPr bwMode="auto">
          <a:xfrm>
            <a:off x="936434" y="2665297"/>
            <a:ext cx="2644049" cy="25880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281888" y="404867"/>
            <a:ext cx="7359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En 1989 Primera ganadora del premio CAFAM MUJER fue:</a:t>
            </a:r>
            <a:endParaRPr lang="en-U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5526795" y="1507401"/>
            <a:ext cx="666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Carmen </a:t>
            </a:r>
            <a:r>
              <a:rPr lang="es-CO" sz="3200" b="1" dirty="0" err="1" smtClean="0"/>
              <a:t>Freund</a:t>
            </a:r>
            <a:r>
              <a:rPr lang="es-CO" sz="3200" b="1" dirty="0" smtClean="0"/>
              <a:t> </a:t>
            </a:r>
            <a:r>
              <a:rPr lang="es-CO" sz="3200" b="1" dirty="0" err="1" smtClean="0"/>
              <a:t>stunz</a:t>
            </a:r>
            <a:r>
              <a:rPr lang="es-CO" sz="3200" b="1" dirty="0" smtClean="0"/>
              <a:t> (</a:t>
            </a:r>
            <a:r>
              <a:rPr lang="es-CO" sz="3200" b="1" dirty="0" err="1" smtClean="0"/>
              <a:t>q.e.p.d</a:t>
            </a:r>
            <a:r>
              <a:rPr lang="es-CO" sz="3200" b="1" dirty="0" smtClean="0"/>
              <a:t>). </a:t>
            </a:r>
            <a:endParaRPr lang="en-US" sz="3200" b="1" dirty="0"/>
          </a:p>
        </p:txBody>
      </p:sp>
      <p:sp>
        <p:nvSpPr>
          <p:cNvPr id="7" name="Rectángulo 6"/>
          <p:cNvSpPr/>
          <p:nvPr/>
        </p:nvSpPr>
        <p:spPr>
          <a:xfrm>
            <a:off x="3767770" y="2189443"/>
            <a:ext cx="8086380" cy="4514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1989 la primera ganadora del premio CAFAM MUJER fue Carmen </a:t>
            </a:r>
            <a:r>
              <a:rPr lang="es-CO" sz="36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Freundstunz</a:t>
            </a:r>
            <a:r>
              <a:rPr lang="es-CO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Ella se convirtió en la merecedora del primer galardón entregado; Carmen fue una protectora de los niños y fundadora de las gotas de leche, un programa para llevar leche y comida a los huérfanos. </a:t>
            </a: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5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C:\Users\SecreDptos\AppData\Local\Microsoft\Windows\INetCache\Content.Outlook\B4RCQBOE\20180327_08484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64" t="13277" r="11905" b="39337"/>
          <a:stretch/>
        </p:blipFill>
        <p:spPr bwMode="auto">
          <a:xfrm>
            <a:off x="919053" y="2324559"/>
            <a:ext cx="2564604" cy="27646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530686" y="1038074"/>
            <a:ext cx="64338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Lorenza María Pérez de </a:t>
            </a:r>
            <a:r>
              <a:rPr lang="es-CO" sz="3200" b="1" dirty="0" err="1" smtClean="0"/>
              <a:t>Banquez</a:t>
            </a:r>
            <a:endParaRPr lang="en-US" sz="3200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3951799" y="314364"/>
            <a:ext cx="6716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Mujer Cafam Bolívar</a:t>
            </a:r>
            <a:endParaRPr lang="en-US" sz="3200" dirty="0"/>
          </a:p>
        </p:txBody>
      </p:sp>
      <p:sp>
        <p:nvSpPr>
          <p:cNvPr id="6" name="Rectángulo 5"/>
          <p:cNvSpPr/>
          <p:nvPr/>
        </p:nvSpPr>
        <p:spPr>
          <a:xfrm>
            <a:off x="3822853" y="1714924"/>
            <a:ext cx="7849518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Cartagena se han beneficiado del comedor comunitario, niños, jóvenes y adultos junto con la parroquia de la zona, Lorenza a sacado adelante este comedor, ubicado en el patio de su casa, donde recibió personalmente al papa Francisco. Se benefician cerca de 960 personas al año.</a:t>
            </a: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4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C:\Users\SecreDptos\AppData\Local\Microsoft\Windows\INetCache\Content.Outlook\B4RCQBOE\20180327_0849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52" t="9918" r="14432" b="46295"/>
          <a:stretch/>
        </p:blipFill>
        <p:spPr bwMode="auto">
          <a:xfrm>
            <a:off x="1259596" y="2209704"/>
            <a:ext cx="2320886" cy="25870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093823" y="574818"/>
            <a:ext cx="75848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Mujer Cafam Bogotá, D.C.</a:t>
            </a:r>
            <a:endParaRPr lang="en-U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984778" y="1330434"/>
            <a:ext cx="5802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 smtClean="0"/>
              <a:t>Ángela Patricia Chávez Restrepo </a:t>
            </a:r>
            <a:endParaRPr lang="en-US" sz="3200" b="1" dirty="0"/>
          </a:p>
        </p:txBody>
      </p:sp>
      <p:sp>
        <p:nvSpPr>
          <p:cNvPr id="7" name="Rectángulo 6"/>
          <p:cNvSpPr/>
          <p:nvPr/>
        </p:nvSpPr>
        <p:spPr>
          <a:xfrm>
            <a:off x="3947710" y="2256891"/>
            <a:ext cx="7877061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la hija menor de Ángela le diagnosticaron una enfermedad rara y como resultado creo la fundación Lucia Alas de Esperanza que dio paso a la formación de la federación colombiana de las enfermedades raras (FECOER), con la cual se han beneficiado más de 1.000.000 de personas.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06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C:\Users\SecreDptos\AppData\Local\Microsoft\Windows\INetCache\Content.Outlook\B4RCQBOE\20180327_08494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70" t="13881" r="11056" b="43562"/>
          <a:stretch/>
        </p:blipFill>
        <p:spPr bwMode="auto">
          <a:xfrm>
            <a:off x="1063549" y="3153473"/>
            <a:ext cx="2318629" cy="2398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442336" y="635612"/>
            <a:ext cx="6142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Mujer Cafam Boyacá</a:t>
            </a:r>
            <a:endParaRPr lang="en-U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833447" y="1322724"/>
            <a:ext cx="7596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María Elsa </a:t>
            </a:r>
            <a:r>
              <a:rPr lang="es-CO" sz="3200" b="1" dirty="0" err="1" smtClean="0"/>
              <a:t>Sainea</a:t>
            </a:r>
            <a:r>
              <a:rPr lang="es-CO" sz="3200" b="1" dirty="0" smtClean="0"/>
              <a:t> de </a:t>
            </a:r>
            <a:r>
              <a:rPr lang="es-CO" sz="3200" b="1" dirty="0" err="1" smtClean="0"/>
              <a:t>Ducón</a:t>
            </a:r>
            <a:endParaRPr lang="en-US" sz="3200" b="1" dirty="0"/>
          </a:p>
        </p:txBody>
      </p:sp>
      <p:sp>
        <p:nvSpPr>
          <p:cNvPr id="7" name="Rectángulo 6"/>
          <p:cNvSpPr/>
          <p:nvPr/>
        </p:nvSpPr>
        <p:spPr>
          <a:xfrm>
            <a:off x="3937122" y="2354269"/>
            <a:ext cx="769993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 fundación Ezequiel Moreno ha ayudado a 450 personas cada año con la entrega de auxilios y elementos para suplir las necesidades de personas con cáncer. Con esta obra se han beneficiado personas enfermas, niños de escasos recursos, discapacitados y madres cabezas de familia.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49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C:\Users\SecreDptos\AppData\Local\Microsoft\Windows\INetCache\Content.Outlook\B4RCQBOE\20180327_085018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17" t="11768" r="11559" b="44770"/>
          <a:stretch/>
        </p:blipFill>
        <p:spPr bwMode="auto">
          <a:xfrm>
            <a:off x="1060303" y="2379643"/>
            <a:ext cx="2421028" cy="23796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944172" y="214043"/>
            <a:ext cx="650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dirty="0" smtClean="0"/>
              <a:t>Mujer Cafam Cundinamarca </a:t>
            </a:r>
            <a:endParaRPr lang="en-US" sz="40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797854" y="829218"/>
            <a:ext cx="8323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b="1" dirty="0" smtClean="0"/>
              <a:t>Natalia Andrea Espitia Perilla </a:t>
            </a:r>
            <a:endParaRPr lang="en-US" sz="4000" b="1" dirty="0"/>
          </a:p>
        </p:txBody>
      </p:sp>
      <p:sp>
        <p:nvSpPr>
          <p:cNvPr id="7" name="Rectángulo 6"/>
          <p:cNvSpPr/>
          <p:nvPr/>
        </p:nvSpPr>
        <p:spPr>
          <a:xfrm>
            <a:off x="4541634" y="1537104"/>
            <a:ext cx="752183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Natalia vivió un episodio de intento de abuso sexual, de allí nació la fundación niña sin miedos, para apoyarlas en la prevención del abuso y el embarazo no deseado. Su misión es empoderarlas; ya son 50 niñas de 7 a 15 años, beneficiadas directamente con el proyecto.</a:t>
            </a:r>
            <a:endParaRPr lang="en-US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8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483865" y="229821"/>
            <a:ext cx="64125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000" dirty="0" smtClean="0"/>
              <a:t>Mujer Cafam Santander </a:t>
            </a:r>
            <a:endParaRPr lang="en-US" sz="4000" dirty="0"/>
          </a:p>
        </p:txBody>
      </p:sp>
      <p:pic>
        <p:nvPicPr>
          <p:cNvPr id="6" name="Imagen 5" descr="C:\Users\SecreDptos\AppData\Local\Microsoft\Windows\INetCache\Content.Outlook\B4RCQBOE\20180327_085053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3" t="10863" r="15469" b="45365"/>
          <a:stretch/>
        </p:blipFill>
        <p:spPr bwMode="auto">
          <a:xfrm>
            <a:off x="1279510" y="2244724"/>
            <a:ext cx="2466224" cy="25598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126028" y="813585"/>
            <a:ext cx="8310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 smtClean="0"/>
              <a:t>Cindy Carolina Saavedra Salazar </a:t>
            </a:r>
            <a:endParaRPr lang="en-US" sz="4000" b="1" dirty="0"/>
          </a:p>
        </p:txBody>
      </p:sp>
      <p:sp>
        <p:nvSpPr>
          <p:cNvPr id="7" name="Rectángulo 6"/>
          <p:cNvSpPr/>
          <p:nvPr/>
        </p:nvSpPr>
        <p:spPr>
          <a:xfrm>
            <a:off x="3990224" y="1630075"/>
            <a:ext cx="762000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2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Trabajando con niños en condición de discapacidad, Cindy Saavedra creo la fundación sin límites a la inclusión, buscando formar a niños y jóvenes en diferentes deportes, como atletismo o natación, promoviendo la disciplina y constancia; beneficiando en promedio a 500 niños y jóvenes cada año.</a:t>
            </a:r>
            <a:endParaRPr lang="en-US" sz="2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98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 descr="C:\Users\SecreDptos\AppData\Local\Microsoft\Windows\INetCache\Content.Outlook\B4RCQBOE\20180327_085144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92" t="15389" r="14297" b="40847"/>
          <a:stretch/>
        </p:blipFill>
        <p:spPr bwMode="auto">
          <a:xfrm>
            <a:off x="929228" y="2060575"/>
            <a:ext cx="2445464" cy="23693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4514658" y="342479"/>
            <a:ext cx="6342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Mujer Cafam Quindío </a:t>
            </a:r>
            <a:endParaRPr lang="en-US" sz="32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811274" y="958975"/>
            <a:ext cx="7748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/>
              <a:t>Johanna Andrea Grajales </a:t>
            </a:r>
            <a:endParaRPr lang="en-US" sz="3200" b="1" dirty="0"/>
          </a:p>
        </p:txBody>
      </p:sp>
      <p:sp>
        <p:nvSpPr>
          <p:cNvPr id="7" name="Rectángulo 6"/>
          <p:cNvSpPr/>
          <p:nvPr/>
        </p:nvSpPr>
        <p:spPr>
          <a:xfrm>
            <a:off x="3538039" y="1815604"/>
            <a:ext cx="8490613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s-CO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el barrio las Colinas de Armenia, nació la fundación</a:t>
            </a:r>
            <a:r>
              <a:rPr lang="es-CO" sz="36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Llegó nuestro momento</a:t>
            </a:r>
            <a:r>
              <a:rPr lang="es-CO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donde gracias a actividades de recreación, expresiones culturales y deportivas, las personas afectadas por el conflicto no se sienten condenadas por su condición social. Se benefician cada año 5.000 personas.</a:t>
            </a:r>
            <a:endParaRPr lang="en-US" sz="32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1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423</Words>
  <Application>Microsoft Office PowerPoint</Application>
  <PresentationFormat>Panorámica</PresentationFormat>
  <Paragraphs>24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SecreDptos</dc:creator>
  <cp:lastModifiedBy>SecreDptos</cp:lastModifiedBy>
  <cp:revision>15</cp:revision>
  <dcterms:created xsi:type="dcterms:W3CDTF">2018-03-27T15:41:54Z</dcterms:created>
  <dcterms:modified xsi:type="dcterms:W3CDTF">2018-04-04T15:19:17Z</dcterms:modified>
</cp:coreProperties>
</file>