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63" r:id="rId3"/>
    <p:sldId id="374" r:id="rId4"/>
    <p:sldId id="364" r:id="rId5"/>
    <p:sldId id="375" r:id="rId6"/>
    <p:sldId id="325" r:id="rId7"/>
    <p:sldId id="385" r:id="rId8"/>
    <p:sldId id="365" r:id="rId9"/>
    <p:sldId id="360" r:id="rId10"/>
    <p:sldId id="361" r:id="rId11"/>
    <p:sldId id="368" r:id="rId12"/>
    <p:sldId id="382" r:id="rId13"/>
    <p:sldId id="376" r:id="rId14"/>
    <p:sldId id="386" r:id="rId15"/>
    <p:sldId id="366" r:id="rId16"/>
    <p:sldId id="377" r:id="rId17"/>
    <p:sldId id="367" r:id="rId18"/>
    <p:sldId id="370" r:id="rId19"/>
    <p:sldId id="384" r:id="rId20"/>
    <p:sldId id="383" r:id="rId21"/>
    <p:sldId id="373" r:id="rId22"/>
    <p:sldId id="323" r:id="rId23"/>
    <p:sldId id="324" r:id="rId24"/>
    <p:sldId id="380" r:id="rId25"/>
    <p:sldId id="314" r:id="rId26"/>
    <p:sldId id="381" r:id="rId27"/>
    <p:sldId id="336" r:id="rId28"/>
    <p:sldId id="378" r:id="rId2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57"/>
    <p:restoredTop sz="86680"/>
  </p:normalViewPr>
  <p:slideViewPr>
    <p:cSldViewPr snapToGrid="0" snapToObjects="1">
      <p:cViewPr varScale="1">
        <p:scale>
          <a:sx n="43" d="100"/>
          <a:sy n="43" d="100"/>
        </p:scale>
        <p:origin x="3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iagrams/_rels/drawing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A6DCC-DFFC-7F46-977D-2DD3D21EB19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A0AB867A-E7E6-3B45-9602-37AE1E2142C3}">
      <dgm:prSet custT="1"/>
      <dgm:spPr/>
      <dgm:t>
        <a:bodyPr/>
        <a:lstStyle/>
        <a:p>
          <a:pPr algn="ctr" rtl="0"/>
          <a:r>
            <a:rPr lang="es-ES_tradnl" sz="3600" dirty="0" smtClean="0"/>
            <a:t>RECORDEMOS  EL SIGNIFICADO DE: </a:t>
          </a:r>
          <a:r>
            <a:rPr lang="es-ES_tradnl" sz="4800" dirty="0" smtClean="0"/>
            <a:t>“CUIDAR”</a:t>
          </a:r>
          <a:endParaRPr lang="es-ES_tradnl" sz="4800" dirty="0"/>
        </a:p>
      </dgm:t>
    </dgm:pt>
    <dgm:pt modelId="{251BA82D-7AB2-0846-9137-F20F9D448002}" type="parTrans" cxnId="{E313AB6A-55FE-CB45-B732-24920E49B46A}">
      <dgm:prSet/>
      <dgm:spPr/>
      <dgm:t>
        <a:bodyPr/>
        <a:lstStyle/>
        <a:p>
          <a:endParaRPr lang="es-ES_tradnl" sz="1600" dirty="0"/>
        </a:p>
      </dgm:t>
    </dgm:pt>
    <dgm:pt modelId="{4CF71EBC-64B9-9040-BDB3-2147FC9CFCE2}" type="sibTrans" cxnId="{E313AB6A-55FE-CB45-B732-24920E49B46A}">
      <dgm:prSet/>
      <dgm:spPr/>
      <dgm:t>
        <a:bodyPr/>
        <a:lstStyle/>
        <a:p>
          <a:endParaRPr lang="es-ES_tradnl" sz="1600" dirty="0"/>
        </a:p>
      </dgm:t>
    </dgm:pt>
    <dgm:pt modelId="{50631E09-A699-524B-8296-59C637CEC41A}" type="pres">
      <dgm:prSet presAssocID="{D9AA6DCC-DFFC-7F46-977D-2DD3D21EB195}" presName="linear" presStyleCnt="0">
        <dgm:presLayoutVars>
          <dgm:animLvl val="lvl"/>
          <dgm:resizeHandles val="exact"/>
        </dgm:presLayoutVars>
      </dgm:prSet>
      <dgm:spPr/>
      <dgm:t>
        <a:bodyPr/>
        <a:lstStyle/>
        <a:p>
          <a:endParaRPr lang="es-ES_tradnl"/>
        </a:p>
      </dgm:t>
    </dgm:pt>
    <dgm:pt modelId="{5D1BE00C-B4C6-8A46-A719-A782DF175CBD}" type="pres">
      <dgm:prSet presAssocID="{A0AB867A-E7E6-3B45-9602-37AE1E2142C3}" presName="parentText" presStyleLbl="node1" presStyleIdx="0" presStyleCnt="1" custScaleY="334918">
        <dgm:presLayoutVars>
          <dgm:chMax val="0"/>
          <dgm:bulletEnabled val="1"/>
        </dgm:presLayoutVars>
      </dgm:prSet>
      <dgm:spPr/>
      <dgm:t>
        <a:bodyPr/>
        <a:lstStyle/>
        <a:p>
          <a:endParaRPr lang="es-ES_tradnl"/>
        </a:p>
      </dgm:t>
    </dgm:pt>
  </dgm:ptLst>
  <dgm:cxnLst>
    <dgm:cxn modelId="{2CC26323-F581-6245-B790-53DA3AB0F3D3}" type="presOf" srcId="{D9AA6DCC-DFFC-7F46-977D-2DD3D21EB195}" destId="{50631E09-A699-524B-8296-59C637CEC41A}" srcOrd="0" destOrd="0" presId="urn:microsoft.com/office/officeart/2005/8/layout/vList2"/>
    <dgm:cxn modelId="{314B3B81-4C02-A041-81ED-EA2A2CD34217}" type="presOf" srcId="{A0AB867A-E7E6-3B45-9602-37AE1E2142C3}" destId="{5D1BE00C-B4C6-8A46-A719-A782DF175CBD}" srcOrd="0" destOrd="0" presId="urn:microsoft.com/office/officeart/2005/8/layout/vList2"/>
    <dgm:cxn modelId="{E313AB6A-55FE-CB45-B732-24920E49B46A}" srcId="{D9AA6DCC-DFFC-7F46-977D-2DD3D21EB195}" destId="{A0AB867A-E7E6-3B45-9602-37AE1E2142C3}" srcOrd="0" destOrd="0" parTransId="{251BA82D-7AB2-0846-9137-F20F9D448002}" sibTransId="{4CF71EBC-64B9-9040-BDB3-2147FC9CFCE2}"/>
    <dgm:cxn modelId="{F5FA25BD-C2C4-274E-B994-6A2F391BB7CD}" type="presParOf" srcId="{50631E09-A699-524B-8296-59C637CEC41A}" destId="{5D1BE00C-B4C6-8A46-A719-A782DF175C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8D7A90-37C6-5346-9529-241C29B3BB4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5F7E7F1-4047-0945-89D0-0DD4282CFC70}">
      <dgm:prSet custT="1"/>
      <dgm:spPr/>
      <dgm:t>
        <a:bodyPr/>
        <a:lstStyle/>
        <a:p>
          <a:pPr algn="ctr" rtl="0"/>
          <a:r>
            <a:rPr lang="es-ES_tradnl" sz="5400" b="1" dirty="0" smtClean="0"/>
            <a:t>LAMENTABLEMENTE NOSOTROS DAMOS UN SERVICIO, PERO FALTA “CALIDAD”</a:t>
          </a:r>
          <a:endParaRPr lang="es-ES_tradnl" sz="5400" dirty="0"/>
        </a:p>
      </dgm:t>
    </dgm:pt>
    <dgm:pt modelId="{316664E3-E17D-2144-9B5A-255C2FCB01A2}" type="parTrans" cxnId="{5F459BC0-015E-AD4F-BD13-2D9C0D9F0EBF}">
      <dgm:prSet/>
      <dgm:spPr/>
      <dgm:t>
        <a:bodyPr/>
        <a:lstStyle/>
        <a:p>
          <a:endParaRPr lang="es-ES_tradnl" sz="2400"/>
        </a:p>
      </dgm:t>
    </dgm:pt>
    <dgm:pt modelId="{62D26CF9-B642-2E4C-B4EB-DCA9FFAA9BCF}" type="sibTrans" cxnId="{5F459BC0-015E-AD4F-BD13-2D9C0D9F0EBF}">
      <dgm:prSet/>
      <dgm:spPr/>
      <dgm:t>
        <a:bodyPr/>
        <a:lstStyle/>
        <a:p>
          <a:endParaRPr lang="es-ES_tradnl" sz="2400"/>
        </a:p>
      </dgm:t>
    </dgm:pt>
    <dgm:pt modelId="{B75C3C2C-E0B9-A14E-9E16-951D8F5A24D9}" type="pres">
      <dgm:prSet presAssocID="{108D7A90-37C6-5346-9529-241C29B3BB48}" presName="linear" presStyleCnt="0">
        <dgm:presLayoutVars>
          <dgm:animLvl val="lvl"/>
          <dgm:resizeHandles val="exact"/>
        </dgm:presLayoutVars>
      </dgm:prSet>
      <dgm:spPr/>
      <dgm:t>
        <a:bodyPr/>
        <a:lstStyle/>
        <a:p>
          <a:endParaRPr lang="es-ES_tradnl"/>
        </a:p>
      </dgm:t>
    </dgm:pt>
    <dgm:pt modelId="{421F8C8D-0693-224E-8B38-B31208F47B86}" type="pres">
      <dgm:prSet presAssocID="{75F7E7F1-4047-0945-89D0-0DD4282CFC70}" presName="parentText" presStyleLbl="node1" presStyleIdx="0" presStyleCnt="1" custScaleY="779261" custLinFactNeighborY="-37417">
        <dgm:presLayoutVars>
          <dgm:chMax val="0"/>
          <dgm:bulletEnabled val="1"/>
        </dgm:presLayoutVars>
      </dgm:prSet>
      <dgm:spPr/>
      <dgm:t>
        <a:bodyPr/>
        <a:lstStyle/>
        <a:p>
          <a:endParaRPr lang="es-ES_tradnl"/>
        </a:p>
      </dgm:t>
    </dgm:pt>
  </dgm:ptLst>
  <dgm:cxnLst>
    <dgm:cxn modelId="{5F459BC0-015E-AD4F-BD13-2D9C0D9F0EBF}" srcId="{108D7A90-37C6-5346-9529-241C29B3BB48}" destId="{75F7E7F1-4047-0945-89D0-0DD4282CFC70}" srcOrd="0" destOrd="0" parTransId="{316664E3-E17D-2144-9B5A-255C2FCB01A2}" sibTransId="{62D26CF9-B642-2E4C-B4EB-DCA9FFAA9BCF}"/>
    <dgm:cxn modelId="{22FC3342-8104-214D-9DF0-EADDC8278327}" type="presOf" srcId="{75F7E7F1-4047-0945-89D0-0DD4282CFC70}" destId="{421F8C8D-0693-224E-8B38-B31208F47B86}" srcOrd="0" destOrd="0" presId="urn:microsoft.com/office/officeart/2005/8/layout/vList2"/>
    <dgm:cxn modelId="{33DBECA0-C505-3E4F-A93C-8D0FF2FD0FA8}" type="presOf" srcId="{108D7A90-37C6-5346-9529-241C29B3BB48}" destId="{B75C3C2C-E0B9-A14E-9E16-951D8F5A24D9}" srcOrd="0" destOrd="0" presId="urn:microsoft.com/office/officeart/2005/8/layout/vList2"/>
    <dgm:cxn modelId="{0DB17814-843F-4F42-828C-6AE600F25F6F}" type="presParOf" srcId="{B75C3C2C-E0B9-A14E-9E16-951D8F5A24D9}" destId="{421F8C8D-0693-224E-8B38-B31208F47B8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8D7A90-37C6-5346-9529-241C29B3BB4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5F7E7F1-4047-0945-89D0-0DD4282CFC70}">
      <dgm:prSet custT="1"/>
      <dgm:spPr/>
      <dgm:t>
        <a:bodyPr/>
        <a:lstStyle/>
        <a:p>
          <a:pPr algn="ctr" rtl="0"/>
          <a:r>
            <a:rPr lang="es-ES_tradnl" sz="4000" b="1" dirty="0" smtClean="0"/>
            <a:t>CÓMO DAR UN SERVICIO DE CALIDAD</a:t>
          </a:r>
          <a:endParaRPr lang="es-ES_tradnl" sz="4000" dirty="0"/>
        </a:p>
      </dgm:t>
    </dgm:pt>
    <dgm:pt modelId="{316664E3-E17D-2144-9B5A-255C2FCB01A2}" type="parTrans" cxnId="{5F459BC0-015E-AD4F-BD13-2D9C0D9F0EBF}">
      <dgm:prSet/>
      <dgm:spPr/>
      <dgm:t>
        <a:bodyPr/>
        <a:lstStyle/>
        <a:p>
          <a:endParaRPr lang="es-ES_tradnl" sz="1600"/>
        </a:p>
      </dgm:t>
    </dgm:pt>
    <dgm:pt modelId="{62D26CF9-B642-2E4C-B4EB-DCA9FFAA9BCF}" type="sibTrans" cxnId="{5F459BC0-015E-AD4F-BD13-2D9C0D9F0EBF}">
      <dgm:prSet/>
      <dgm:spPr/>
      <dgm:t>
        <a:bodyPr/>
        <a:lstStyle/>
        <a:p>
          <a:endParaRPr lang="es-ES_tradnl" sz="1600"/>
        </a:p>
      </dgm:t>
    </dgm:pt>
    <dgm:pt modelId="{B75C3C2C-E0B9-A14E-9E16-951D8F5A24D9}" type="pres">
      <dgm:prSet presAssocID="{108D7A90-37C6-5346-9529-241C29B3BB48}" presName="linear" presStyleCnt="0">
        <dgm:presLayoutVars>
          <dgm:animLvl val="lvl"/>
          <dgm:resizeHandles val="exact"/>
        </dgm:presLayoutVars>
      </dgm:prSet>
      <dgm:spPr/>
      <dgm:t>
        <a:bodyPr/>
        <a:lstStyle/>
        <a:p>
          <a:endParaRPr lang="es-ES_tradnl"/>
        </a:p>
      </dgm:t>
    </dgm:pt>
    <dgm:pt modelId="{421F8C8D-0693-224E-8B38-B31208F47B86}" type="pres">
      <dgm:prSet presAssocID="{75F7E7F1-4047-0945-89D0-0DD4282CFC70}" presName="parentText" presStyleLbl="node1" presStyleIdx="0" presStyleCnt="1" custScaleY="207414" custLinFactNeighborX="3781" custLinFactNeighborY="8653">
        <dgm:presLayoutVars>
          <dgm:chMax val="0"/>
          <dgm:bulletEnabled val="1"/>
        </dgm:presLayoutVars>
      </dgm:prSet>
      <dgm:spPr/>
      <dgm:t>
        <a:bodyPr/>
        <a:lstStyle/>
        <a:p>
          <a:endParaRPr lang="es-ES_tradnl"/>
        </a:p>
      </dgm:t>
    </dgm:pt>
  </dgm:ptLst>
  <dgm:cxnLst>
    <dgm:cxn modelId="{5F459BC0-015E-AD4F-BD13-2D9C0D9F0EBF}" srcId="{108D7A90-37C6-5346-9529-241C29B3BB48}" destId="{75F7E7F1-4047-0945-89D0-0DD4282CFC70}" srcOrd="0" destOrd="0" parTransId="{316664E3-E17D-2144-9B5A-255C2FCB01A2}" sibTransId="{62D26CF9-B642-2E4C-B4EB-DCA9FFAA9BCF}"/>
    <dgm:cxn modelId="{FED59245-B5F7-EF44-9BC3-0E7C12D3506E}" type="presOf" srcId="{75F7E7F1-4047-0945-89D0-0DD4282CFC70}" destId="{421F8C8D-0693-224E-8B38-B31208F47B86}" srcOrd="0" destOrd="0" presId="urn:microsoft.com/office/officeart/2005/8/layout/vList2"/>
    <dgm:cxn modelId="{DF658824-1741-FE4E-8CC1-8533A38C7489}" type="presOf" srcId="{108D7A90-37C6-5346-9529-241C29B3BB48}" destId="{B75C3C2C-E0B9-A14E-9E16-951D8F5A24D9}" srcOrd="0" destOrd="0" presId="urn:microsoft.com/office/officeart/2005/8/layout/vList2"/>
    <dgm:cxn modelId="{AAEC1798-2FBD-2F48-BA7E-5201A0579776}" type="presParOf" srcId="{B75C3C2C-E0B9-A14E-9E16-951D8F5A24D9}" destId="{421F8C8D-0693-224E-8B38-B31208F47B8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68B87C-C167-FE49-B7F2-75072F1EBF1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s-ES_tradnl"/>
        </a:p>
      </dgm:t>
    </dgm:pt>
    <dgm:pt modelId="{B0B62944-C8A9-C34D-9ECC-4A24B31D7E39}">
      <dgm:prSet/>
      <dgm:spPr/>
      <dgm:t>
        <a:bodyPr/>
        <a:lstStyle/>
        <a:p>
          <a:pPr rtl="0"/>
          <a:r>
            <a:rPr lang="es-ES_tradnl" b="1" dirty="0" smtClean="0"/>
            <a:t>Una atención personalizada. </a:t>
          </a:r>
          <a:r>
            <a:rPr lang="es-ES_tradnl" dirty="0" smtClean="0">
              <a:latin typeface="Abadi MT Condensed Extra Bold" charset="0"/>
              <a:ea typeface="Abadi MT Condensed Extra Bold" charset="0"/>
              <a:cs typeface="Abadi MT Condensed Extra Bold" charset="0"/>
            </a:rPr>
            <a:t>Conocer por nombre a los miembros. NO trate a los miembros como visitas.</a:t>
          </a:r>
          <a:endParaRPr lang="es-ES_tradnl" dirty="0"/>
        </a:p>
      </dgm:t>
    </dgm:pt>
    <dgm:pt modelId="{9BABD6AE-66DD-2E45-9457-2292B2425C44}" type="parTrans" cxnId="{22AEDA1E-EAFC-5844-ACBB-2C66DA6639AF}">
      <dgm:prSet/>
      <dgm:spPr/>
      <dgm:t>
        <a:bodyPr/>
        <a:lstStyle/>
        <a:p>
          <a:endParaRPr lang="es-ES_tradnl"/>
        </a:p>
      </dgm:t>
    </dgm:pt>
    <dgm:pt modelId="{E06551D9-AB59-2141-9CD4-4634EC29F6AF}" type="sibTrans" cxnId="{22AEDA1E-EAFC-5844-ACBB-2C66DA6639AF}">
      <dgm:prSet/>
      <dgm:spPr/>
      <dgm:t>
        <a:bodyPr/>
        <a:lstStyle/>
        <a:p>
          <a:endParaRPr lang="es-ES_tradnl"/>
        </a:p>
      </dgm:t>
    </dgm:pt>
    <dgm:pt modelId="{41D1E42F-C29B-D94F-8349-05BD29DE72EA}">
      <dgm:prSet/>
      <dgm:spPr/>
      <dgm:t>
        <a:bodyPr/>
        <a:lstStyle/>
        <a:p>
          <a:pPr rtl="0"/>
          <a:r>
            <a:rPr lang="es-ES_tradnl" dirty="0" smtClean="0">
              <a:latin typeface="Abadi MT Condensed Extra Bold" charset="0"/>
              <a:ea typeface="Abadi MT Condensed Extra Bold" charset="0"/>
              <a:cs typeface="Abadi MT Condensed Extra Bold" charset="0"/>
            </a:rPr>
            <a:t>Servicial y sonriente. Mantenerse atentos y disponibles.</a:t>
          </a:r>
          <a:endParaRPr lang="es-ES_tradnl" dirty="0"/>
        </a:p>
      </dgm:t>
    </dgm:pt>
    <dgm:pt modelId="{0F8F41FB-F5C3-7F4B-8191-23BC2BF12C9B}" type="parTrans" cxnId="{4733A8BC-CF82-054A-AA63-E27A6CFD96AA}">
      <dgm:prSet/>
      <dgm:spPr/>
      <dgm:t>
        <a:bodyPr/>
        <a:lstStyle/>
        <a:p>
          <a:endParaRPr lang="es-ES_tradnl"/>
        </a:p>
      </dgm:t>
    </dgm:pt>
    <dgm:pt modelId="{74031947-034E-AD4E-A1C5-DC5F9BE68732}" type="sibTrans" cxnId="{4733A8BC-CF82-054A-AA63-E27A6CFD96AA}">
      <dgm:prSet/>
      <dgm:spPr/>
      <dgm:t>
        <a:bodyPr/>
        <a:lstStyle/>
        <a:p>
          <a:endParaRPr lang="es-ES_tradnl"/>
        </a:p>
      </dgm:t>
    </dgm:pt>
    <dgm:pt modelId="{31C8124C-70A7-9B42-83DB-0BD6AC9F425B}">
      <dgm:prSet/>
      <dgm:spPr/>
      <dgm:t>
        <a:bodyPr/>
        <a:lstStyle/>
        <a:p>
          <a:pPr rtl="0"/>
          <a:r>
            <a:rPr lang="es-ES_tradnl" dirty="0" smtClean="0">
              <a:latin typeface="Abadi MT Condensed Extra Bold" charset="0"/>
              <a:ea typeface="Abadi MT Condensed Extra Bold" charset="0"/>
              <a:cs typeface="Abadi MT Condensed Extra Bold" charset="0"/>
            </a:rPr>
            <a:t>NO hacer acepción de personas.</a:t>
          </a:r>
          <a:endParaRPr lang="es-ES_tradnl" dirty="0"/>
        </a:p>
      </dgm:t>
    </dgm:pt>
    <dgm:pt modelId="{FCDAE89F-E185-DE44-963D-D64EA87FA611}" type="parTrans" cxnId="{695EA316-99F3-9E4A-887B-BA353998DEB0}">
      <dgm:prSet/>
      <dgm:spPr/>
      <dgm:t>
        <a:bodyPr/>
        <a:lstStyle/>
        <a:p>
          <a:endParaRPr lang="es-ES_tradnl"/>
        </a:p>
      </dgm:t>
    </dgm:pt>
    <dgm:pt modelId="{DBE1A595-6C8D-2847-A889-DCAA87B340F7}" type="sibTrans" cxnId="{695EA316-99F3-9E4A-887B-BA353998DEB0}">
      <dgm:prSet/>
      <dgm:spPr/>
      <dgm:t>
        <a:bodyPr/>
        <a:lstStyle/>
        <a:p>
          <a:endParaRPr lang="es-ES_tradnl"/>
        </a:p>
      </dgm:t>
    </dgm:pt>
    <dgm:pt modelId="{B50F6257-A234-EA4F-BCFD-649701C97B3F}">
      <dgm:prSet/>
      <dgm:spPr/>
      <dgm:t>
        <a:bodyPr/>
        <a:lstStyle/>
        <a:p>
          <a:pPr rtl="0"/>
          <a:r>
            <a:rPr lang="es-ES_tradnl" b="1" dirty="0" smtClean="0"/>
            <a:t>Desea una respuesta rápida y completa. </a:t>
          </a:r>
          <a:endParaRPr lang="es-ES_tradnl" dirty="0"/>
        </a:p>
      </dgm:t>
    </dgm:pt>
    <dgm:pt modelId="{828F5503-C254-D94F-8ACA-A49AE0CA6612}" type="parTrans" cxnId="{752FFCB0-83B8-3044-B4E6-FD3DCCF361E3}">
      <dgm:prSet/>
      <dgm:spPr/>
      <dgm:t>
        <a:bodyPr/>
        <a:lstStyle/>
        <a:p>
          <a:endParaRPr lang="es-ES_tradnl"/>
        </a:p>
      </dgm:t>
    </dgm:pt>
    <dgm:pt modelId="{4D43EF7F-7CDE-BC4A-94FC-E5FD69994A81}" type="sibTrans" cxnId="{752FFCB0-83B8-3044-B4E6-FD3DCCF361E3}">
      <dgm:prSet/>
      <dgm:spPr/>
      <dgm:t>
        <a:bodyPr/>
        <a:lstStyle/>
        <a:p>
          <a:endParaRPr lang="es-ES_tradnl"/>
        </a:p>
      </dgm:t>
    </dgm:pt>
    <dgm:pt modelId="{CCA00B6A-BDD0-9542-8D44-18606E83A305}">
      <dgm:prSet/>
      <dgm:spPr/>
      <dgm:t>
        <a:bodyPr/>
        <a:lstStyle/>
        <a:p>
          <a:pPr rtl="0"/>
          <a:r>
            <a:rPr lang="es-ES_tradnl" dirty="0" smtClean="0">
              <a:latin typeface="Abadi MT Condensed Extra Bold" charset="0"/>
              <a:ea typeface="Abadi MT Condensed Extra Bold" charset="0"/>
              <a:cs typeface="Abadi MT Condensed Extra Bold" charset="0"/>
            </a:rPr>
            <a:t>Respete la elección de las personas en donde quieren sentarse. SEÑALIZAR LUGARES RESERVADOS.</a:t>
          </a:r>
          <a:endParaRPr lang="es-ES_tradnl" dirty="0"/>
        </a:p>
      </dgm:t>
    </dgm:pt>
    <dgm:pt modelId="{9050177A-B5D7-C54A-8452-FF6FFB75EDC3}" type="parTrans" cxnId="{13D46861-30A1-DB4E-B38F-1E1B6139DF1E}">
      <dgm:prSet/>
      <dgm:spPr/>
      <dgm:t>
        <a:bodyPr/>
        <a:lstStyle/>
        <a:p>
          <a:endParaRPr lang="es-ES_tradnl"/>
        </a:p>
      </dgm:t>
    </dgm:pt>
    <dgm:pt modelId="{91F902D9-75A6-3448-AE77-28C94BFAF63A}" type="sibTrans" cxnId="{13D46861-30A1-DB4E-B38F-1E1B6139DF1E}">
      <dgm:prSet/>
      <dgm:spPr/>
      <dgm:t>
        <a:bodyPr/>
        <a:lstStyle/>
        <a:p>
          <a:endParaRPr lang="es-ES_tradnl"/>
        </a:p>
      </dgm:t>
    </dgm:pt>
    <dgm:pt modelId="{BDFC80EF-0ECE-FC4F-AF3A-A1AD14BC8E57}">
      <dgm:prSet/>
      <dgm:spPr/>
      <dgm:t>
        <a:bodyPr/>
        <a:lstStyle/>
        <a:p>
          <a:pPr rtl="0"/>
          <a:r>
            <a:rPr lang="es-ES_tradnl" dirty="0" smtClean="0">
              <a:latin typeface="Abadi MT Condensed Extra Bold" charset="0"/>
              <a:ea typeface="Abadi MT Condensed Extra Bold" charset="0"/>
              <a:cs typeface="Abadi MT Condensed Extra Bold" charset="0"/>
            </a:rPr>
            <a:t>Demuestre querer ser amigos, mantenga conexión y motívelos a regresar.</a:t>
          </a:r>
          <a:r>
            <a:rPr lang="es-ES_tradnl" b="1" dirty="0" smtClean="0"/>
            <a:t>.</a:t>
          </a:r>
          <a:endParaRPr lang="es-ES_tradnl" dirty="0"/>
        </a:p>
      </dgm:t>
    </dgm:pt>
    <dgm:pt modelId="{3136989D-B708-4D4B-B08B-3797FD3CEDF9}" type="parTrans" cxnId="{C8269A7E-45E4-564C-B6E7-EF5702AA4571}">
      <dgm:prSet/>
      <dgm:spPr/>
      <dgm:t>
        <a:bodyPr/>
        <a:lstStyle/>
        <a:p>
          <a:endParaRPr lang="es-ES_tradnl"/>
        </a:p>
      </dgm:t>
    </dgm:pt>
    <dgm:pt modelId="{1F34A5F5-4A7E-1240-85D1-B749A2899D71}" type="sibTrans" cxnId="{C8269A7E-45E4-564C-B6E7-EF5702AA4571}">
      <dgm:prSet/>
      <dgm:spPr/>
      <dgm:t>
        <a:bodyPr/>
        <a:lstStyle/>
        <a:p>
          <a:endParaRPr lang="es-ES_tradnl"/>
        </a:p>
      </dgm:t>
    </dgm:pt>
    <dgm:pt modelId="{4FE8369F-11EC-B548-94FB-935C56AFD716}">
      <dgm:prSet/>
      <dgm:spPr/>
      <dgm:t>
        <a:bodyPr/>
        <a:lstStyle/>
        <a:p>
          <a:pPr rtl="0"/>
          <a:r>
            <a:rPr lang="es-ES_tradnl" b="1" dirty="0" smtClean="0"/>
            <a:t>No le impongamos nuestra solución. No le contradigamos</a:t>
          </a:r>
          <a:endParaRPr lang="es-ES_tradnl" dirty="0"/>
        </a:p>
      </dgm:t>
    </dgm:pt>
    <dgm:pt modelId="{1E1F6FD8-E5DB-DC45-A193-76FB64DDEF55}" type="parTrans" cxnId="{7844FE0E-1F69-7341-A058-314F3F6DBBFC}">
      <dgm:prSet/>
      <dgm:spPr/>
      <dgm:t>
        <a:bodyPr/>
        <a:lstStyle/>
        <a:p>
          <a:endParaRPr lang="es-ES_tradnl"/>
        </a:p>
      </dgm:t>
    </dgm:pt>
    <dgm:pt modelId="{8BC08C8C-C340-244F-B02D-1D79CE585A82}" type="sibTrans" cxnId="{7844FE0E-1F69-7341-A058-314F3F6DBBFC}">
      <dgm:prSet/>
      <dgm:spPr/>
      <dgm:t>
        <a:bodyPr/>
        <a:lstStyle/>
        <a:p>
          <a:endParaRPr lang="es-ES_tradnl"/>
        </a:p>
      </dgm:t>
    </dgm:pt>
    <dgm:pt modelId="{155B196C-BE21-674C-94E9-54828D08D3EF}">
      <dgm:prSet/>
      <dgm:spPr/>
      <dgm:t>
        <a:bodyPr/>
        <a:lstStyle/>
        <a:p>
          <a:pPr rtl="0"/>
          <a:r>
            <a:rPr lang="es-ES_tradnl" dirty="0" smtClean="0">
              <a:latin typeface="Abadi MT Condensed Extra Bold" charset="0"/>
              <a:ea typeface="Abadi MT Condensed Extra Bold" charset="0"/>
              <a:cs typeface="Abadi MT Condensed Extra Bold" charset="0"/>
            </a:rPr>
            <a:t>Al final manifieste agradecimiento por la visita</a:t>
          </a:r>
          <a:endParaRPr lang="es-ES_tradnl" dirty="0"/>
        </a:p>
      </dgm:t>
    </dgm:pt>
    <dgm:pt modelId="{ED6B6F38-BB23-2343-ADFB-246512644AC0}" type="parTrans" cxnId="{500BD592-C35B-154C-89E1-92A05C9AC8C3}">
      <dgm:prSet/>
      <dgm:spPr/>
      <dgm:t>
        <a:bodyPr/>
        <a:lstStyle/>
        <a:p>
          <a:endParaRPr lang="es-ES_tradnl"/>
        </a:p>
      </dgm:t>
    </dgm:pt>
    <dgm:pt modelId="{E3FA7615-9175-3246-B5AA-3FD2D0149687}" type="sibTrans" cxnId="{500BD592-C35B-154C-89E1-92A05C9AC8C3}">
      <dgm:prSet/>
      <dgm:spPr/>
      <dgm:t>
        <a:bodyPr/>
        <a:lstStyle/>
        <a:p>
          <a:endParaRPr lang="es-ES_tradnl"/>
        </a:p>
      </dgm:t>
    </dgm:pt>
    <dgm:pt modelId="{790994ED-1E9F-B843-BB9B-C4B4C3CAF3D9}">
      <dgm:prSet/>
      <dgm:spPr/>
      <dgm:t>
        <a:bodyPr/>
        <a:lstStyle/>
        <a:p>
          <a:pPr rtl="0"/>
          <a:r>
            <a:rPr lang="es-ES_tradnl" b="1" dirty="0" smtClean="0"/>
            <a:t>Sea discreta, Evite hablar de los problemas de la organización-iglesia. NO COMENTARIOS NEGATIVOS</a:t>
          </a:r>
          <a:endParaRPr lang="es-ES_tradnl" dirty="0"/>
        </a:p>
      </dgm:t>
    </dgm:pt>
    <dgm:pt modelId="{B73DE4FA-568E-F047-BF2A-296A7BFC55D7}" type="parTrans" cxnId="{4E056B06-7813-5043-934E-92C88EA15103}">
      <dgm:prSet/>
      <dgm:spPr/>
      <dgm:t>
        <a:bodyPr/>
        <a:lstStyle/>
        <a:p>
          <a:endParaRPr lang="es-ES_tradnl"/>
        </a:p>
      </dgm:t>
    </dgm:pt>
    <dgm:pt modelId="{7B9B2A84-AEDC-1345-8F60-60ECF896FAFB}" type="sibTrans" cxnId="{4E056B06-7813-5043-934E-92C88EA15103}">
      <dgm:prSet/>
      <dgm:spPr/>
      <dgm:t>
        <a:bodyPr/>
        <a:lstStyle/>
        <a:p>
          <a:endParaRPr lang="es-ES_tradnl"/>
        </a:p>
      </dgm:t>
    </dgm:pt>
    <dgm:pt modelId="{5726B2F8-519C-2840-A229-4FBD60649C88}" type="pres">
      <dgm:prSet presAssocID="{D268B87C-C167-FE49-B7F2-75072F1EBF1C}" presName="diagram" presStyleCnt="0">
        <dgm:presLayoutVars>
          <dgm:dir/>
          <dgm:resizeHandles val="exact"/>
        </dgm:presLayoutVars>
      </dgm:prSet>
      <dgm:spPr/>
      <dgm:t>
        <a:bodyPr/>
        <a:lstStyle/>
        <a:p>
          <a:endParaRPr lang="es-ES_tradnl"/>
        </a:p>
      </dgm:t>
    </dgm:pt>
    <dgm:pt modelId="{79E04BF4-FD70-3349-9E46-B2D7EF5A7663}" type="pres">
      <dgm:prSet presAssocID="{B0B62944-C8A9-C34D-9ECC-4A24B31D7E39}" presName="node" presStyleLbl="node1" presStyleIdx="0" presStyleCnt="9">
        <dgm:presLayoutVars>
          <dgm:bulletEnabled val="1"/>
        </dgm:presLayoutVars>
      </dgm:prSet>
      <dgm:spPr/>
      <dgm:t>
        <a:bodyPr/>
        <a:lstStyle/>
        <a:p>
          <a:endParaRPr lang="es-ES_tradnl"/>
        </a:p>
      </dgm:t>
    </dgm:pt>
    <dgm:pt modelId="{CF28520B-EF76-0A42-8098-0A084DAFDD31}" type="pres">
      <dgm:prSet presAssocID="{E06551D9-AB59-2141-9CD4-4634EC29F6AF}" presName="sibTrans" presStyleCnt="0"/>
      <dgm:spPr/>
    </dgm:pt>
    <dgm:pt modelId="{296B6C6F-D36A-7742-9AFC-437FB8B670EF}" type="pres">
      <dgm:prSet presAssocID="{41D1E42F-C29B-D94F-8349-05BD29DE72EA}" presName="node" presStyleLbl="node1" presStyleIdx="1" presStyleCnt="9">
        <dgm:presLayoutVars>
          <dgm:bulletEnabled val="1"/>
        </dgm:presLayoutVars>
      </dgm:prSet>
      <dgm:spPr/>
      <dgm:t>
        <a:bodyPr/>
        <a:lstStyle/>
        <a:p>
          <a:endParaRPr lang="es-ES_tradnl"/>
        </a:p>
      </dgm:t>
    </dgm:pt>
    <dgm:pt modelId="{9AC261CA-937A-D04B-95D3-419681D76C6B}" type="pres">
      <dgm:prSet presAssocID="{74031947-034E-AD4E-A1C5-DC5F9BE68732}" presName="sibTrans" presStyleCnt="0"/>
      <dgm:spPr/>
    </dgm:pt>
    <dgm:pt modelId="{A9AAB784-8F80-BE4E-8B4A-6B683E9136F2}" type="pres">
      <dgm:prSet presAssocID="{31C8124C-70A7-9B42-83DB-0BD6AC9F425B}" presName="node" presStyleLbl="node1" presStyleIdx="2" presStyleCnt="9">
        <dgm:presLayoutVars>
          <dgm:bulletEnabled val="1"/>
        </dgm:presLayoutVars>
      </dgm:prSet>
      <dgm:spPr/>
      <dgm:t>
        <a:bodyPr/>
        <a:lstStyle/>
        <a:p>
          <a:endParaRPr lang="es-ES_tradnl"/>
        </a:p>
      </dgm:t>
    </dgm:pt>
    <dgm:pt modelId="{8E60575E-1830-F84A-9A4A-B1784CEA6452}" type="pres">
      <dgm:prSet presAssocID="{DBE1A595-6C8D-2847-A889-DCAA87B340F7}" presName="sibTrans" presStyleCnt="0"/>
      <dgm:spPr/>
    </dgm:pt>
    <dgm:pt modelId="{C87BB9F6-592D-CC49-BF3D-4D0A2E3415B0}" type="pres">
      <dgm:prSet presAssocID="{B50F6257-A234-EA4F-BCFD-649701C97B3F}" presName="node" presStyleLbl="node1" presStyleIdx="3" presStyleCnt="9">
        <dgm:presLayoutVars>
          <dgm:bulletEnabled val="1"/>
        </dgm:presLayoutVars>
      </dgm:prSet>
      <dgm:spPr/>
      <dgm:t>
        <a:bodyPr/>
        <a:lstStyle/>
        <a:p>
          <a:endParaRPr lang="es-ES_tradnl"/>
        </a:p>
      </dgm:t>
    </dgm:pt>
    <dgm:pt modelId="{C9123E56-2F1E-1A47-AFAD-6B04CF8E4D5C}" type="pres">
      <dgm:prSet presAssocID="{4D43EF7F-7CDE-BC4A-94FC-E5FD69994A81}" presName="sibTrans" presStyleCnt="0"/>
      <dgm:spPr/>
    </dgm:pt>
    <dgm:pt modelId="{26833743-D730-354C-943D-DE21B631D569}" type="pres">
      <dgm:prSet presAssocID="{CCA00B6A-BDD0-9542-8D44-18606E83A305}" presName="node" presStyleLbl="node1" presStyleIdx="4" presStyleCnt="9">
        <dgm:presLayoutVars>
          <dgm:bulletEnabled val="1"/>
        </dgm:presLayoutVars>
      </dgm:prSet>
      <dgm:spPr/>
      <dgm:t>
        <a:bodyPr/>
        <a:lstStyle/>
        <a:p>
          <a:endParaRPr lang="es-ES_tradnl"/>
        </a:p>
      </dgm:t>
    </dgm:pt>
    <dgm:pt modelId="{03BFEFCC-842B-6A45-84BC-D7CFC5E2D592}" type="pres">
      <dgm:prSet presAssocID="{91F902D9-75A6-3448-AE77-28C94BFAF63A}" presName="sibTrans" presStyleCnt="0"/>
      <dgm:spPr/>
    </dgm:pt>
    <dgm:pt modelId="{1E67B9E3-13B0-1041-8467-08FC1C683F0C}" type="pres">
      <dgm:prSet presAssocID="{BDFC80EF-0ECE-FC4F-AF3A-A1AD14BC8E57}" presName="node" presStyleLbl="node1" presStyleIdx="5" presStyleCnt="9">
        <dgm:presLayoutVars>
          <dgm:bulletEnabled val="1"/>
        </dgm:presLayoutVars>
      </dgm:prSet>
      <dgm:spPr/>
      <dgm:t>
        <a:bodyPr/>
        <a:lstStyle/>
        <a:p>
          <a:endParaRPr lang="es-ES_tradnl"/>
        </a:p>
      </dgm:t>
    </dgm:pt>
    <dgm:pt modelId="{075B6249-B0B6-4642-919E-36DC694CEC06}" type="pres">
      <dgm:prSet presAssocID="{1F34A5F5-4A7E-1240-85D1-B749A2899D71}" presName="sibTrans" presStyleCnt="0"/>
      <dgm:spPr/>
    </dgm:pt>
    <dgm:pt modelId="{556682CB-9C00-9740-8C41-EB078F1A6002}" type="pres">
      <dgm:prSet presAssocID="{4FE8369F-11EC-B548-94FB-935C56AFD716}" presName="node" presStyleLbl="node1" presStyleIdx="6" presStyleCnt="9">
        <dgm:presLayoutVars>
          <dgm:bulletEnabled val="1"/>
        </dgm:presLayoutVars>
      </dgm:prSet>
      <dgm:spPr/>
      <dgm:t>
        <a:bodyPr/>
        <a:lstStyle/>
        <a:p>
          <a:endParaRPr lang="es-ES_tradnl"/>
        </a:p>
      </dgm:t>
    </dgm:pt>
    <dgm:pt modelId="{D8918673-271E-0C40-8899-D027D43D745E}" type="pres">
      <dgm:prSet presAssocID="{8BC08C8C-C340-244F-B02D-1D79CE585A82}" presName="sibTrans" presStyleCnt="0"/>
      <dgm:spPr/>
    </dgm:pt>
    <dgm:pt modelId="{61093B45-92A4-094E-971D-F4DB63C97CDF}" type="pres">
      <dgm:prSet presAssocID="{155B196C-BE21-674C-94E9-54828D08D3EF}" presName="node" presStyleLbl="node1" presStyleIdx="7" presStyleCnt="9">
        <dgm:presLayoutVars>
          <dgm:bulletEnabled val="1"/>
        </dgm:presLayoutVars>
      </dgm:prSet>
      <dgm:spPr/>
      <dgm:t>
        <a:bodyPr/>
        <a:lstStyle/>
        <a:p>
          <a:endParaRPr lang="es-ES_tradnl"/>
        </a:p>
      </dgm:t>
    </dgm:pt>
    <dgm:pt modelId="{E3FFFB35-BF19-3446-B971-58761184C3EC}" type="pres">
      <dgm:prSet presAssocID="{E3FA7615-9175-3246-B5AA-3FD2D0149687}" presName="sibTrans" presStyleCnt="0"/>
      <dgm:spPr/>
    </dgm:pt>
    <dgm:pt modelId="{7EE098D1-DEAF-464F-9F52-585E467838DA}" type="pres">
      <dgm:prSet presAssocID="{790994ED-1E9F-B843-BB9B-C4B4C3CAF3D9}" presName="node" presStyleLbl="node1" presStyleIdx="8" presStyleCnt="9">
        <dgm:presLayoutVars>
          <dgm:bulletEnabled val="1"/>
        </dgm:presLayoutVars>
      </dgm:prSet>
      <dgm:spPr/>
      <dgm:t>
        <a:bodyPr/>
        <a:lstStyle/>
        <a:p>
          <a:endParaRPr lang="es-ES_tradnl"/>
        </a:p>
      </dgm:t>
    </dgm:pt>
  </dgm:ptLst>
  <dgm:cxnLst>
    <dgm:cxn modelId="{EFD49142-4918-824A-857B-43045683C979}" type="presOf" srcId="{D268B87C-C167-FE49-B7F2-75072F1EBF1C}" destId="{5726B2F8-519C-2840-A229-4FBD60649C88}" srcOrd="0" destOrd="0" presId="urn:microsoft.com/office/officeart/2005/8/layout/default"/>
    <dgm:cxn modelId="{063608C4-DC85-E641-957A-19774AB9885B}" type="presOf" srcId="{155B196C-BE21-674C-94E9-54828D08D3EF}" destId="{61093B45-92A4-094E-971D-F4DB63C97CDF}" srcOrd="0" destOrd="0" presId="urn:microsoft.com/office/officeart/2005/8/layout/default"/>
    <dgm:cxn modelId="{C8269A7E-45E4-564C-B6E7-EF5702AA4571}" srcId="{D268B87C-C167-FE49-B7F2-75072F1EBF1C}" destId="{BDFC80EF-0ECE-FC4F-AF3A-A1AD14BC8E57}" srcOrd="5" destOrd="0" parTransId="{3136989D-B708-4D4B-B08B-3797FD3CEDF9}" sibTransId="{1F34A5F5-4A7E-1240-85D1-B749A2899D71}"/>
    <dgm:cxn modelId="{4733A8BC-CF82-054A-AA63-E27A6CFD96AA}" srcId="{D268B87C-C167-FE49-B7F2-75072F1EBF1C}" destId="{41D1E42F-C29B-D94F-8349-05BD29DE72EA}" srcOrd="1" destOrd="0" parTransId="{0F8F41FB-F5C3-7F4B-8191-23BC2BF12C9B}" sibTransId="{74031947-034E-AD4E-A1C5-DC5F9BE68732}"/>
    <dgm:cxn modelId="{4E056B06-7813-5043-934E-92C88EA15103}" srcId="{D268B87C-C167-FE49-B7F2-75072F1EBF1C}" destId="{790994ED-1E9F-B843-BB9B-C4B4C3CAF3D9}" srcOrd="8" destOrd="0" parTransId="{B73DE4FA-568E-F047-BF2A-296A7BFC55D7}" sibTransId="{7B9B2A84-AEDC-1345-8F60-60ECF896FAFB}"/>
    <dgm:cxn modelId="{695EA316-99F3-9E4A-887B-BA353998DEB0}" srcId="{D268B87C-C167-FE49-B7F2-75072F1EBF1C}" destId="{31C8124C-70A7-9B42-83DB-0BD6AC9F425B}" srcOrd="2" destOrd="0" parTransId="{FCDAE89F-E185-DE44-963D-D64EA87FA611}" sibTransId="{DBE1A595-6C8D-2847-A889-DCAA87B340F7}"/>
    <dgm:cxn modelId="{8732A711-2711-5A47-9423-DAE721DC6062}" type="presOf" srcId="{41D1E42F-C29B-D94F-8349-05BD29DE72EA}" destId="{296B6C6F-D36A-7742-9AFC-437FB8B670EF}" srcOrd="0" destOrd="0" presId="urn:microsoft.com/office/officeart/2005/8/layout/default"/>
    <dgm:cxn modelId="{1D3D4E6F-DC04-2B47-98FA-581554586E05}" type="presOf" srcId="{B50F6257-A234-EA4F-BCFD-649701C97B3F}" destId="{C87BB9F6-592D-CC49-BF3D-4D0A2E3415B0}" srcOrd="0" destOrd="0" presId="urn:microsoft.com/office/officeart/2005/8/layout/default"/>
    <dgm:cxn modelId="{902FD926-2E37-BF43-97DC-6A767C2667C4}" type="presOf" srcId="{790994ED-1E9F-B843-BB9B-C4B4C3CAF3D9}" destId="{7EE098D1-DEAF-464F-9F52-585E467838DA}" srcOrd="0" destOrd="0" presId="urn:microsoft.com/office/officeart/2005/8/layout/default"/>
    <dgm:cxn modelId="{737DF79D-082D-464D-B4AC-88424D8D62BB}" type="presOf" srcId="{BDFC80EF-0ECE-FC4F-AF3A-A1AD14BC8E57}" destId="{1E67B9E3-13B0-1041-8467-08FC1C683F0C}" srcOrd="0" destOrd="0" presId="urn:microsoft.com/office/officeart/2005/8/layout/default"/>
    <dgm:cxn modelId="{22AEDA1E-EAFC-5844-ACBB-2C66DA6639AF}" srcId="{D268B87C-C167-FE49-B7F2-75072F1EBF1C}" destId="{B0B62944-C8A9-C34D-9ECC-4A24B31D7E39}" srcOrd="0" destOrd="0" parTransId="{9BABD6AE-66DD-2E45-9457-2292B2425C44}" sibTransId="{E06551D9-AB59-2141-9CD4-4634EC29F6AF}"/>
    <dgm:cxn modelId="{1613974F-9188-D44B-A035-67F2F5FD7B40}" type="presOf" srcId="{31C8124C-70A7-9B42-83DB-0BD6AC9F425B}" destId="{A9AAB784-8F80-BE4E-8B4A-6B683E9136F2}" srcOrd="0" destOrd="0" presId="urn:microsoft.com/office/officeart/2005/8/layout/default"/>
    <dgm:cxn modelId="{7844FE0E-1F69-7341-A058-314F3F6DBBFC}" srcId="{D268B87C-C167-FE49-B7F2-75072F1EBF1C}" destId="{4FE8369F-11EC-B548-94FB-935C56AFD716}" srcOrd="6" destOrd="0" parTransId="{1E1F6FD8-E5DB-DC45-A193-76FB64DDEF55}" sibTransId="{8BC08C8C-C340-244F-B02D-1D79CE585A82}"/>
    <dgm:cxn modelId="{F94B5B86-69FF-5F4C-BCF0-287E1DCFB82A}" type="presOf" srcId="{B0B62944-C8A9-C34D-9ECC-4A24B31D7E39}" destId="{79E04BF4-FD70-3349-9E46-B2D7EF5A7663}" srcOrd="0" destOrd="0" presId="urn:microsoft.com/office/officeart/2005/8/layout/default"/>
    <dgm:cxn modelId="{13D46861-30A1-DB4E-B38F-1E1B6139DF1E}" srcId="{D268B87C-C167-FE49-B7F2-75072F1EBF1C}" destId="{CCA00B6A-BDD0-9542-8D44-18606E83A305}" srcOrd="4" destOrd="0" parTransId="{9050177A-B5D7-C54A-8452-FF6FFB75EDC3}" sibTransId="{91F902D9-75A6-3448-AE77-28C94BFAF63A}"/>
    <dgm:cxn modelId="{500BD592-C35B-154C-89E1-92A05C9AC8C3}" srcId="{D268B87C-C167-FE49-B7F2-75072F1EBF1C}" destId="{155B196C-BE21-674C-94E9-54828D08D3EF}" srcOrd="7" destOrd="0" parTransId="{ED6B6F38-BB23-2343-ADFB-246512644AC0}" sibTransId="{E3FA7615-9175-3246-B5AA-3FD2D0149687}"/>
    <dgm:cxn modelId="{98D4A01F-EC1B-2D47-B1C5-5CB1D3ECB8BD}" type="presOf" srcId="{4FE8369F-11EC-B548-94FB-935C56AFD716}" destId="{556682CB-9C00-9740-8C41-EB078F1A6002}" srcOrd="0" destOrd="0" presId="urn:microsoft.com/office/officeart/2005/8/layout/default"/>
    <dgm:cxn modelId="{AF53136E-D02F-1A48-8D64-AE33CF786B24}" type="presOf" srcId="{CCA00B6A-BDD0-9542-8D44-18606E83A305}" destId="{26833743-D730-354C-943D-DE21B631D569}" srcOrd="0" destOrd="0" presId="urn:microsoft.com/office/officeart/2005/8/layout/default"/>
    <dgm:cxn modelId="{752FFCB0-83B8-3044-B4E6-FD3DCCF361E3}" srcId="{D268B87C-C167-FE49-B7F2-75072F1EBF1C}" destId="{B50F6257-A234-EA4F-BCFD-649701C97B3F}" srcOrd="3" destOrd="0" parTransId="{828F5503-C254-D94F-8ACA-A49AE0CA6612}" sibTransId="{4D43EF7F-7CDE-BC4A-94FC-E5FD69994A81}"/>
    <dgm:cxn modelId="{3338648A-1523-F24F-80B3-78A1477E22F1}" type="presParOf" srcId="{5726B2F8-519C-2840-A229-4FBD60649C88}" destId="{79E04BF4-FD70-3349-9E46-B2D7EF5A7663}" srcOrd="0" destOrd="0" presId="urn:microsoft.com/office/officeart/2005/8/layout/default"/>
    <dgm:cxn modelId="{FDFB4B64-9A58-AF4C-AF14-73770FCF9B03}" type="presParOf" srcId="{5726B2F8-519C-2840-A229-4FBD60649C88}" destId="{CF28520B-EF76-0A42-8098-0A084DAFDD31}" srcOrd="1" destOrd="0" presId="urn:microsoft.com/office/officeart/2005/8/layout/default"/>
    <dgm:cxn modelId="{A91E022E-D67E-CB4B-B889-208B9D273E0A}" type="presParOf" srcId="{5726B2F8-519C-2840-A229-4FBD60649C88}" destId="{296B6C6F-D36A-7742-9AFC-437FB8B670EF}" srcOrd="2" destOrd="0" presId="urn:microsoft.com/office/officeart/2005/8/layout/default"/>
    <dgm:cxn modelId="{A9C84DCD-BB40-9A4A-868F-FBB183CCF8AA}" type="presParOf" srcId="{5726B2F8-519C-2840-A229-4FBD60649C88}" destId="{9AC261CA-937A-D04B-95D3-419681D76C6B}" srcOrd="3" destOrd="0" presId="urn:microsoft.com/office/officeart/2005/8/layout/default"/>
    <dgm:cxn modelId="{A67F06AB-C05D-8449-B375-3FFCA032D4FC}" type="presParOf" srcId="{5726B2F8-519C-2840-A229-4FBD60649C88}" destId="{A9AAB784-8F80-BE4E-8B4A-6B683E9136F2}" srcOrd="4" destOrd="0" presId="urn:microsoft.com/office/officeart/2005/8/layout/default"/>
    <dgm:cxn modelId="{976EACCB-EEF8-9048-9758-BF28E830C9C8}" type="presParOf" srcId="{5726B2F8-519C-2840-A229-4FBD60649C88}" destId="{8E60575E-1830-F84A-9A4A-B1784CEA6452}" srcOrd="5" destOrd="0" presId="urn:microsoft.com/office/officeart/2005/8/layout/default"/>
    <dgm:cxn modelId="{A25E6A93-26CA-0340-B642-A493447330B3}" type="presParOf" srcId="{5726B2F8-519C-2840-A229-4FBD60649C88}" destId="{C87BB9F6-592D-CC49-BF3D-4D0A2E3415B0}" srcOrd="6" destOrd="0" presId="urn:microsoft.com/office/officeart/2005/8/layout/default"/>
    <dgm:cxn modelId="{6A30833D-E6D4-6046-A0C7-E38B789FC0DC}" type="presParOf" srcId="{5726B2F8-519C-2840-A229-4FBD60649C88}" destId="{C9123E56-2F1E-1A47-AFAD-6B04CF8E4D5C}" srcOrd="7" destOrd="0" presId="urn:microsoft.com/office/officeart/2005/8/layout/default"/>
    <dgm:cxn modelId="{BE132E67-437A-6F43-8134-9393AC906697}" type="presParOf" srcId="{5726B2F8-519C-2840-A229-4FBD60649C88}" destId="{26833743-D730-354C-943D-DE21B631D569}" srcOrd="8" destOrd="0" presId="urn:microsoft.com/office/officeart/2005/8/layout/default"/>
    <dgm:cxn modelId="{2C08177B-2721-BD40-939F-D92A80BFAAD0}" type="presParOf" srcId="{5726B2F8-519C-2840-A229-4FBD60649C88}" destId="{03BFEFCC-842B-6A45-84BC-D7CFC5E2D592}" srcOrd="9" destOrd="0" presId="urn:microsoft.com/office/officeart/2005/8/layout/default"/>
    <dgm:cxn modelId="{127EFE78-2948-7E42-BD91-494A5C292875}" type="presParOf" srcId="{5726B2F8-519C-2840-A229-4FBD60649C88}" destId="{1E67B9E3-13B0-1041-8467-08FC1C683F0C}" srcOrd="10" destOrd="0" presId="urn:microsoft.com/office/officeart/2005/8/layout/default"/>
    <dgm:cxn modelId="{291F713E-DB1D-BB46-8F64-EE4D0A129A8D}" type="presParOf" srcId="{5726B2F8-519C-2840-A229-4FBD60649C88}" destId="{075B6249-B0B6-4642-919E-36DC694CEC06}" srcOrd="11" destOrd="0" presId="urn:microsoft.com/office/officeart/2005/8/layout/default"/>
    <dgm:cxn modelId="{950B2417-8DC5-084F-80EE-14F2EA589BE0}" type="presParOf" srcId="{5726B2F8-519C-2840-A229-4FBD60649C88}" destId="{556682CB-9C00-9740-8C41-EB078F1A6002}" srcOrd="12" destOrd="0" presId="urn:microsoft.com/office/officeart/2005/8/layout/default"/>
    <dgm:cxn modelId="{976BC734-675C-374A-8EED-B7B70DC71696}" type="presParOf" srcId="{5726B2F8-519C-2840-A229-4FBD60649C88}" destId="{D8918673-271E-0C40-8899-D027D43D745E}" srcOrd="13" destOrd="0" presId="urn:microsoft.com/office/officeart/2005/8/layout/default"/>
    <dgm:cxn modelId="{17EFF222-1CC4-0B4F-BCEA-AF8F3F99F6D3}" type="presParOf" srcId="{5726B2F8-519C-2840-A229-4FBD60649C88}" destId="{61093B45-92A4-094E-971D-F4DB63C97CDF}" srcOrd="14" destOrd="0" presId="urn:microsoft.com/office/officeart/2005/8/layout/default"/>
    <dgm:cxn modelId="{13CF3E0C-A678-0148-8474-98D93C7FFE29}" type="presParOf" srcId="{5726B2F8-519C-2840-A229-4FBD60649C88}" destId="{E3FFFB35-BF19-3446-B971-58761184C3EC}" srcOrd="15" destOrd="0" presId="urn:microsoft.com/office/officeart/2005/8/layout/default"/>
    <dgm:cxn modelId="{204B4987-F723-E147-AF64-0999D444F7C1}" type="presParOf" srcId="{5726B2F8-519C-2840-A229-4FBD60649C88}" destId="{7EE098D1-DEAF-464F-9F52-585E467838DA}"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95DEAE-C407-744B-9C99-F7074A67801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59CD13A2-B418-0441-BB6A-16A2E7C4A7C6}">
      <dgm:prSet custT="1"/>
      <dgm:spPr/>
      <dgm:t>
        <a:bodyPr/>
        <a:lstStyle/>
        <a:p>
          <a:pPr algn="ctr" rtl="0"/>
          <a:r>
            <a:rPr lang="es-ES" sz="5400" dirty="0" smtClean="0"/>
            <a:t>DINÁMICA</a:t>
          </a:r>
          <a:endParaRPr lang="es-ES" sz="5400" dirty="0"/>
        </a:p>
      </dgm:t>
    </dgm:pt>
    <dgm:pt modelId="{45738FD7-BCA7-4546-901A-4307FACE1AD8}" type="parTrans" cxnId="{91BCB2DC-9519-714F-89AE-601F5B42ED46}">
      <dgm:prSet/>
      <dgm:spPr/>
      <dgm:t>
        <a:bodyPr/>
        <a:lstStyle/>
        <a:p>
          <a:endParaRPr lang="es-ES_tradnl"/>
        </a:p>
      </dgm:t>
    </dgm:pt>
    <dgm:pt modelId="{976C6230-A7ED-4046-9533-7BDB0D5D37F2}" type="sibTrans" cxnId="{91BCB2DC-9519-714F-89AE-601F5B42ED46}">
      <dgm:prSet/>
      <dgm:spPr/>
      <dgm:t>
        <a:bodyPr/>
        <a:lstStyle/>
        <a:p>
          <a:endParaRPr lang="es-ES_tradnl"/>
        </a:p>
      </dgm:t>
    </dgm:pt>
    <dgm:pt modelId="{38C5F407-3DA1-964A-ADEF-544D7B73E45F}" type="pres">
      <dgm:prSet presAssocID="{8295DEAE-C407-744B-9C99-F7074A67801B}" presName="linear" presStyleCnt="0">
        <dgm:presLayoutVars>
          <dgm:animLvl val="lvl"/>
          <dgm:resizeHandles val="exact"/>
        </dgm:presLayoutVars>
      </dgm:prSet>
      <dgm:spPr/>
      <dgm:t>
        <a:bodyPr/>
        <a:lstStyle/>
        <a:p>
          <a:endParaRPr lang="es-ES_tradnl"/>
        </a:p>
      </dgm:t>
    </dgm:pt>
    <dgm:pt modelId="{BD12F6F4-B74C-A544-B663-590B4EE9CDF0}" type="pres">
      <dgm:prSet presAssocID="{59CD13A2-B418-0441-BB6A-16A2E7C4A7C6}" presName="parentText" presStyleLbl="node1" presStyleIdx="0" presStyleCnt="1">
        <dgm:presLayoutVars>
          <dgm:chMax val="0"/>
          <dgm:bulletEnabled val="1"/>
        </dgm:presLayoutVars>
      </dgm:prSet>
      <dgm:spPr/>
      <dgm:t>
        <a:bodyPr/>
        <a:lstStyle/>
        <a:p>
          <a:endParaRPr lang="es-ES_tradnl"/>
        </a:p>
      </dgm:t>
    </dgm:pt>
  </dgm:ptLst>
  <dgm:cxnLst>
    <dgm:cxn modelId="{91BCB2DC-9519-714F-89AE-601F5B42ED46}" srcId="{8295DEAE-C407-744B-9C99-F7074A67801B}" destId="{59CD13A2-B418-0441-BB6A-16A2E7C4A7C6}" srcOrd="0" destOrd="0" parTransId="{45738FD7-BCA7-4546-901A-4307FACE1AD8}" sibTransId="{976C6230-A7ED-4046-9533-7BDB0D5D37F2}"/>
    <dgm:cxn modelId="{5D3C9F9C-26CA-4942-BB12-94B61F8AA70C}" type="presOf" srcId="{8295DEAE-C407-744B-9C99-F7074A67801B}" destId="{38C5F407-3DA1-964A-ADEF-544D7B73E45F}" srcOrd="0" destOrd="0" presId="urn:microsoft.com/office/officeart/2005/8/layout/vList2"/>
    <dgm:cxn modelId="{F125A057-666A-A848-ADA5-D0DFB0EDDF5D}" type="presOf" srcId="{59CD13A2-B418-0441-BB6A-16A2E7C4A7C6}" destId="{BD12F6F4-B74C-A544-B663-590B4EE9CDF0}" srcOrd="0" destOrd="0" presId="urn:microsoft.com/office/officeart/2005/8/layout/vList2"/>
    <dgm:cxn modelId="{812D9518-6D86-7247-AECC-59C6C398585B}" type="presParOf" srcId="{38C5F407-3DA1-964A-ADEF-544D7B73E45F}" destId="{BD12F6F4-B74C-A544-B663-590B4EE9CD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F9461D-71C4-9648-B048-2D197336A03D}" type="doc">
      <dgm:prSet loTypeId="urn:microsoft.com/office/officeart/2008/layout/PictureStrips" loCatId="list" qsTypeId="urn:microsoft.com/office/officeart/2005/8/quickstyle/simple4" qsCatId="simple" csTypeId="urn:microsoft.com/office/officeart/2005/8/colors/accent1_2" csCatId="accent1" phldr="1"/>
      <dgm:spPr/>
      <dgm:t>
        <a:bodyPr/>
        <a:lstStyle/>
        <a:p>
          <a:endParaRPr lang="es-ES_tradnl"/>
        </a:p>
      </dgm:t>
    </dgm:pt>
    <dgm:pt modelId="{E89DA630-81C3-134F-B8C2-9329FA464FDE}">
      <dgm:prSet custT="1"/>
      <dgm:spPr/>
      <dgm:t>
        <a:bodyPr/>
        <a:lstStyle/>
        <a:p>
          <a:pPr algn="just" rtl="0"/>
          <a:r>
            <a:rPr lang="es-ES_tradnl" sz="2000" b="1" dirty="0" smtClean="0"/>
            <a:t>NO HACER DISTINCIÓN DE PERSONAS</a:t>
          </a:r>
          <a:endParaRPr lang="es-ES_tradnl" sz="2000" b="1" dirty="0"/>
        </a:p>
      </dgm:t>
    </dgm:pt>
    <dgm:pt modelId="{B8BEFF9F-BCCD-E846-B961-3B48DD60D1A7}" type="parTrans" cxnId="{954B410B-7520-2341-ADBD-04E22A73ED78}">
      <dgm:prSet/>
      <dgm:spPr/>
      <dgm:t>
        <a:bodyPr/>
        <a:lstStyle/>
        <a:p>
          <a:pPr algn="just"/>
          <a:endParaRPr lang="es-ES_tradnl" sz="3200" b="1"/>
        </a:p>
      </dgm:t>
    </dgm:pt>
    <dgm:pt modelId="{C1FA13E7-2CD5-0F45-8F26-5450D99EF803}" type="sibTrans" cxnId="{954B410B-7520-2341-ADBD-04E22A73ED78}">
      <dgm:prSet/>
      <dgm:spPr/>
      <dgm:t>
        <a:bodyPr/>
        <a:lstStyle/>
        <a:p>
          <a:pPr algn="just"/>
          <a:endParaRPr lang="es-ES_tradnl" sz="3200" b="1"/>
        </a:p>
      </dgm:t>
    </dgm:pt>
    <dgm:pt modelId="{CF455A23-DEEE-CB4D-8971-77A7264E73C2}">
      <dgm:prSet custT="1"/>
      <dgm:spPr/>
      <dgm:t>
        <a:bodyPr/>
        <a:lstStyle/>
        <a:p>
          <a:pPr algn="just" rtl="0"/>
          <a:r>
            <a:rPr lang="es-ES_tradnl" sz="2000" b="1" dirty="0" smtClean="0"/>
            <a:t>PARA SERVIR NO NECESITAS DINERO</a:t>
          </a:r>
          <a:endParaRPr lang="es-ES_tradnl" sz="2000" b="1" dirty="0"/>
        </a:p>
      </dgm:t>
    </dgm:pt>
    <dgm:pt modelId="{03AA7824-4F23-5F43-A4F3-B272F434CCA5}" type="parTrans" cxnId="{4A735E56-3824-6D4C-AE8B-324A3B4D8BC9}">
      <dgm:prSet/>
      <dgm:spPr/>
      <dgm:t>
        <a:bodyPr/>
        <a:lstStyle/>
        <a:p>
          <a:pPr algn="just"/>
          <a:endParaRPr lang="es-ES_tradnl" sz="3200" b="1"/>
        </a:p>
      </dgm:t>
    </dgm:pt>
    <dgm:pt modelId="{3421E742-0BC0-624B-A1F5-C4EBCA314F94}" type="sibTrans" cxnId="{4A735E56-3824-6D4C-AE8B-324A3B4D8BC9}">
      <dgm:prSet/>
      <dgm:spPr/>
      <dgm:t>
        <a:bodyPr/>
        <a:lstStyle/>
        <a:p>
          <a:pPr algn="just"/>
          <a:endParaRPr lang="es-ES_tradnl" sz="3200" b="1"/>
        </a:p>
      </dgm:t>
    </dgm:pt>
    <dgm:pt modelId="{E98F77EF-0928-264B-A438-26D62D6FE66F}">
      <dgm:prSet custT="1"/>
      <dgm:spPr/>
      <dgm:t>
        <a:bodyPr/>
        <a:lstStyle/>
        <a:p>
          <a:pPr algn="just"/>
          <a:r>
            <a:rPr lang="es-ES_tradnl" sz="2000" b="1" smtClean="0"/>
            <a:t>SE NECESITA TENER BUENOS MODALES</a:t>
          </a:r>
          <a:endParaRPr lang="es-ES_tradnl" sz="2000" b="1"/>
        </a:p>
      </dgm:t>
    </dgm:pt>
    <dgm:pt modelId="{EA1BF7D7-5535-6C4F-8836-DE7A1142D552}" type="parTrans" cxnId="{C7D4795F-17B1-C240-9152-A8AA2A886769}">
      <dgm:prSet/>
      <dgm:spPr/>
      <dgm:t>
        <a:bodyPr/>
        <a:lstStyle/>
        <a:p>
          <a:pPr algn="just"/>
          <a:endParaRPr lang="es-ES_tradnl" sz="3200" b="1"/>
        </a:p>
      </dgm:t>
    </dgm:pt>
    <dgm:pt modelId="{B6AECC15-897B-C148-97AE-9F7AAA4DB4A9}" type="sibTrans" cxnId="{C7D4795F-17B1-C240-9152-A8AA2A886769}">
      <dgm:prSet/>
      <dgm:spPr/>
      <dgm:t>
        <a:bodyPr/>
        <a:lstStyle/>
        <a:p>
          <a:pPr algn="just"/>
          <a:endParaRPr lang="es-ES_tradnl" sz="3200" b="1"/>
        </a:p>
      </dgm:t>
    </dgm:pt>
    <dgm:pt modelId="{97AC9E7B-D2A7-5845-9203-87515638A774}" type="pres">
      <dgm:prSet presAssocID="{41F9461D-71C4-9648-B048-2D197336A03D}" presName="Name0" presStyleCnt="0">
        <dgm:presLayoutVars>
          <dgm:dir/>
          <dgm:resizeHandles val="exact"/>
        </dgm:presLayoutVars>
      </dgm:prSet>
      <dgm:spPr/>
      <dgm:t>
        <a:bodyPr/>
        <a:lstStyle/>
        <a:p>
          <a:endParaRPr lang="es-ES_tradnl"/>
        </a:p>
      </dgm:t>
    </dgm:pt>
    <dgm:pt modelId="{D6C05D21-67B5-0044-81CE-B2DFB8904FE5}" type="pres">
      <dgm:prSet presAssocID="{E89DA630-81C3-134F-B8C2-9329FA464FDE}" presName="composite" presStyleCnt="0"/>
      <dgm:spPr/>
    </dgm:pt>
    <dgm:pt modelId="{EA8C9142-98E3-A142-ADA5-4CE57BB52437}" type="pres">
      <dgm:prSet presAssocID="{E89DA630-81C3-134F-B8C2-9329FA464FDE}" presName="rect1" presStyleLbl="trAlignAcc1" presStyleIdx="0" presStyleCnt="3">
        <dgm:presLayoutVars>
          <dgm:bulletEnabled val="1"/>
        </dgm:presLayoutVars>
      </dgm:prSet>
      <dgm:spPr/>
      <dgm:t>
        <a:bodyPr/>
        <a:lstStyle/>
        <a:p>
          <a:endParaRPr lang="es-ES_tradnl"/>
        </a:p>
      </dgm:t>
    </dgm:pt>
    <dgm:pt modelId="{C768CBC0-4FC6-E147-A7D5-38964B7E6235}" type="pres">
      <dgm:prSet presAssocID="{E89DA630-81C3-134F-B8C2-9329FA464FDE}" presName="rect2" presStyleLbl="fgImgPlace1" presStyleIdx="0" presStyleCnt="3" custScaleX="241375" custLinFactNeighborX="-94492" custLinFactNeighborY="10800"/>
      <dgm:spPr>
        <a:blipFill rotWithShape="1">
          <a:blip xmlns:r="http://schemas.openxmlformats.org/officeDocument/2006/relationships" r:embed="rId1"/>
          <a:stretch>
            <a:fillRect/>
          </a:stretch>
        </a:blipFill>
      </dgm:spPr>
      <dgm:t>
        <a:bodyPr/>
        <a:lstStyle/>
        <a:p>
          <a:endParaRPr lang="es-ES_tradnl"/>
        </a:p>
      </dgm:t>
    </dgm:pt>
    <dgm:pt modelId="{9C5806E8-119D-EF4E-B5DA-31ED4A7D6369}" type="pres">
      <dgm:prSet presAssocID="{C1FA13E7-2CD5-0F45-8F26-5450D99EF803}" presName="sibTrans" presStyleCnt="0"/>
      <dgm:spPr/>
    </dgm:pt>
    <dgm:pt modelId="{78756FEB-0494-FC49-9CDF-EBC1AD7664F6}" type="pres">
      <dgm:prSet presAssocID="{CF455A23-DEEE-CB4D-8971-77A7264E73C2}" presName="composite" presStyleCnt="0"/>
      <dgm:spPr/>
    </dgm:pt>
    <dgm:pt modelId="{1DD11580-E3A7-A34D-BD8E-0CC536DD4F18}" type="pres">
      <dgm:prSet presAssocID="{CF455A23-DEEE-CB4D-8971-77A7264E73C2}" presName="rect1" presStyleLbl="trAlignAcc1" presStyleIdx="1" presStyleCnt="3">
        <dgm:presLayoutVars>
          <dgm:bulletEnabled val="1"/>
        </dgm:presLayoutVars>
      </dgm:prSet>
      <dgm:spPr/>
      <dgm:t>
        <a:bodyPr/>
        <a:lstStyle/>
        <a:p>
          <a:endParaRPr lang="es-ES_tradnl"/>
        </a:p>
      </dgm:t>
    </dgm:pt>
    <dgm:pt modelId="{347CFBAE-9006-F14C-A53F-7FE7DE4A1D41}" type="pres">
      <dgm:prSet presAssocID="{CF455A23-DEEE-CB4D-8971-77A7264E73C2}" presName="rect2" presStyleLbl="fgImgPlace1" presStyleIdx="1" presStyleCnt="3" custScaleX="257173" custLinFactNeighborX="-98442" custLinFactNeighborY="4497"/>
      <dgm:spPr>
        <a:blipFill rotWithShape="1">
          <a:blip xmlns:r="http://schemas.openxmlformats.org/officeDocument/2006/relationships" r:embed="rId2"/>
          <a:stretch>
            <a:fillRect/>
          </a:stretch>
        </a:blipFill>
      </dgm:spPr>
      <dgm:t>
        <a:bodyPr/>
        <a:lstStyle/>
        <a:p>
          <a:endParaRPr lang="es-ES_tradnl"/>
        </a:p>
      </dgm:t>
    </dgm:pt>
    <dgm:pt modelId="{66096174-F039-6C4D-B2C9-608773049257}" type="pres">
      <dgm:prSet presAssocID="{3421E742-0BC0-624B-A1F5-C4EBCA314F94}" presName="sibTrans" presStyleCnt="0"/>
      <dgm:spPr/>
    </dgm:pt>
    <dgm:pt modelId="{4AB6F45F-D8B4-F440-98C4-2E9763253D77}" type="pres">
      <dgm:prSet presAssocID="{E98F77EF-0928-264B-A438-26D62D6FE66F}" presName="composite" presStyleCnt="0"/>
      <dgm:spPr/>
    </dgm:pt>
    <dgm:pt modelId="{B57E1705-DBBF-E549-8D80-6E589B7CE71F}" type="pres">
      <dgm:prSet presAssocID="{E98F77EF-0928-264B-A438-26D62D6FE66F}" presName="rect1" presStyleLbl="trAlignAcc1" presStyleIdx="2" presStyleCnt="3">
        <dgm:presLayoutVars>
          <dgm:bulletEnabled val="1"/>
        </dgm:presLayoutVars>
      </dgm:prSet>
      <dgm:spPr/>
      <dgm:t>
        <a:bodyPr/>
        <a:lstStyle/>
        <a:p>
          <a:endParaRPr lang="es-ES_tradnl"/>
        </a:p>
      </dgm:t>
    </dgm:pt>
    <dgm:pt modelId="{59FC8EAD-7A5C-CA4D-A7C9-97FA0D91C30C}" type="pres">
      <dgm:prSet presAssocID="{E98F77EF-0928-264B-A438-26D62D6FE66F}" presName="rect2" presStyleLbl="fgImgPlace1" presStyleIdx="2" presStyleCnt="3" custScaleX="246641" custLinFactNeighborX="-95809" custLinFactNeighborY="3600"/>
      <dgm:spPr>
        <a:blipFill rotWithShape="1">
          <a:blip xmlns:r="http://schemas.openxmlformats.org/officeDocument/2006/relationships" r:embed="rId3"/>
          <a:stretch>
            <a:fillRect/>
          </a:stretch>
        </a:blipFill>
      </dgm:spPr>
      <dgm:t>
        <a:bodyPr/>
        <a:lstStyle/>
        <a:p>
          <a:endParaRPr lang="es-ES_tradnl"/>
        </a:p>
      </dgm:t>
    </dgm:pt>
  </dgm:ptLst>
  <dgm:cxnLst>
    <dgm:cxn modelId="{7F4B66B8-35C8-7D48-80B1-BEAFF19F47BE}" type="presOf" srcId="{E89DA630-81C3-134F-B8C2-9329FA464FDE}" destId="{EA8C9142-98E3-A142-ADA5-4CE57BB52437}" srcOrd="0" destOrd="0" presId="urn:microsoft.com/office/officeart/2008/layout/PictureStrips"/>
    <dgm:cxn modelId="{43982EAC-F8EB-B24D-B8E9-EABA4BF287C7}" type="presOf" srcId="{41F9461D-71C4-9648-B048-2D197336A03D}" destId="{97AC9E7B-D2A7-5845-9203-87515638A774}" srcOrd="0" destOrd="0" presId="urn:microsoft.com/office/officeart/2008/layout/PictureStrips"/>
    <dgm:cxn modelId="{C7D4795F-17B1-C240-9152-A8AA2A886769}" srcId="{41F9461D-71C4-9648-B048-2D197336A03D}" destId="{E98F77EF-0928-264B-A438-26D62D6FE66F}" srcOrd="2" destOrd="0" parTransId="{EA1BF7D7-5535-6C4F-8836-DE7A1142D552}" sibTransId="{B6AECC15-897B-C148-97AE-9F7AAA4DB4A9}"/>
    <dgm:cxn modelId="{954B410B-7520-2341-ADBD-04E22A73ED78}" srcId="{41F9461D-71C4-9648-B048-2D197336A03D}" destId="{E89DA630-81C3-134F-B8C2-9329FA464FDE}" srcOrd="0" destOrd="0" parTransId="{B8BEFF9F-BCCD-E846-B961-3B48DD60D1A7}" sibTransId="{C1FA13E7-2CD5-0F45-8F26-5450D99EF803}"/>
    <dgm:cxn modelId="{2338C22F-A29A-9646-87C0-A82302275D52}" type="presOf" srcId="{E98F77EF-0928-264B-A438-26D62D6FE66F}" destId="{B57E1705-DBBF-E549-8D80-6E589B7CE71F}" srcOrd="0" destOrd="0" presId="urn:microsoft.com/office/officeart/2008/layout/PictureStrips"/>
    <dgm:cxn modelId="{0AB253C8-71F2-6C40-90FF-D87B9FA3A929}" type="presOf" srcId="{CF455A23-DEEE-CB4D-8971-77A7264E73C2}" destId="{1DD11580-E3A7-A34D-BD8E-0CC536DD4F18}" srcOrd="0" destOrd="0" presId="urn:microsoft.com/office/officeart/2008/layout/PictureStrips"/>
    <dgm:cxn modelId="{4A735E56-3824-6D4C-AE8B-324A3B4D8BC9}" srcId="{41F9461D-71C4-9648-B048-2D197336A03D}" destId="{CF455A23-DEEE-CB4D-8971-77A7264E73C2}" srcOrd="1" destOrd="0" parTransId="{03AA7824-4F23-5F43-A4F3-B272F434CCA5}" sibTransId="{3421E742-0BC0-624B-A1F5-C4EBCA314F94}"/>
    <dgm:cxn modelId="{32E88510-FF5F-8E4A-AED8-8189068B1F23}" type="presParOf" srcId="{97AC9E7B-D2A7-5845-9203-87515638A774}" destId="{D6C05D21-67B5-0044-81CE-B2DFB8904FE5}" srcOrd="0" destOrd="0" presId="urn:microsoft.com/office/officeart/2008/layout/PictureStrips"/>
    <dgm:cxn modelId="{F52CAD53-20FE-4E4B-9CA2-907AFC710EFD}" type="presParOf" srcId="{D6C05D21-67B5-0044-81CE-B2DFB8904FE5}" destId="{EA8C9142-98E3-A142-ADA5-4CE57BB52437}" srcOrd="0" destOrd="0" presId="urn:microsoft.com/office/officeart/2008/layout/PictureStrips"/>
    <dgm:cxn modelId="{4009FD80-7610-9C4A-81AA-624257043637}" type="presParOf" srcId="{D6C05D21-67B5-0044-81CE-B2DFB8904FE5}" destId="{C768CBC0-4FC6-E147-A7D5-38964B7E6235}" srcOrd="1" destOrd="0" presId="urn:microsoft.com/office/officeart/2008/layout/PictureStrips"/>
    <dgm:cxn modelId="{A2E0B05F-5BA8-9643-9FBB-639CC7BC18CD}" type="presParOf" srcId="{97AC9E7B-D2A7-5845-9203-87515638A774}" destId="{9C5806E8-119D-EF4E-B5DA-31ED4A7D6369}" srcOrd="1" destOrd="0" presId="urn:microsoft.com/office/officeart/2008/layout/PictureStrips"/>
    <dgm:cxn modelId="{EA14B026-6C7D-7746-B04A-6E54EFC9D49C}" type="presParOf" srcId="{97AC9E7B-D2A7-5845-9203-87515638A774}" destId="{78756FEB-0494-FC49-9CDF-EBC1AD7664F6}" srcOrd="2" destOrd="0" presId="urn:microsoft.com/office/officeart/2008/layout/PictureStrips"/>
    <dgm:cxn modelId="{EE90093B-0D6C-844A-BC85-6C91DA486C29}" type="presParOf" srcId="{78756FEB-0494-FC49-9CDF-EBC1AD7664F6}" destId="{1DD11580-E3A7-A34D-BD8E-0CC536DD4F18}" srcOrd="0" destOrd="0" presId="urn:microsoft.com/office/officeart/2008/layout/PictureStrips"/>
    <dgm:cxn modelId="{E011EA2C-105B-B84D-A802-6206896DA9E8}" type="presParOf" srcId="{78756FEB-0494-FC49-9CDF-EBC1AD7664F6}" destId="{347CFBAE-9006-F14C-A53F-7FE7DE4A1D41}" srcOrd="1" destOrd="0" presId="urn:microsoft.com/office/officeart/2008/layout/PictureStrips"/>
    <dgm:cxn modelId="{84277190-2EC5-B043-9148-E9DE91E59A71}" type="presParOf" srcId="{97AC9E7B-D2A7-5845-9203-87515638A774}" destId="{66096174-F039-6C4D-B2C9-608773049257}" srcOrd="3" destOrd="0" presId="urn:microsoft.com/office/officeart/2008/layout/PictureStrips"/>
    <dgm:cxn modelId="{23DBDC06-CAFC-0C44-9939-DD6930591549}" type="presParOf" srcId="{97AC9E7B-D2A7-5845-9203-87515638A774}" destId="{4AB6F45F-D8B4-F440-98C4-2E9763253D77}" srcOrd="4" destOrd="0" presId="urn:microsoft.com/office/officeart/2008/layout/PictureStrips"/>
    <dgm:cxn modelId="{A95C2326-C35E-BA40-9621-F1711FBC08BF}" type="presParOf" srcId="{4AB6F45F-D8B4-F440-98C4-2E9763253D77}" destId="{B57E1705-DBBF-E549-8D80-6E589B7CE71F}" srcOrd="0" destOrd="0" presId="urn:microsoft.com/office/officeart/2008/layout/PictureStrips"/>
    <dgm:cxn modelId="{F849F0D3-4717-5B46-8B0E-FB11736D1D5C}" type="presParOf" srcId="{4AB6F45F-D8B4-F440-98C4-2E9763253D77}" destId="{59FC8EAD-7A5C-CA4D-A7C9-97FA0D91C30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85DB2C-DB5B-7B47-9994-934717DA22F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67C36E96-14F7-FD4A-89DD-E1F2F7144066}">
      <dgm:prSet custT="1"/>
      <dgm:spPr/>
      <dgm:t>
        <a:bodyPr/>
        <a:lstStyle/>
        <a:p>
          <a:pPr algn="ctr" rtl="0"/>
          <a:r>
            <a:rPr lang="es-ES_tradnl" sz="3200" b="1" dirty="0" smtClean="0"/>
            <a:t>PARA CUIDAR LA GREY DE DIOS SE REQUIERE:</a:t>
          </a:r>
          <a:endParaRPr lang="es-ES_tradnl" sz="3200" dirty="0"/>
        </a:p>
      </dgm:t>
    </dgm:pt>
    <dgm:pt modelId="{30F70001-2861-D346-B8B4-85694BBDABB3}" type="parTrans" cxnId="{78D11A86-E3E8-424E-9CDC-7E199ABB4155}">
      <dgm:prSet/>
      <dgm:spPr/>
      <dgm:t>
        <a:bodyPr/>
        <a:lstStyle/>
        <a:p>
          <a:pPr algn="ctr"/>
          <a:endParaRPr lang="es-ES_tradnl" sz="2400"/>
        </a:p>
      </dgm:t>
    </dgm:pt>
    <dgm:pt modelId="{E1E03062-498C-2B4E-8578-B20A8EFDA939}" type="sibTrans" cxnId="{78D11A86-E3E8-424E-9CDC-7E199ABB4155}">
      <dgm:prSet/>
      <dgm:spPr/>
      <dgm:t>
        <a:bodyPr/>
        <a:lstStyle/>
        <a:p>
          <a:pPr algn="ctr"/>
          <a:endParaRPr lang="es-ES_tradnl" sz="2400"/>
        </a:p>
      </dgm:t>
    </dgm:pt>
    <dgm:pt modelId="{3C5D6F8F-C44E-0649-97D1-8746E69CB22E}" type="pres">
      <dgm:prSet presAssocID="{BD85DB2C-DB5B-7B47-9994-934717DA22F6}" presName="linear" presStyleCnt="0">
        <dgm:presLayoutVars>
          <dgm:animLvl val="lvl"/>
          <dgm:resizeHandles val="exact"/>
        </dgm:presLayoutVars>
      </dgm:prSet>
      <dgm:spPr/>
      <dgm:t>
        <a:bodyPr/>
        <a:lstStyle/>
        <a:p>
          <a:endParaRPr lang="es-ES_tradnl"/>
        </a:p>
      </dgm:t>
    </dgm:pt>
    <dgm:pt modelId="{77C34DDE-4F75-CF45-A20B-129D4AE23175}" type="pres">
      <dgm:prSet presAssocID="{67C36E96-14F7-FD4A-89DD-E1F2F7144066}" presName="parentText" presStyleLbl="node1" presStyleIdx="0" presStyleCnt="1">
        <dgm:presLayoutVars>
          <dgm:chMax val="0"/>
          <dgm:bulletEnabled val="1"/>
        </dgm:presLayoutVars>
      </dgm:prSet>
      <dgm:spPr/>
      <dgm:t>
        <a:bodyPr/>
        <a:lstStyle/>
        <a:p>
          <a:endParaRPr lang="es-ES_tradnl"/>
        </a:p>
      </dgm:t>
    </dgm:pt>
  </dgm:ptLst>
  <dgm:cxnLst>
    <dgm:cxn modelId="{EDC66B92-1B0F-B046-A125-F31B2D8C37B7}" type="presOf" srcId="{67C36E96-14F7-FD4A-89DD-E1F2F7144066}" destId="{77C34DDE-4F75-CF45-A20B-129D4AE23175}" srcOrd="0" destOrd="0" presId="urn:microsoft.com/office/officeart/2005/8/layout/vList2"/>
    <dgm:cxn modelId="{4F05661F-ACCC-1542-B28D-D55113E49D7F}" type="presOf" srcId="{BD85DB2C-DB5B-7B47-9994-934717DA22F6}" destId="{3C5D6F8F-C44E-0649-97D1-8746E69CB22E}" srcOrd="0" destOrd="0" presId="urn:microsoft.com/office/officeart/2005/8/layout/vList2"/>
    <dgm:cxn modelId="{78D11A86-E3E8-424E-9CDC-7E199ABB4155}" srcId="{BD85DB2C-DB5B-7B47-9994-934717DA22F6}" destId="{67C36E96-14F7-FD4A-89DD-E1F2F7144066}" srcOrd="0" destOrd="0" parTransId="{30F70001-2861-D346-B8B4-85694BBDABB3}" sibTransId="{E1E03062-498C-2B4E-8578-B20A8EFDA939}"/>
    <dgm:cxn modelId="{00A4949B-9B12-1E45-9B7D-7198D73301A9}" type="presParOf" srcId="{3C5D6F8F-C44E-0649-97D1-8746E69CB22E}" destId="{77C34DDE-4F75-CF45-A20B-129D4AE2317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00346E-A824-8D4E-A99E-93901F38F51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s-ES_tradnl"/>
        </a:p>
      </dgm:t>
    </dgm:pt>
    <dgm:pt modelId="{7BB6F57E-E980-CF47-8B17-F0B49E7DFC53}">
      <dgm:prSet custT="1"/>
      <dgm:spPr/>
      <dgm:t>
        <a:bodyPr/>
        <a:lstStyle/>
        <a:p>
          <a:pPr rtl="0"/>
          <a:r>
            <a:rPr lang="es-CO" sz="1400" b="1" dirty="0" smtClean="0">
              <a:latin typeface="Abadi MT Condensed Extra Bold" charset="0"/>
              <a:ea typeface="Abadi MT Condensed Extra Bold" charset="0"/>
              <a:cs typeface="Abadi MT Condensed Extra Bold" charset="0"/>
            </a:rPr>
            <a:t>LAS DIACONISAS DEBEN ESTAR PRESENTES EN EL TEMPLO Y NUNCA FALTAR A LOS SERVICIOS DE ESCUELA SABATICA, CULTO DIVINO,SOCIEDAD DE JOVENES, Y NOCHES DE REUNIÓN.</a:t>
          </a:r>
          <a:endParaRPr lang="es-CO" sz="1400" b="1" dirty="0">
            <a:latin typeface="Abadi MT Condensed Extra Bold" charset="0"/>
            <a:ea typeface="Abadi MT Condensed Extra Bold" charset="0"/>
            <a:cs typeface="Abadi MT Condensed Extra Bold" charset="0"/>
          </a:endParaRPr>
        </a:p>
      </dgm:t>
    </dgm:pt>
    <dgm:pt modelId="{02DEBBE8-052D-0742-BAE9-61AAA71813F4}" type="parTrans" cxnId="{8B73759D-D402-1146-A8BF-1C9687FDED72}">
      <dgm:prSet/>
      <dgm:spPr/>
      <dgm:t>
        <a:bodyPr/>
        <a:lstStyle/>
        <a:p>
          <a:endParaRPr lang="es-ES_tradnl" sz="4800"/>
        </a:p>
      </dgm:t>
    </dgm:pt>
    <dgm:pt modelId="{7FD9A716-2F3F-6547-A58A-88C5A2665806}" type="sibTrans" cxnId="{8B73759D-D402-1146-A8BF-1C9687FDED72}">
      <dgm:prSet/>
      <dgm:spPr/>
      <dgm:t>
        <a:bodyPr/>
        <a:lstStyle/>
        <a:p>
          <a:endParaRPr lang="es-ES_tradnl" sz="4800"/>
        </a:p>
      </dgm:t>
    </dgm:pt>
    <dgm:pt modelId="{3E13A129-0FAF-4C48-AFF7-9602947ED03E}">
      <dgm:prSet custT="1"/>
      <dgm:spPr/>
      <dgm:t>
        <a:bodyPr/>
        <a:lstStyle/>
        <a:p>
          <a:pPr rtl="0"/>
          <a:r>
            <a:rPr lang="es-ES_tradnl" sz="1400" dirty="0" smtClean="0">
              <a:latin typeface="Abadi MT Condensed Extra Bold" charset="0"/>
              <a:ea typeface="Abadi MT Condensed Extra Bold" charset="0"/>
              <a:cs typeface="Abadi MT Condensed Extra Bold" charset="0"/>
            </a:rPr>
            <a:t>NO MÁS VISITAS, SINO “AMIGOS”</a:t>
          </a:r>
          <a:endParaRPr lang="es-CO" sz="1400" dirty="0"/>
        </a:p>
      </dgm:t>
    </dgm:pt>
    <dgm:pt modelId="{2C8C3F76-F548-1249-89FF-8FFB8CDBCD51}" type="parTrans" cxnId="{7CD11E16-B925-3C4A-ABB4-EE4C67808408}">
      <dgm:prSet/>
      <dgm:spPr/>
      <dgm:t>
        <a:bodyPr/>
        <a:lstStyle/>
        <a:p>
          <a:endParaRPr lang="es-ES_tradnl" sz="4800"/>
        </a:p>
      </dgm:t>
    </dgm:pt>
    <dgm:pt modelId="{1C321877-3F40-5140-A7B8-CB02F0714907}" type="sibTrans" cxnId="{7CD11E16-B925-3C4A-ABB4-EE4C67808408}">
      <dgm:prSet/>
      <dgm:spPr/>
      <dgm:t>
        <a:bodyPr/>
        <a:lstStyle/>
        <a:p>
          <a:endParaRPr lang="es-ES_tradnl" sz="4800"/>
        </a:p>
      </dgm:t>
    </dgm:pt>
    <dgm:pt modelId="{F17C73DE-F837-2542-820E-B7BEE0B8A042}">
      <dgm:prSet custT="1"/>
      <dgm:spPr/>
      <dgm:t>
        <a:bodyPr/>
        <a:lstStyle/>
        <a:p>
          <a:r>
            <a:rPr lang="es-CO" sz="1400" b="0" dirty="0" smtClean="0"/>
            <a:t>Preguntarles el nombre a las visitas y llamarlas por él no hay mejor melodia que te llamen por el nombre.</a:t>
          </a:r>
          <a:endParaRPr lang="es-ES_tradnl" sz="1400" b="0" dirty="0"/>
        </a:p>
      </dgm:t>
    </dgm:pt>
    <dgm:pt modelId="{774B2B33-5DEF-5444-AB21-00127A387576}" type="parTrans" cxnId="{4C832926-DC85-F04B-BD01-98AD158BE60D}">
      <dgm:prSet/>
      <dgm:spPr/>
      <dgm:t>
        <a:bodyPr/>
        <a:lstStyle/>
        <a:p>
          <a:endParaRPr lang="es-ES_tradnl" sz="2800"/>
        </a:p>
      </dgm:t>
    </dgm:pt>
    <dgm:pt modelId="{6D0B355D-4668-8C45-A7F1-3D493DFCF2A9}" type="sibTrans" cxnId="{4C832926-DC85-F04B-BD01-98AD158BE60D}">
      <dgm:prSet/>
      <dgm:spPr/>
      <dgm:t>
        <a:bodyPr/>
        <a:lstStyle/>
        <a:p>
          <a:endParaRPr lang="es-ES_tradnl" sz="2800"/>
        </a:p>
      </dgm:t>
    </dgm:pt>
    <dgm:pt modelId="{3A13BD4D-DFCE-1849-BFCD-ACF5F8EA9D80}">
      <dgm:prSet custT="1"/>
      <dgm:spPr/>
      <dgm:t>
        <a:bodyPr/>
        <a:lstStyle/>
        <a:p>
          <a:r>
            <a:rPr lang="es-CO" sz="1400" b="0" dirty="0" smtClean="0"/>
            <a:t>Ayudar a las visitas con los niños y orientarlas respecto a las clases que funcionan.</a:t>
          </a:r>
          <a:endParaRPr lang="es-CO" sz="1400" b="0" dirty="0"/>
        </a:p>
      </dgm:t>
    </dgm:pt>
    <dgm:pt modelId="{4AC27483-09AB-A04A-8220-331712B0C077}" type="parTrans" cxnId="{2C243351-68F9-9046-AE23-F3A1B17593D4}">
      <dgm:prSet/>
      <dgm:spPr/>
      <dgm:t>
        <a:bodyPr/>
        <a:lstStyle/>
        <a:p>
          <a:endParaRPr lang="es-ES_tradnl" sz="2800"/>
        </a:p>
      </dgm:t>
    </dgm:pt>
    <dgm:pt modelId="{FA43931A-D9B0-E049-A4A3-58712878E715}" type="sibTrans" cxnId="{2C243351-68F9-9046-AE23-F3A1B17593D4}">
      <dgm:prSet/>
      <dgm:spPr/>
      <dgm:t>
        <a:bodyPr/>
        <a:lstStyle/>
        <a:p>
          <a:endParaRPr lang="es-ES_tradnl" sz="2800"/>
        </a:p>
      </dgm:t>
    </dgm:pt>
    <dgm:pt modelId="{9A5B4557-8101-AE43-90BC-ABE4AD3D453E}">
      <dgm:prSet custT="1"/>
      <dgm:spPr/>
      <dgm:t>
        <a:bodyPr/>
        <a:lstStyle/>
        <a:p>
          <a:r>
            <a:rPr lang="es-CO" sz="1400" b="0" dirty="0" smtClean="0"/>
            <a:t>Llevar a los amigos a la clase de amigo.</a:t>
          </a:r>
          <a:endParaRPr lang="es-CO" sz="1400" b="0" dirty="0"/>
        </a:p>
      </dgm:t>
    </dgm:pt>
    <dgm:pt modelId="{FAE8A260-5B62-7944-B1F9-E28ADF3A0E83}" type="parTrans" cxnId="{718314FF-C956-0E47-A484-B160C89D9724}">
      <dgm:prSet/>
      <dgm:spPr/>
      <dgm:t>
        <a:bodyPr/>
        <a:lstStyle/>
        <a:p>
          <a:endParaRPr lang="es-ES_tradnl" sz="2800"/>
        </a:p>
      </dgm:t>
    </dgm:pt>
    <dgm:pt modelId="{F41E6BB0-BB12-9C42-9B99-0854A972AB5D}" type="sibTrans" cxnId="{718314FF-C956-0E47-A484-B160C89D9724}">
      <dgm:prSet/>
      <dgm:spPr/>
      <dgm:t>
        <a:bodyPr/>
        <a:lstStyle/>
        <a:p>
          <a:endParaRPr lang="es-ES_tradnl" sz="2800"/>
        </a:p>
      </dgm:t>
    </dgm:pt>
    <dgm:pt modelId="{612D27C7-C4FA-7746-8067-BA5A54008F46}">
      <dgm:prSet custT="1"/>
      <dgm:spPr/>
      <dgm:t>
        <a:bodyPr/>
        <a:lstStyle/>
        <a:p>
          <a:r>
            <a:rPr lang="es-CO" sz="1400" b="0" dirty="0" smtClean="0"/>
            <a:t>No decir a los amigos, bienvenidas las visitas, se sienten excluidas, “la visita llega y se va”, llamenlas amigos!... El amigo se queda, los amigos son para siempre!.</a:t>
          </a:r>
        </a:p>
      </dgm:t>
    </dgm:pt>
    <dgm:pt modelId="{3062ABCB-32DC-A44B-B4BE-10B897713793}" type="parTrans" cxnId="{B7326C69-87DD-A540-B410-17DD2ABE2825}">
      <dgm:prSet/>
      <dgm:spPr/>
      <dgm:t>
        <a:bodyPr/>
        <a:lstStyle/>
        <a:p>
          <a:endParaRPr lang="es-ES_tradnl" sz="2800"/>
        </a:p>
      </dgm:t>
    </dgm:pt>
    <dgm:pt modelId="{60E94CAB-6CE0-654A-ABBA-0B2EDCB6D724}" type="sibTrans" cxnId="{B7326C69-87DD-A540-B410-17DD2ABE2825}">
      <dgm:prSet/>
      <dgm:spPr/>
      <dgm:t>
        <a:bodyPr/>
        <a:lstStyle/>
        <a:p>
          <a:endParaRPr lang="es-ES_tradnl" sz="2800"/>
        </a:p>
      </dgm:t>
    </dgm:pt>
    <dgm:pt modelId="{0443E592-1A51-BE42-872B-1AD0B8E724D7}">
      <dgm:prSet custT="1"/>
      <dgm:spPr/>
      <dgm:t>
        <a:bodyPr/>
        <a:lstStyle/>
        <a:p>
          <a:r>
            <a:rPr lang="es-CO" sz="1400" b="0" dirty="0" smtClean="0"/>
            <a:t>Dentro del templo atender a las visitas, con himnarios, biblias, y ayudar a buscar en el biblia.</a:t>
          </a:r>
          <a:r>
            <a:rPr lang="es-CO" sz="1800" b="0" dirty="0" smtClean="0"/>
            <a:t/>
          </a:r>
          <a:br>
            <a:rPr lang="es-CO" sz="1800" b="0" dirty="0" smtClean="0"/>
          </a:br>
          <a:endParaRPr lang="es-ES_tradnl" sz="1800" b="0" dirty="0"/>
        </a:p>
      </dgm:t>
    </dgm:pt>
    <dgm:pt modelId="{2214D06C-26BE-5346-BEA6-CE9B5AF783FA}" type="parTrans" cxnId="{DCEA89A6-EC2D-594C-A74E-CC682ADC79C6}">
      <dgm:prSet/>
      <dgm:spPr/>
      <dgm:t>
        <a:bodyPr/>
        <a:lstStyle/>
        <a:p>
          <a:endParaRPr lang="es-ES_tradnl" sz="2800"/>
        </a:p>
      </dgm:t>
    </dgm:pt>
    <dgm:pt modelId="{EE684566-5DFE-5D49-A0B5-E99D46C73987}" type="sibTrans" cxnId="{DCEA89A6-EC2D-594C-A74E-CC682ADC79C6}">
      <dgm:prSet/>
      <dgm:spPr/>
      <dgm:t>
        <a:bodyPr/>
        <a:lstStyle/>
        <a:p>
          <a:endParaRPr lang="es-ES_tradnl" sz="2800"/>
        </a:p>
      </dgm:t>
    </dgm:pt>
    <dgm:pt modelId="{EB484E25-7735-EA46-8D71-8A27A51F8D94}">
      <dgm:prSet custT="1"/>
      <dgm:spPr/>
      <dgm:t>
        <a:bodyPr/>
        <a:lstStyle/>
        <a:p>
          <a:r>
            <a:rPr lang="es-CO" sz="1400" dirty="0" smtClean="0"/>
            <a:t>Debe estar simepre 30 minutos antes de iniciar el programa.</a:t>
          </a:r>
          <a:endParaRPr lang="es-ES_tradnl" sz="1400" dirty="0"/>
        </a:p>
      </dgm:t>
    </dgm:pt>
    <dgm:pt modelId="{00890E44-6860-3B44-9919-CC565C98B88F}" type="parTrans" cxnId="{22530642-DCF5-CF48-BD50-7D5B4A9B1079}">
      <dgm:prSet/>
      <dgm:spPr/>
      <dgm:t>
        <a:bodyPr/>
        <a:lstStyle/>
        <a:p>
          <a:endParaRPr lang="es-ES_tradnl"/>
        </a:p>
      </dgm:t>
    </dgm:pt>
    <dgm:pt modelId="{8426B267-E2EA-3345-97FF-3354943A8E3C}" type="sibTrans" cxnId="{22530642-DCF5-CF48-BD50-7D5B4A9B1079}">
      <dgm:prSet/>
      <dgm:spPr/>
      <dgm:t>
        <a:bodyPr/>
        <a:lstStyle/>
        <a:p>
          <a:endParaRPr lang="es-ES_tradnl"/>
        </a:p>
      </dgm:t>
    </dgm:pt>
    <dgm:pt modelId="{9F961990-C539-AB46-8D8D-4A3D76F40AA8}">
      <dgm:prSet custT="1"/>
      <dgm:spPr/>
      <dgm:t>
        <a:bodyPr/>
        <a:lstStyle/>
        <a:p>
          <a:r>
            <a:rPr lang="es-CO" sz="1400" dirty="0" smtClean="0"/>
            <a:t>Las de recepción dar la bienvenida amablemente, sonrientes, haganlos sentir como en casa.</a:t>
          </a:r>
        </a:p>
      </dgm:t>
    </dgm:pt>
    <dgm:pt modelId="{27B8B5A3-A91C-6840-8E55-C26CDD03FA17}" type="parTrans" cxnId="{871D1040-FF98-214A-8226-4CB12114E293}">
      <dgm:prSet/>
      <dgm:spPr/>
      <dgm:t>
        <a:bodyPr/>
        <a:lstStyle/>
        <a:p>
          <a:endParaRPr lang="es-ES_tradnl"/>
        </a:p>
      </dgm:t>
    </dgm:pt>
    <dgm:pt modelId="{00523290-FC45-9B44-B19B-24B8126798ED}" type="sibTrans" cxnId="{871D1040-FF98-214A-8226-4CB12114E293}">
      <dgm:prSet/>
      <dgm:spPr/>
      <dgm:t>
        <a:bodyPr/>
        <a:lstStyle/>
        <a:p>
          <a:endParaRPr lang="es-ES_tradnl"/>
        </a:p>
      </dgm:t>
    </dgm:pt>
    <dgm:pt modelId="{6DF56098-CA06-FE4B-A1A9-383F618497FF}">
      <dgm:prSet custT="1"/>
      <dgm:spPr/>
      <dgm:t>
        <a:bodyPr/>
        <a:lstStyle/>
        <a:p>
          <a:r>
            <a:rPr lang="es-CO" sz="1400" dirty="0" smtClean="0"/>
            <a:t>Las diaconisas designadas para estar en el templo, saludar las visitas, llevarlas hasta las sillas, ubicarlas, tratarlas con mucho cariño</a:t>
          </a:r>
          <a:endParaRPr lang="es-ES_tradnl" sz="1400" dirty="0"/>
        </a:p>
      </dgm:t>
    </dgm:pt>
    <dgm:pt modelId="{4B55AC2F-9EDD-AD41-B604-8506A500B1E4}" type="parTrans" cxnId="{4F1B76C0-11C4-5E41-81ED-FFC800C15A59}">
      <dgm:prSet/>
      <dgm:spPr/>
      <dgm:t>
        <a:bodyPr/>
        <a:lstStyle/>
        <a:p>
          <a:endParaRPr lang="es-ES_tradnl"/>
        </a:p>
      </dgm:t>
    </dgm:pt>
    <dgm:pt modelId="{387E44C3-1794-5242-934A-B203B0436BAB}" type="sibTrans" cxnId="{4F1B76C0-11C4-5E41-81ED-FFC800C15A59}">
      <dgm:prSet/>
      <dgm:spPr/>
      <dgm:t>
        <a:bodyPr/>
        <a:lstStyle/>
        <a:p>
          <a:endParaRPr lang="es-ES_tradnl"/>
        </a:p>
      </dgm:t>
    </dgm:pt>
    <dgm:pt modelId="{8DFF63D2-3C7F-3540-B7DE-106BF8D4B6C5}">
      <dgm:prSet/>
      <dgm:spPr/>
      <dgm:t>
        <a:bodyPr/>
        <a:lstStyle/>
        <a:p>
          <a:pPr rtl="0"/>
          <a:r>
            <a:rPr lang="es-ES_tradnl" dirty="0" smtClean="0">
              <a:latin typeface="Abadi MT Condensed Extra Bold" charset="0"/>
              <a:ea typeface="Abadi MT Condensed Extra Bold" charset="0"/>
              <a:cs typeface="Abadi MT Condensed Extra Bold" charset="0"/>
            </a:rPr>
            <a:t>INCLUYA A TODOS  EN “GRUPOS DE AMISTAD”</a:t>
          </a:r>
          <a:endParaRPr lang="es-CO" dirty="0"/>
        </a:p>
      </dgm:t>
    </dgm:pt>
    <dgm:pt modelId="{AC3F2FDA-EB5C-6347-899F-814BE562DF29}" type="parTrans" cxnId="{7D6DA232-6971-FD48-92C6-D798C842EEAA}">
      <dgm:prSet/>
      <dgm:spPr/>
      <dgm:t>
        <a:bodyPr/>
        <a:lstStyle/>
        <a:p>
          <a:endParaRPr lang="es-ES_tradnl"/>
        </a:p>
      </dgm:t>
    </dgm:pt>
    <dgm:pt modelId="{31F8D56B-5E7B-1842-9C91-653ED48AC2B5}" type="sibTrans" cxnId="{7D6DA232-6971-FD48-92C6-D798C842EEAA}">
      <dgm:prSet/>
      <dgm:spPr/>
      <dgm:t>
        <a:bodyPr/>
        <a:lstStyle/>
        <a:p>
          <a:endParaRPr lang="es-ES_tradnl"/>
        </a:p>
      </dgm:t>
    </dgm:pt>
    <dgm:pt modelId="{B1612227-C61E-DA4F-9BCB-44C4246BF06A}">
      <dgm:prSet custT="1"/>
      <dgm:spPr/>
      <dgm:t>
        <a:bodyPr/>
        <a:lstStyle/>
        <a:p>
          <a:r>
            <a:rPr lang="es-CO" sz="1400" b="0" dirty="0" smtClean="0"/>
            <a:t>Unir a la iglesia atraves de compañerismo  cristiano en las diferentes actividades sociales que se pueden realizar</a:t>
          </a:r>
          <a:endParaRPr lang="es-ES_tradnl" sz="1400" b="0" dirty="0"/>
        </a:p>
      </dgm:t>
    </dgm:pt>
    <dgm:pt modelId="{04D0B1F0-5C57-0445-9172-0F059D924DCA}" type="parTrans" cxnId="{6D1D509C-10F6-224E-AA09-2914DD787656}">
      <dgm:prSet/>
      <dgm:spPr/>
      <dgm:t>
        <a:bodyPr/>
        <a:lstStyle/>
        <a:p>
          <a:endParaRPr lang="es-ES_tradnl"/>
        </a:p>
      </dgm:t>
    </dgm:pt>
    <dgm:pt modelId="{E3795DE1-646D-B34A-9E4A-EBBF8F238808}" type="sibTrans" cxnId="{6D1D509C-10F6-224E-AA09-2914DD787656}">
      <dgm:prSet/>
      <dgm:spPr/>
      <dgm:t>
        <a:bodyPr/>
        <a:lstStyle/>
        <a:p>
          <a:endParaRPr lang="es-ES_tradnl"/>
        </a:p>
      </dgm:t>
    </dgm:pt>
    <dgm:pt modelId="{C73C8928-AF8A-8640-802A-83B36F2A7185}">
      <dgm:prSet custT="1"/>
      <dgm:spPr/>
      <dgm:t>
        <a:bodyPr/>
        <a:lstStyle/>
        <a:p>
          <a:r>
            <a:rPr lang="es-CO" sz="1400" b="0" i="1" dirty="0" smtClean="0"/>
            <a:t>También se atienden actividades sociales como son: despedidas de solteras, cumpleaños, fiestas de cuna, despedidas de hermanos y familiares que se trasladan, celebración a los recien bautizados,y todo evento que amerite una reunión social. </a:t>
          </a:r>
          <a:endParaRPr lang="es-ES_tradnl" sz="1400" b="0" dirty="0"/>
        </a:p>
      </dgm:t>
    </dgm:pt>
    <dgm:pt modelId="{516903C2-43B1-9A4B-9337-026C656583D6}" type="parTrans" cxnId="{B28BE510-AE0A-D140-B004-20A12339B7A0}">
      <dgm:prSet/>
      <dgm:spPr/>
      <dgm:t>
        <a:bodyPr/>
        <a:lstStyle/>
        <a:p>
          <a:endParaRPr lang="es-ES_tradnl"/>
        </a:p>
      </dgm:t>
    </dgm:pt>
    <dgm:pt modelId="{858F40DC-3EA5-F844-BD44-2C4523354047}" type="sibTrans" cxnId="{B28BE510-AE0A-D140-B004-20A12339B7A0}">
      <dgm:prSet/>
      <dgm:spPr/>
      <dgm:t>
        <a:bodyPr/>
        <a:lstStyle/>
        <a:p>
          <a:endParaRPr lang="es-ES_tradnl"/>
        </a:p>
      </dgm:t>
    </dgm:pt>
    <dgm:pt modelId="{83302A4E-6995-4248-8EAC-43D05EA822F1}" type="pres">
      <dgm:prSet presAssocID="{FB00346E-A824-8D4E-A99E-93901F38F51B}" presName="linear" presStyleCnt="0">
        <dgm:presLayoutVars>
          <dgm:dir/>
          <dgm:animLvl val="lvl"/>
          <dgm:resizeHandles val="exact"/>
        </dgm:presLayoutVars>
      </dgm:prSet>
      <dgm:spPr/>
      <dgm:t>
        <a:bodyPr/>
        <a:lstStyle/>
        <a:p>
          <a:endParaRPr lang="es-ES_tradnl"/>
        </a:p>
      </dgm:t>
    </dgm:pt>
    <dgm:pt modelId="{8CB26348-5306-D24A-80CD-B450753E87E4}" type="pres">
      <dgm:prSet presAssocID="{7BB6F57E-E980-CF47-8B17-F0B49E7DFC53}" presName="parentLin" presStyleCnt="0"/>
      <dgm:spPr/>
    </dgm:pt>
    <dgm:pt modelId="{89C02CAA-19FF-024E-8528-F8075FC56AB1}" type="pres">
      <dgm:prSet presAssocID="{7BB6F57E-E980-CF47-8B17-F0B49E7DFC53}" presName="parentLeftMargin" presStyleLbl="node1" presStyleIdx="0" presStyleCnt="3"/>
      <dgm:spPr/>
      <dgm:t>
        <a:bodyPr/>
        <a:lstStyle/>
        <a:p>
          <a:endParaRPr lang="es-ES_tradnl"/>
        </a:p>
      </dgm:t>
    </dgm:pt>
    <dgm:pt modelId="{7421AD72-B6B4-BC4C-93F2-5A9E57EF710F}" type="pres">
      <dgm:prSet presAssocID="{7BB6F57E-E980-CF47-8B17-F0B49E7DFC53}" presName="parentText" presStyleLbl="node1" presStyleIdx="0" presStyleCnt="3" custScaleX="142857">
        <dgm:presLayoutVars>
          <dgm:chMax val="0"/>
          <dgm:bulletEnabled val="1"/>
        </dgm:presLayoutVars>
      </dgm:prSet>
      <dgm:spPr/>
      <dgm:t>
        <a:bodyPr/>
        <a:lstStyle/>
        <a:p>
          <a:endParaRPr lang="es-ES_tradnl"/>
        </a:p>
      </dgm:t>
    </dgm:pt>
    <dgm:pt modelId="{6ED2779C-4565-A146-BA65-4E2A40949170}" type="pres">
      <dgm:prSet presAssocID="{7BB6F57E-E980-CF47-8B17-F0B49E7DFC53}" presName="negativeSpace" presStyleCnt="0"/>
      <dgm:spPr/>
    </dgm:pt>
    <dgm:pt modelId="{80028CA4-34DE-9B4E-8453-0D9B018A6652}" type="pres">
      <dgm:prSet presAssocID="{7BB6F57E-E980-CF47-8B17-F0B49E7DFC53}" presName="childText" presStyleLbl="conFgAcc1" presStyleIdx="0" presStyleCnt="3">
        <dgm:presLayoutVars>
          <dgm:bulletEnabled val="1"/>
        </dgm:presLayoutVars>
      </dgm:prSet>
      <dgm:spPr/>
      <dgm:t>
        <a:bodyPr/>
        <a:lstStyle/>
        <a:p>
          <a:endParaRPr lang="es-ES_tradnl"/>
        </a:p>
      </dgm:t>
    </dgm:pt>
    <dgm:pt modelId="{0137081D-7808-074B-988B-4A46F065CEB3}" type="pres">
      <dgm:prSet presAssocID="{7FD9A716-2F3F-6547-A58A-88C5A2665806}" presName="spaceBetweenRectangles" presStyleCnt="0"/>
      <dgm:spPr/>
    </dgm:pt>
    <dgm:pt modelId="{EA5396C6-5D18-8D49-93C1-741628ECCBC5}" type="pres">
      <dgm:prSet presAssocID="{3E13A129-0FAF-4C48-AFF7-9602947ED03E}" presName="parentLin" presStyleCnt="0"/>
      <dgm:spPr/>
    </dgm:pt>
    <dgm:pt modelId="{5D8DB26D-FF02-1844-8019-0411CB6D5BB0}" type="pres">
      <dgm:prSet presAssocID="{3E13A129-0FAF-4C48-AFF7-9602947ED03E}" presName="parentLeftMargin" presStyleLbl="node1" presStyleIdx="0" presStyleCnt="3"/>
      <dgm:spPr/>
      <dgm:t>
        <a:bodyPr/>
        <a:lstStyle/>
        <a:p>
          <a:endParaRPr lang="es-ES_tradnl"/>
        </a:p>
      </dgm:t>
    </dgm:pt>
    <dgm:pt modelId="{04BD4B6D-F33B-E84A-807F-F8881B3878F9}" type="pres">
      <dgm:prSet presAssocID="{3E13A129-0FAF-4C48-AFF7-9602947ED03E}" presName="parentText" presStyleLbl="node1" presStyleIdx="1" presStyleCnt="3" custScaleX="139833">
        <dgm:presLayoutVars>
          <dgm:chMax val="0"/>
          <dgm:bulletEnabled val="1"/>
        </dgm:presLayoutVars>
      </dgm:prSet>
      <dgm:spPr/>
      <dgm:t>
        <a:bodyPr/>
        <a:lstStyle/>
        <a:p>
          <a:endParaRPr lang="es-ES_tradnl"/>
        </a:p>
      </dgm:t>
    </dgm:pt>
    <dgm:pt modelId="{F6A851DA-65AA-4448-8251-B68993577B98}" type="pres">
      <dgm:prSet presAssocID="{3E13A129-0FAF-4C48-AFF7-9602947ED03E}" presName="negativeSpace" presStyleCnt="0"/>
      <dgm:spPr/>
    </dgm:pt>
    <dgm:pt modelId="{0818FBF1-BEA8-384C-8E50-FE7C9209E2F6}" type="pres">
      <dgm:prSet presAssocID="{3E13A129-0FAF-4C48-AFF7-9602947ED03E}" presName="childText" presStyleLbl="conFgAcc1" presStyleIdx="1" presStyleCnt="3">
        <dgm:presLayoutVars>
          <dgm:bulletEnabled val="1"/>
        </dgm:presLayoutVars>
      </dgm:prSet>
      <dgm:spPr/>
      <dgm:t>
        <a:bodyPr/>
        <a:lstStyle/>
        <a:p>
          <a:endParaRPr lang="es-ES_tradnl"/>
        </a:p>
      </dgm:t>
    </dgm:pt>
    <dgm:pt modelId="{B3819034-183B-3649-B6EC-F7B9516FDD41}" type="pres">
      <dgm:prSet presAssocID="{1C321877-3F40-5140-A7B8-CB02F0714907}" presName="spaceBetweenRectangles" presStyleCnt="0"/>
      <dgm:spPr/>
    </dgm:pt>
    <dgm:pt modelId="{A87FAC65-030F-2B43-A57B-9A2ACB4F0B2C}" type="pres">
      <dgm:prSet presAssocID="{8DFF63D2-3C7F-3540-B7DE-106BF8D4B6C5}" presName="parentLin" presStyleCnt="0"/>
      <dgm:spPr/>
    </dgm:pt>
    <dgm:pt modelId="{756E219E-EA30-1E40-80C2-69D598B7893F}" type="pres">
      <dgm:prSet presAssocID="{8DFF63D2-3C7F-3540-B7DE-106BF8D4B6C5}" presName="parentLeftMargin" presStyleLbl="node1" presStyleIdx="1" presStyleCnt="3" custScaleX="139833"/>
      <dgm:spPr/>
      <dgm:t>
        <a:bodyPr/>
        <a:lstStyle/>
        <a:p>
          <a:endParaRPr lang="es-ES_tradnl"/>
        </a:p>
      </dgm:t>
    </dgm:pt>
    <dgm:pt modelId="{D06905A6-FA35-D54C-96A5-F24567AFFA00}" type="pres">
      <dgm:prSet presAssocID="{8DFF63D2-3C7F-3540-B7DE-106BF8D4B6C5}" presName="parentText" presStyleLbl="node1" presStyleIdx="2" presStyleCnt="3">
        <dgm:presLayoutVars>
          <dgm:chMax val="0"/>
          <dgm:bulletEnabled val="1"/>
        </dgm:presLayoutVars>
      </dgm:prSet>
      <dgm:spPr/>
      <dgm:t>
        <a:bodyPr/>
        <a:lstStyle/>
        <a:p>
          <a:endParaRPr lang="es-ES_tradnl"/>
        </a:p>
      </dgm:t>
    </dgm:pt>
    <dgm:pt modelId="{82167631-CBDE-CD47-AA8F-2C904B453791}" type="pres">
      <dgm:prSet presAssocID="{8DFF63D2-3C7F-3540-B7DE-106BF8D4B6C5}" presName="negativeSpace" presStyleCnt="0"/>
      <dgm:spPr/>
    </dgm:pt>
    <dgm:pt modelId="{A6027D5B-02AD-BC49-91F3-B22AE8862135}" type="pres">
      <dgm:prSet presAssocID="{8DFF63D2-3C7F-3540-B7DE-106BF8D4B6C5}" presName="childText" presStyleLbl="conFgAcc1" presStyleIdx="2" presStyleCnt="3">
        <dgm:presLayoutVars>
          <dgm:bulletEnabled val="1"/>
        </dgm:presLayoutVars>
      </dgm:prSet>
      <dgm:spPr/>
      <dgm:t>
        <a:bodyPr/>
        <a:lstStyle/>
        <a:p>
          <a:endParaRPr lang="es-ES_tradnl"/>
        </a:p>
      </dgm:t>
    </dgm:pt>
  </dgm:ptLst>
  <dgm:cxnLst>
    <dgm:cxn modelId="{01BF5765-A08C-E646-8632-40F8A6C55FE1}" type="presOf" srcId="{612D27C7-C4FA-7746-8067-BA5A54008F46}" destId="{0818FBF1-BEA8-384C-8E50-FE7C9209E2F6}" srcOrd="0" destOrd="3" presId="urn:microsoft.com/office/officeart/2005/8/layout/list1"/>
    <dgm:cxn modelId="{BF789A7A-B828-9644-9DA4-EEDC1D9C0DAE}" type="presOf" srcId="{B1612227-C61E-DA4F-9BCB-44C4246BF06A}" destId="{A6027D5B-02AD-BC49-91F3-B22AE8862135}" srcOrd="0" destOrd="0" presId="urn:microsoft.com/office/officeart/2005/8/layout/list1"/>
    <dgm:cxn modelId="{871D1040-FF98-214A-8226-4CB12114E293}" srcId="{7BB6F57E-E980-CF47-8B17-F0B49E7DFC53}" destId="{9F961990-C539-AB46-8D8D-4A3D76F40AA8}" srcOrd="1" destOrd="0" parTransId="{27B8B5A3-A91C-6840-8E55-C26CDD03FA17}" sibTransId="{00523290-FC45-9B44-B19B-24B8126798ED}"/>
    <dgm:cxn modelId="{DB69F0AC-720F-584D-80A2-2B9D87CCBF5A}" type="presOf" srcId="{F17C73DE-F837-2542-820E-B7BEE0B8A042}" destId="{0818FBF1-BEA8-384C-8E50-FE7C9209E2F6}" srcOrd="0" destOrd="0" presId="urn:microsoft.com/office/officeart/2005/8/layout/list1"/>
    <dgm:cxn modelId="{6AA51610-F36C-724D-A40A-BB3846DF9F73}" type="presOf" srcId="{9A5B4557-8101-AE43-90BC-ABE4AD3D453E}" destId="{0818FBF1-BEA8-384C-8E50-FE7C9209E2F6}" srcOrd="0" destOrd="2" presId="urn:microsoft.com/office/officeart/2005/8/layout/list1"/>
    <dgm:cxn modelId="{B28BE510-AE0A-D140-B004-20A12339B7A0}" srcId="{8DFF63D2-3C7F-3540-B7DE-106BF8D4B6C5}" destId="{C73C8928-AF8A-8640-802A-83B36F2A7185}" srcOrd="1" destOrd="0" parTransId="{516903C2-43B1-9A4B-9337-026C656583D6}" sibTransId="{858F40DC-3EA5-F844-BD44-2C4523354047}"/>
    <dgm:cxn modelId="{2EB0A632-E606-1D41-8F81-743EC259B855}" type="presOf" srcId="{9F961990-C539-AB46-8D8D-4A3D76F40AA8}" destId="{80028CA4-34DE-9B4E-8453-0D9B018A6652}" srcOrd="0" destOrd="1" presId="urn:microsoft.com/office/officeart/2005/8/layout/list1"/>
    <dgm:cxn modelId="{E3153239-065D-6A46-BDEF-C50816F2CBEF}" type="presOf" srcId="{3A13BD4D-DFCE-1849-BFCD-ACF5F8EA9D80}" destId="{0818FBF1-BEA8-384C-8E50-FE7C9209E2F6}" srcOrd="0" destOrd="1" presId="urn:microsoft.com/office/officeart/2005/8/layout/list1"/>
    <dgm:cxn modelId="{5BD9E59E-620C-D04D-ADDB-A6B99253DD86}" type="presOf" srcId="{7BB6F57E-E980-CF47-8B17-F0B49E7DFC53}" destId="{89C02CAA-19FF-024E-8528-F8075FC56AB1}" srcOrd="0" destOrd="0" presId="urn:microsoft.com/office/officeart/2005/8/layout/list1"/>
    <dgm:cxn modelId="{6DB2CAFC-196D-1046-BBD1-D4E3F1420B55}" type="presOf" srcId="{7BB6F57E-E980-CF47-8B17-F0B49E7DFC53}" destId="{7421AD72-B6B4-BC4C-93F2-5A9E57EF710F}" srcOrd="1" destOrd="0" presId="urn:microsoft.com/office/officeart/2005/8/layout/list1"/>
    <dgm:cxn modelId="{8B73759D-D402-1146-A8BF-1C9687FDED72}" srcId="{FB00346E-A824-8D4E-A99E-93901F38F51B}" destId="{7BB6F57E-E980-CF47-8B17-F0B49E7DFC53}" srcOrd="0" destOrd="0" parTransId="{02DEBBE8-052D-0742-BAE9-61AAA71813F4}" sibTransId="{7FD9A716-2F3F-6547-A58A-88C5A2665806}"/>
    <dgm:cxn modelId="{B7326C69-87DD-A540-B410-17DD2ABE2825}" srcId="{3E13A129-0FAF-4C48-AFF7-9602947ED03E}" destId="{612D27C7-C4FA-7746-8067-BA5A54008F46}" srcOrd="3" destOrd="0" parTransId="{3062ABCB-32DC-A44B-B4BE-10B897713793}" sibTransId="{60E94CAB-6CE0-654A-ABBA-0B2EDCB6D724}"/>
    <dgm:cxn modelId="{2C243351-68F9-9046-AE23-F3A1B17593D4}" srcId="{3E13A129-0FAF-4C48-AFF7-9602947ED03E}" destId="{3A13BD4D-DFCE-1849-BFCD-ACF5F8EA9D80}" srcOrd="1" destOrd="0" parTransId="{4AC27483-09AB-A04A-8220-331712B0C077}" sibTransId="{FA43931A-D9B0-E049-A4A3-58712878E715}"/>
    <dgm:cxn modelId="{B4DF493D-7085-434B-8049-7A1AE00FEB55}" type="presOf" srcId="{3E13A129-0FAF-4C48-AFF7-9602947ED03E}" destId="{04BD4B6D-F33B-E84A-807F-F8881B3878F9}" srcOrd="1" destOrd="0" presId="urn:microsoft.com/office/officeart/2005/8/layout/list1"/>
    <dgm:cxn modelId="{CD772E54-2468-BC45-BEBF-8A1C11953D5E}" type="presOf" srcId="{3E13A129-0FAF-4C48-AFF7-9602947ED03E}" destId="{5D8DB26D-FF02-1844-8019-0411CB6D5BB0}" srcOrd="0" destOrd="0" presId="urn:microsoft.com/office/officeart/2005/8/layout/list1"/>
    <dgm:cxn modelId="{7D6DA232-6971-FD48-92C6-D798C842EEAA}" srcId="{FB00346E-A824-8D4E-A99E-93901F38F51B}" destId="{8DFF63D2-3C7F-3540-B7DE-106BF8D4B6C5}" srcOrd="2" destOrd="0" parTransId="{AC3F2FDA-EB5C-6347-899F-814BE562DF29}" sibTransId="{31F8D56B-5E7B-1842-9C91-653ED48AC2B5}"/>
    <dgm:cxn modelId="{718314FF-C956-0E47-A484-B160C89D9724}" srcId="{3E13A129-0FAF-4C48-AFF7-9602947ED03E}" destId="{9A5B4557-8101-AE43-90BC-ABE4AD3D453E}" srcOrd="2" destOrd="0" parTransId="{FAE8A260-5B62-7944-B1F9-E28ADF3A0E83}" sibTransId="{F41E6BB0-BB12-9C42-9B99-0854A972AB5D}"/>
    <dgm:cxn modelId="{03C93CA5-1404-454B-A3FF-F814DD95D140}" type="presOf" srcId="{FB00346E-A824-8D4E-A99E-93901F38F51B}" destId="{83302A4E-6995-4248-8EAC-43D05EA822F1}" srcOrd="0" destOrd="0" presId="urn:microsoft.com/office/officeart/2005/8/layout/list1"/>
    <dgm:cxn modelId="{7CD11E16-B925-3C4A-ABB4-EE4C67808408}" srcId="{FB00346E-A824-8D4E-A99E-93901F38F51B}" destId="{3E13A129-0FAF-4C48-AFF7-9602947ED03E}" srcOrd="1" destOrd="0" parTransId="{2C8C3F76-F548-1249-89FF-8FFB8CDBCD51}" sibTransId="{1C321877-3F40-5140-A7B8-CB02F0714907}"/>
    <dgm:cxn modelId="{CD63C57F-D418-3E4D-B044-466AF61AC0D1}" type="presOf" srcId="{C73C8928-AF8A-8640-802A-83B36F2A7185}" destId="{A6027D5B-02AD-BC49-91F3-B22AE8862135}" srcOrd="0" destOrd="1" presId="urn:microsoft.com/office/officeart/2005/8/layout/list1"/>
    <dgm:cxn modelId="{E77A5C56-E693-D646-ACF1-E58022EF2E9B}" type="presOf" srcId="{0443E592-1A51-BE42-872B-1AD0B8E724D7}" destId="{0818FBF1-BEA8-384C-8E50-FE7C9209E2F6}" srcOrd="0" destOrd="4" presId="urn:microsoft.com/office/officeart/2005/8/layout/list1"/>
    <dgm:cxn modelId="{0F8F9B2D-46BB-0742-8BE4-6936A49192D2}" type="presOf" srcId="{EB484E25-7735-EA46-8D71-8A27A51F8D94}" destId="{80028CA4-34DE-9B4E-8453-0D9B018A6652}" srcOrd="0" destOrd="0" presId="urn:microsoft.com/office/officeart/2005/8/layout/list1"/>
    <dgm:cxn modelId="{8C776C91-0C18-7E46-824B-9390B2DA088A}" type="presOf" srcId="{8DFF63D2-3C7F-3540-B7DE-106BF8D4B6C5}" destId="{756E219E-EA30-1E40-80C2-69D598B7893F}" srcOrd="0" destOrd="0" presId="urn:microsoft.com/office/officeart/2005/8/layout/list1"/>
    <dgm:cxn modelId="{4F1B76C0-11C4-5E41-81ED-FFC800C15A59}" srcId="{7BB6F57E-E980-CF47-8B17-F0B49E7DFC53}" destId="{6DF56098-CA06-FE4B-A1A9-383F618497FF}" srcOrd="2" destOrd="0" parTransId="{4B55AC2F-9EDD-AD41-B604-8506A500B1E4}" sibTransId="{387E44C3-1794-5242-934A-B203B0436BAB}"/>
    <dgm:cxn modelId="{22530642-DCF5-CF48-BD50-7D5B4A9B1079}" srcId="{7BB6F57E-E980-CF47-8B17-F0B49E7DFC53}" destId="{EB484E25-7735-EA46-8D71-8A27A51F8D94}" srcOrd="0" destOrd="0" parTransId="{00890E44-6860-3B44-9919-CC565C98B88F}" sibTransId="{8426B267-E2EA-3345-97FF-3354943A8E3C}"/>
    <dgm:cxn modelId="{D89831EC-CB9B-AD44-9BC3-81461178F4DD}" type="presOf" srcId="{8DFF63D2-3C7F-3540-B7DE-106BF8D4B6C5}" destId="{D06905A6-FA35-D54C-96A5-F24567AFFA00}" srcOrd="1" destOrd="0" presId="urn:microsoft.com/office/officeart/2005/8/layout/list1"/>
    <dgm:cxn modelId="{6D1D509C-10F6-224E-AA09-2914DD787656}" srcId="{8DFF63D2-3C7F-3540-B7DE-106BF8D4B6C5}" destId="{B1612227-C61E-DA4F-9BCB-44C4246BF06A}" srcOrd="0" destOrd="0" parTransId="{04D0B1F0-5C57-0445-9172-0F059D924DCA}" sibTransId="{E3795DE1-646D-B34A-9E4A-EBBF8F238808}"/>
    <dgm:cxn modelId="{DCEA89A6-EC2D-594C-A74E-CC682ADC79C6}" srcId="{3E13A129-0FAF-4C48-AFF7-9602947ED03E}" destId="{0443E592-1A51-BE42-872B-1AD0B8E724D7}" srcOrd="4" destOrd="0" parTransId="{2214D06C-26BE-5346-BEA6-CE9B5AF783FA}" sibTransId="{EE684566-5DFE-5D49-A0B5-E99D46C73987}"/>
    <dgm:cxn modelId="{47A5428E-8E74-554C-AA39-64017A691FC4}" type="presOf" srcId="{6DF56098-CA06-FE4B-A1A9-383F618497FF}" destId="{80028CA4-34DE-9B4E-8453-0D9B018A6652}" srcOrd="0" destOrd="2" presId="urn:microsoft.com/office/officeart/2005/8/layout/list1"/>
    <dgm:cxn modelId="{4C832926-DC85-F04B-BD01-98AD158BE60D}" srcId="{3E13A129-0FAF-4C48-AFF7-9602947ED03E}" destId="{F17C73DE-F837-2542-820E-B7BEE0B8A042}" srcOrd="0" destOrd="0" parTransId="{774B2B33-5DEF-5444-AB21-00127A387576}" sibTransId="{6D0B355D-4668-8C45-A7F1-3D493DFCF2A9}"/>
    <dgm:cxn modelId="{CFD63263-8C08-384B-B207-AB071DA374C8}" type="presParOf" srcId="{83302A4E-6995-4248-8EAC-43D05EA822F1}" destId="{8CB26348-5306-D24A-80CD-B450753E87E4}" srcOrd="0" destOrd="0" presId="urn:microsoft.com/office/officeart/2005/8/layout/list1"/>
    <dgm:cxn modelId="{5530BAC4-AE2C-BA4F-A641-7936091BE8B0}" type="presParOf" srcId="{8CB26348-5306-D24A-80CD-B450753E87E4}" destId="{89C02CAA-19FF-024E-8528-F8075FC56AB1}" srcOrd="0" destOrd="0" presId="urn:microsoft.com/office/officeart/2005/8/layout/list1"/>
    <dgm:cxn modelId="{687D4E0F-7E9B-1545-9FE1-74D35C7AC14C}" type="presParOf" srcId="{8CB26348-5306-D24A-80CD-B450753E87E4}" destId="{7421AD72-B6B4-BC4C-93F2-5A9E57EF710F}" srcOrd="1" destOrd="0" presId="urn:microsoft.com/office/officeart/2005/8/layout/list1"/>
    <dgm:cxn modelId="{31E9C1F7-D3F1-9446-815A-BEF3567982CD}" type="presParOf" srcId="{83302A4E-6995-4248-8EAC-43D05EA822F1}" destId="{6ED2779C-4565-A146-BA65-4E2A40949170}" srcOrd="1" destOrd="0" presId="urn:microsoft.com/office/officeart/2005/8/layout/list1"/>
    <dgm:cxn modelId="{8E4A1772-920F-5A43-B630-B6ED52B218CC}" type="presParOf" srcId="{83302A4E-6995-4248-8EAC-43D05EA822F1}" destId="{80028CA4-34DE-9B4E-8453-0D9B018A6652}" srcOrd="2" destOrd="0" presId="urn:microsoft.com/office/officeart/2005/8/layout/list1"/>
    <dgm:cxn modelId="{58933ADC-B280-4544-876F-0B1616B97B50}" type="presParOf" srcId="{83302A4E-6995-4248-8EAC-43D05EA822F1}" destId="{0137081D-7808-074B-988B-4A46F065CEB3}" srcOrd="3" destOrd="0" presId="urn:microsoft.com/office/officeart/2005/8/layout/list1"/>
    <dgm:cxn modelId="{AF6548B5-CB3A-9B45-AB29-1CE8C4E65D3E}" type="presParOf" srcId="{83302A4E-6995-4248-8EAC-43D05EA822F1}" destId="{EA5396C6-5D18-8D49-93C1-741628ECCBC5}" srcOrd="4" destOrd="0" presId="urn:microsoft.com/office/officeart/2005/8/layout/list1"/>
    <dgm:cxn modelId="{8F6F28AF-2EC4-C244-9BA3-707E313F4D9B}" type="presParOf" srcId="{EA5396C6-5D18-8D49-93C1-741628ECCBC5}" destId="{5D8DB26D-FF02-1844-8019-0411CB6D5BB0}" srcOrd="0" destOrd="0" presId="urn:microsoft.com/office/officeart/2005/8/layout/list1"/>
    <dgm:cxn modelId="{DF02B70A-275B-CF41-B315-74A342CFE55F}" type="presParOf" srcId="{EA5396C6-5D18-8D49-93C1-741628ECCBC5}" destId="{04BD4B6D-F33B-E84A-807F-F8881B3878F9}" srcOrd="1" destOrd="0" presId="urn:microsoft.com/office/officeart/2005/8/layout/list1"/>
    <dgm:cxn modelId="{BE53530C-5D72-224B-9875-2565FFF664AB}" type="presParOf" srcId="{83302A4E-6995-4248-8EAC-43D05EA822F1}" destId="{F6A851DA-65AA-4448-8251-B68993577B98}" srcOrd="5" destOrd="0" presId="urn:microsoft.com/office/officeart/2005/8/layout/list1"/>
    <dgm:cxn modelId="{F6CA7EE7-18CF-B04B-B204-3F8823A2E203}" type="presParOf" srcId="{83302A4E-6995-4248-8EAC-43D05EA822F1}" destId="{0818FBF1-BEA8-384C-8E50-FE7C9209E2F6}" srcOrd="6" destOrd="0" presId="urn:microsoft.com/office/officeart/2005/8/layout/list1"/>
    <dgm:cxn modelId="{57A30C79-8F55-E748-85F7-50489BD3FDBB}" type="presParOf" srcId="{83302A4E-6995-4248-8EAC-43D05EA822F1}" destId="{B3819034-183B-3649-B6EC-F7B9516FDD41}" srcOrd="7" destOrd="0" presId="urn:microsoft.com/office/officeart/2005/8/layout/list1"/>
    <dgm:cxn modelId="{74A424F5-EE8A-DC41-AFFE-E4AE66C5BD28}" type="presParOf" srcId="{83302A4E-6995-4248-8EAC-43D05EA822F1}" destId="{A87FAC65-030F-2B43-A57B-9A2ACB4F0B2C}" srcOrd="8" destOrd="0" presId="urn:microsoft.com/office/officeart/2005/8/layout/list1"/>
    <dgm:cxn modelId="{A42CC1A0-CAB0-BB43-9A10-A720A96D46F0}" type="presParOf" srcId="{A87FAC65-030F-2B43-A57B-9A2ACB4F0B2C}" destId="{756E219E-EA30-1E40-80C2-69D598B7893F}" srcOrd="0" destOrd="0" presId="urn:microsoft.com/office/officeart/2005/8/layout/list1"/>
    <dgm:cxn modelId="{9E65D4DA-E70F-0A42-897B-7878AD3BA999}" type="presParOf" srcId="{A87FAC65-030F-2B43-A57B-9A2ACB4F0B2C}" destId="{D06905A6-FA35-D54C-96A5-F24567AFFA00}" srcOrd="1" destOrd="0" presId="urn:microsoft.com/office/officeart/2005/8/layout/list1"/>
    <dgm:cxn modelId="{097E43A2-5124-E748-B704-BCE1001D195F}" type="presParOf" srcId="{83302A4E-6995-4248-8EAC-43D05EA822F1}" destId="{82167631-CBDE-CD47-AA8F-2C904B453791}" srcOrd="9" destOrd="0" presId="urn:microsoft.com/office/officeart/2005/8/layout/list1"/>
    <dgm:cxn modelId="{6F811927-2B85-FB40-9D4F-AC01F5545D3D}" type="presParOf" srcId="{83302A4E-6995-4248-8EAC-43D05EA822F1}" destId="{A6027D5B-02AD-BC49-91F3-B22AE88621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4B667-77E2-9748-A502-7C6346C7D51A}"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s-ES_tradnl"/>
        </a:p>
      </dgm:t>
    </dgm:pt>
    <dgm:pt modelId="{B1C8BC8C-1F7A-B846-B9C3-78074E2436A4}">
      <dgm:prSet custT="1"/>
      <dgm:spPr/>
      <dgm:t>
        <a:bodyPr/>
        <a:lstStyle/>
        <a:p>
          <a:pPr rtl="0"/>
          <a:r>
            <a:rPr lang="es-CO" sz="2000" b="1" dirty="0" smtClean="0"/>
            <a:t>A LOS NECESITADOS-POBRES</a:t>
          </a:r>
          <a:endParaRPr lang="es-CO" sz="2000" dirty="0"/>
        </a:p>
      </dgm:t>
    </dgm:pt>
    <dgm:pt modelId="{E41D4DE8-BD27-A544-95F7-86D4089DCC65}" type="parTrans" cxnId="{73E8FBFC-490F-5342-80AF-CA99131F4C53}">
      <dgm:prSet/>
      <dgm:spPr/>
      <dgm:t>
        <a:bodyPr/>
        <a:lstStyle/>
        <a:p>
          <a:endParaRPr lang="es-ES_tradnl" sz="2400"/>
        </a:p>
      </dgm:t>
    </dgm:pt>
    <dgm:pt modelId="{0E106A96-B0B4-1341-A5BF-FFA68CD6B7B6}" type="sibTrans" cxnId="{73E8FBFC-490F-5342-80AF-CA99131F4C53}">
      <dgm:prSet/>
      <dgm:spPr/>
      <dgm:t>
        <a:bodyPr/>
        <a:lstStyle/>
        <a:p>
          <a:endParaRPr lang="es-ES_tradnl" sz="2400"/>
        </a:p>
      </dgm:t>
    </dgm:pt>
    <dgm:pt modelId="{8E1C1180-AB4A-DE4E-BAB6-2B919DA710AA}">
      <dgm:prSet custT="1"/>
      <dgm:spPr/>
      <dgm:t>
        <a:bodyPr/>
        <a:lstStyle/>
        <a:p>
          <a:pPr rtl="0"/>
          <a:r>
            <a:rPr lang="es-CO" sz="2000" b="1" dirty="0" smtClean="0"/>
            <a:t>LOS ANCIANOS-ASILOS</a:t>
          </a:r>
          <a:endParaRPr lang="es-CO" sz="2000" dirty="0"/>
        </a:p>
      </dgm:t>
    </dgm:pt>
    <dgm:pt modelId="{136026D2-DDBF-5745-9ACA-670C294DDA7C}" type="parTrans" cxnId="{DD9E6D8C-ED91-A649-AF98-9F6D83D71A96}">
      <dgm:prSet/>
      <dgm:spPr/>
      <dgm:t>
        <a:bodyPr/>
        <a:lstStyle/>
        <a:p>
          <a:endParaRPr lang="es-ES_tradnl" sz="2400"/>
        </a:p>
      </dgm:t>
    </dgm:pt>
    <dgm:pt modelId="{E2465F52-4FEF-E540-B49D-0D497CFAC9B8}" type="sibTrans" cxnId="{DD9E6D8C-ED91-A649-AF98-9F6D83D71A96}">
      <dgm:prSet/>
      <dgm:spPr/>
      <dgm:t>
        <a:bodyPr/>
        <a:lstStyle/>
        <a:p>
          <a:endParaRPr lang="es-ES_tradnl" sz="2400"/>
        </a:p>
      </dgm:t>
    </dgm:pt>
    <dgm:pt modelId="{0DE4A922-26BC-BC42-A46B-58B898A03104}">
      <dgm:prSet custT="1"/>
      <dgm:spPr/>
      <dgm:t>
        <a:bodyPr/>
        <a:lstStyle/>
        <a:p>
          <a:pPr rtl="0"/>
          <a:r>
            <a:rPr lang="es-CO" sz="2000" b="1" smtClean="0"/>
            <a:t>ENFERMOS-EN CASA U HOSPITALES</a:t>
          </a:r>
          <a:endParaRPr lang="es-CO" sz="2000"/>
        </a:p>
      </dgm:t>
    </dgm:pt>
    <dgm:pt modelId="{9D2DC9DA-67F6-A44B-A841-154D805EED88}" type="parTrans" cxnId="{F407FF5A-8D08-2242-9301-282DB0D4C577}">
      <dgm:prSet/>
      <dgm:spPr/>
      <dgm:t>
        <a:bodyPr/>
        <a:lstStyle/>
        <a:p>
          <a:endParaRPr lang="es-ES_tradnl" sz="2400"/>
        </a:p>
      </dgm:t>
    </dgm:pt>
    <dgm:pt modelId="{496D3E21-2836-4045-B199-59AD3468E809}" type="sibTrans" cxnId="{F407FF5A-8D08-2242-9301-282DB0D4C577}">
      <dgm:prSet/>
      <dgm:spPr/>
      <dgm:t>
        <a:bodyPr/>
        <a:lstStyle/>
        <a:p>
          <a:endParaRPr lang="es-ES_tradnl" sz="2400"/>
        </a:p>
      </dgm:t>
    </dgm:pt>
    <dgm:pt modelId="{18213076-7ED7-6946-B687-3AA1F244A8D1}">
      <dgm:prSet custT="1"/>
      <dgm:spPr/>
      <dgm:t>
        <a:bodyPr/>
        <a:lstStyle/>
        <a:p>
          <a:pPr rtl="0"/>
          <a:r>
            <a:rPr lang="es-CO" sz="2000" b="1" smtClean="0"/>
            <a:t>RECIEN BAUTIZADOS</a:t>
          </a:r>
          <a:endParaRPr lang="es-CO" sz="2000"/>
        </a:p>
      </dgm:t>
    </dgm:pt>
    <dgm:pt modelId="{7F5D8721-096D-C149-BF97-44898919F236}" type="parTrans" cxnId="{00274739-6A9E-514E-B3CC-48489B557145}">
      <dgm:prSet/>
      <dgm:spPr/>
      <dgm:t>
        <a:bodyPr/>
        <a:lstStyle/>
        <a:p>
          <a:endParaRPr lang="es-ES_tradnl" sz="2400"/>
        </a:p>
      </dgm:t>
    </dgm:pt>
    <dgm:pt modelId="{530878EB-93E1-F64E-AA11-A01434536B44}" type="sibTrans" cxnId="{00274739-6A9E-514E-B3CC-48489B557145}">
      <dgm:prSet/>
      <dgm:spPr/>
      <dgm:t>
        <a:bodyPr/>
        <a:lstStyle/>
        <a:p>
          <a:endParaRPr lang="es-ES_tradnl" sz="2400"/>
        </a:p>
      </dgm:t>
    </dgm:pt>
    <dgm:pt modelId="{014A5B93-F4AC-4F42-905A-1C616B3FDB3C}">
      <dgm:prSet custT="1"/>
      <dgm:spPr/>
      <dgm:t>
        <a:bodyPr/>
        <a:lstStyle/>
        <a:p>
          <a:pPr rtl="0"/>
          <a:r>
            <a:rPr lang="es-CO" sz="2000" b="1" dirty="0" smtClean="0"/>
            <a:t>EX-ADVENTISTAS</a:t>
          </a:r>
          <a:endParaRPr lang="es-CO" sz="2000" dirty="0"/>
        </a:p>
      </dgm:t>
    </dgm:pt>
    <dgm:pt modelId="{B15B3F3B-715F-5B44-BB69-3E08795568BA}" type="parTrans" cxnId="{09954BF1-1E36-B64D-B270-BE15AA922531}">
      <dgm:prSet/>
      <dgm:spPr/>
      <dgm:t>
        <a:bodyPr/>
        <a:lstStyle/>
        <a:p>
          <a:endParaRPr lang="es-ES_tradnl" sz="2400"/>
        </a:p>
      </dgm:t>
    </dgm:pt>
    <dgm:pt modelId="{F937F600-343B-3647-BB71-A93A09D1270A}" type="sibTrans" cxnId="{09954BF1-1E36-B64D-B270-BE15AA922531}">
      <dgm:prSet/>
      <dgm:spPr/>
      <dgm:t>
        <a:bodyPr/>
        <a:lstStyle/>
        <a:p>
          <a:endParaRPr lang="es-ES_tradnl" sz="2400"/>
        </a:p>
      </dgm:t>
    </dgm:pt>
    <dgm:pt modelId="{E427CC1F-CE8B-FF44-9B8F-804EA33217DE}">
      <dgm:prSet custT="1"/>
      <dgm:spPr/>
      <dgm:t>
        <a:bodyPr/>
        <a:lstStyle/>
        <a:p>
          <a:pPr rtl="0"/>
          <a:r>
            <a:rPr lang="es-CO" sz="2000" b="1" dirty="0" smtClean="0"/>
            <a:t>JÓVENES DE LA IGLESIA</a:t>
          </a:r>
          <a:endParaRPr lang="es-CO" sz="2000" dirty="0"/>
        </a:p>
      </dgm:t>
    </dgm:pt>
    <dgm:pt modelId="{7B67B867-38D0-0A44-9F88-1752156294B1}" type="parTrans" cxnId="{EF77485B-F13B-D848-9483-8ED0EAE7DFB2}">
      <dgm:prSet/>
      <dgm:spPr/>
      <dgm:t>
        <a:bodyPr/>
        <a:lstStyle/>
        <a:p>
          <a:endParaRPr lang="es-ES_tradnl" sz="2400"/>
        </a:p>
      </dgm:t>
    </dgm:pt>
    <dgm:pt modelId="{E42527E4-5D86-3B4E-B6B4-E4A4C6C38704}" type="sibTrans" cxnId="{EF77485B-F13B-D848-9483-8ED0EAE7DFB2}">
      <dgm:prSet/>
      <dgm:spPr/>
      <dgm:t>
        <a:bodyPr/>
        <a:lstStyle/>
        <a:p>
          <a:endParaRPr lang="es-ES_tradnl" sz="2400"/>
        </a:p>
      </dgm:t>
    </dgm:pt>
    <dgm:pt modelId="{B2F03385-E90C-CB4A-BDCF-5CB4FDFDEB8B}">
      <dgm:prSet custT="1"/>
      <dgm:spPr/>
      <dgm:t>
        <a:bodyPr/>
        <a:lstStyle/>
        <a:p>
          <a:pPr rtl="0"/>
          <a:r>
            <a:rPr lang="es-CO" sz="2000" b="1" dirty="0" smtClean="0"/>
            <a:t>NIÑOS DE LA IGLESIA</a:t>
          </a:r>
          <a:endParaRPr lang="es-CO" sz="2000" dirty="0"/>
        </a:p>
      </dgm:t>
    </dgm:pt>
    <dgm:pt modelId="{8A4FB3A9-7F41-F940-BF11-730AD6F10811}" type="parTrans" cxnId="{0CFD83F0-5AB8-5742-9494-1C4B84A392DC}">
      <dgm:prSet/>
      <dgm:spPr/>
      <dgm:t>
        <a:bodyPr/>
        <a:lstStyle/>
        <a:p>
          <a:endParaRPr lang="es-ES_tradnl" sz="2400"/>
        </a:p>
      </dgm:t>
    </dgm:pt>
    <dgm:pt modelId="{CBBE0567-8173-2746-AB4B-DB54930A5AA8}" type="sibTrans" cxnId="{0CFD83F0-5AB8-5742-9494-1C4B84A392DC}">
      <dgm:prSet/>
      <dgm:spPr/>
      <dgm:t>
        <a:bodyPr/>
        <a:lstStyle/>
        <a:p>
          <a:endParaRPr lang="es-ES_tradnl" sz="2400"/>
        </a:p>
      </dgm:t>
    </dgm:pt>
    <dgm:pt modelId="{B8CDBCD6-5F2E-C44F-9CB1-28966C5DECCA}">
      <dgm:prSet custT="1"/>
      <dgm:spPr/>
      <dgm:t>
        <a:bodyPr/>
        <a:lstStyle/>
        <a:p>
          <a:pPr rtl="0"/>
          <a:r>
            <a:rPr lang="es-CO" sz="2000" b="1" dirty="0" smtClean="0"/>
            <a:t>PASTOR-LIDERES</a:t>
          </a:r>
          <a:endParaRPr lang="es-CO" sz="2000" dirty="0"/>
        </a:p>
      </dgm:t>
    </dgm:pt>
    <dgm:pt modelId="{C7A040C8-B48A-8945-9105-FD4761DE35EB}" type="parTrans" cxnId="{0A2703FD-02A0-A94A-A1BC-073F38A98A9B}">
      <dgm:prSet/>
      <dgm:spPr/>
      <dgm:t>
        <a:bodyPr/>
        <a:lstStyle/>
        <a:p>
          <a:endParaRPr lang="es-ES_tradnl"/>
        </a:p>
      </dgm:t>
    </dgm:pt>
    <dgm:pt modelId="{396E7F44-FFCE-A047-95BE-AFBAAC4AB94E}" type="sibTrans" cxnId="{0A2703FD-02A0-A94A-A1BC-073F38A98A9B}">
      <dgm:prSet/>
      <dgm:spPr/>
      <dgm:t>
        <a:bodyPr/>
        <a:lstStyle/>
        <a:p>
          <a:endParaRPr lang="es-ES_tradnl"/>
        </a:p>
      </dgm:t>
    </dgm:pt>
    <dgm:pt modelId="{D33C62F2-F54C-5B4A-98BA-D613D06051F9}">
      <dgm:prSet custT="1"/>
      <dgm:spPr/>
      <dgm:t>
        <a:bodyPr/>
        <a:lstStyle/>
        <a:p>
          <a:pPr rtl="0"/>
          <a:r>
            <a:rPr lang="es-CO" sz="1800" b="1" dirty="0" smtClean="0"/>
            <a:t>MUJERES-HOMBRES</a:t>
          </a:r>
          <a:endParaRPr lang="es-CO" sz="1800" dirty="0"/>
        </a:p>
      </dgm:t>
    </dgm:pt>
    <dgm:pt modelId="{A4C62745-68B9-8D42-9894-5D546E8AEE2B}" type="parTrans" cxnId="{5E83361C-6C3D-B846-BD4A-133C6D2D789F}">
      <dgm:prSet/>
      <dgm:spPr/>
      <dgm:t>
        <a:bodyPr/>
        <a:lstStyle/>
        <a:p>
          <a:endParaRPr lang="es-ES_tradnl"/>
        </a:p>
      </dgm:t>
    </dgm:pt>
    <dgm:pt modelId="{491345D5-435C-B140-8112-91391A65C24B}" type="sibTrans" cxnId="{5E83361C-6C3D-B846-BD4A-133C6D2D789F}">
      <dgm:prSet/>
      <dgm:spPr/>
      <dgm:t>
        <a:bodyPr/>
        <a:lstStyle/>
        <a:p>
          <a:endParaRPr lang="es-ES_tradnl"/>
        </a:p>
      </dgm:t>
    </dgm:pt>
    <dgm:pt modelId="{50153B80-300F-E04B-ADD2-558E17FD5645}">
      <dgm:prSet custT="1"/>
      <dgm:spPr/>
      <dgm:t>
        <a:bodyPr/>
        <a:lstStyle/>
        <a:p>
          <a:pPr rtl="0"/>
          <a:r>
            <a:rPr lang="es-CO" sz="1800" b="1" dirty="0" smtClean="0"/>
            <a:t>MADRES CON BEBES O NIÑOS PEQUEÑOS</a:t>
          </a:r>
          <a:endParaRPr lang="es-CO" sz="1800" dirty="0"/>
        </a:p>
      </dgm:t>
    </dgm:pt>
    <dgm:pt modelId="{5C212971-F6FF-3844-95AF-4900758DBCFD}" type="parTrans" cxnId="{FE2F2D5C-F6BD-414F-9280-03938AE743CA}">
      <dgm:prSet/>
      <dgm:spPr/>
      <dgm:t>
        <a:bodyPr/>
        <a:lstStyle/>
        <a:p>
          <a:endParaRPr lang="es-ES_tradnl"/>
        </a:p>
      </dgm:t>
    </dgm:pt>
    <dgm:pt modelId="{9308CBAE-AA31-4D47-A7F3-EF9226EE1041}" type="sibTrans" cxnId="{FE2F2D5C-F6BD-414F-9280-03938AE743CA}">
      <dgm:prSet/>
      <dgm:spPr/>
      <dgm:t>
        <a:bodyPr/>
        <a:lstStyle/>
        <a:p>
          <a:endParaRPr lang="es-ES_tradnl"/>
        </a:p>
      </dgm:t>
    </dgm:pt>
    <dgm:pt modelId="{E7F57940-B32B-F945-A96F-3ABF20F8B1E4}">
      <dgm:prSet/>
      <dgm:spPr/>
      <dgm:t>
        <a:bodyPr/>
        <a:lstStyle/>
        <a:p>
          <a:pPr rtl="0"/>
          <a:r>
            <a:rPr lang="es-CO" b="1" dirty="0" smtClean="0"/>
            <a:t>VISITAS-AMIGOS INVITADOS</a:t>
          </a:r>
          <a:endParaRPr lang="es-CO" dirty="0"/>
        </a:p>
      </dgm:t>
    </dgm:pt>
    <dgm:pt modelId="{BF9F94C5-6A89-9C44-810A-1C26B65F2BE1}" type="parTrans" cxnId="{1FD62381-A5C3-0A4D-A6BF-1C225958250F}">
      <dgm:prSet/>
      <dgm:spPr/>
      <dgm:t>
        <a:bodyPr/>
        <a:lstStyle/>
        <a:p>
          <a:endParaRPr lang="es-ES_tradnl"/>
        </a:p>
      </dgm:t>
    </dgm:pt>
    <dgm:pt modelId="{903FAFC9-7A9D-3A4D-96C4-51CD6A15EFA7}" type="sibTrans" cxnId="{1FD62381-A5C3-0A4D-A6BF-1C225958250F}">
      <dgm:prSet/>
      <dgm:spPr/>
      <dgm:t>
        <a:bodyPr/>
        <a:lstStyle/>
        <a:p>
          <a:endParaRPr lang="es-ES_tradnl"/>
        </a:p>
      </dgm:t>
    </dgm:pt>
    <dgm:pt modelId="{4C2EE87B-6C5C-204B-BE51-821796CD364B}" type="pres">
      <dgm:prSet presAssocID="{F404B667-77E2-9748-A502-7C6346C7D51A}" presName="diagram" presStyleCnt="0">
        <dgm:presLayoutVars>
          <dgm:dir/>
          <dgm:resizeHandles val="exact"/>
        </dgm:presLayoutVars>
      </dgm:prSet>
      <dgm:spPr/>
      <dgm:t>
        <a:bodyPr/>
        <a:lstStyle/>
        <a:p>
          <a:endParaRPr lang="es-ES_tradnl"/>
        </a:p>
      </dgm:t>
    </dgm:pt>
    <dgm:pt modelId="{065C2CF2-19BB-374D-B72D-DC4598C366AD}" type="pres">
      <dgm:prSet presAssocID="{B1C8BC8C-1F7A-B846-B9C3-78074E2436A4}" presName="node" presStyleLbl="node1" presStyleIdx="0" presStyleCnt="11">
        <dgm:presLayoutVars>
          <dgm:bulletEnabled val="1"/>
        </dgm:presLayoutVars>
      </dgm:prSet>
      <dgm:spPr/>
      <dgm:t>
        <a:bodyPr/>
        <a:lstStyle/>
        <a:p>
          <a:endParaRPr lang="es-ES_tradnl"/>
        </a:p>
      </dgm:t>
    </dgm:pt>
    <dgm:pt modelId="{9344F248-B03E-D44C-9D6B-81EE40438859}" type="pres">
      <dgm:prSet presAssocID="{0E106A96-B0B4-1341-A5BF-FFA68CD6B7B6}" presName="sibTrans" presStyleCnt="0"/>
      <dgm:spPr/>
    </dgm:pt>
    <dgm:pt modelId="{67D1888C-0278-FB44-BFD5-ACF9404AC0D1}" type="pres">
      <dgm:prSet presAssocID="{8E1C1180-AB4A-DE4E-BAB6-2B919DA710AA}" presName="node" presStyleLbl="node1" presStyleIdx="1" presStyleCnt="11">
        <dgm:presLayoutVars>
          <dgm:bulletEnabled val="1"/>
        </dgm:presLayoutVars>
      </dgm:prSet>
      <dgm:spPr/>
      <dgm:t>
        <a:bodyPr/>
        <a:lstStyle/>
        <a:p>
          <a:endParaRPr lang="es-ES_tradnl"/>
        </a:p>
      </dgm:t>
    </dgm:pt>
    <dgm:pt modelId="{91E18582-3D3F-4947-B63D-92F8FD280ED3}" type="pres">
      <dgm:prSet presAssocID="{E2465F52-4FEF-E540-B49D-0D497CFAC9B8}" presName="sibTrans" presStyleCnt="0"/>
      <dgm:spPr/>
    </dgm:pt>
    <dgm:pt modelId="{66F8823B-A608-A740-A2C6-1DE4673B6163}" type="pres">
      <dgm:prSet presAssocID="{0DE4A922-26BC-BC42-A46B-58B898A03104}" presName="node" presStyleLbl="node1" presStyleIdx="2" presStyleCnt="11">
        <dgm:presLayoutVars>
          <dgm:bulletEnabled val="1"/>
        </dgm:presLayoutVars>
      </dgm:prSet>
      <dgm:spPr/>
      <dgm:t>
        <a:bodyPr/>
        <a:lstStyle/>
        <a:p>
          <a:endParaRPr lang="es-ES_tradnl"/>
        </a:p>
      </dgm:t>
    </dgm:pt>
    <dgm:pt modelId="{42F89F38-CE2C-CC47-A59E-7425CC95E1FE}" type="pres">
      <dgm:prSet presAssocID="{496D3E21-2836-4045-B199-59AD3468E809}" presName="sibTrans" presStyleCnt="0"/>
      <dgm:spPr/>
    </dgm:pt>
    <dgm:pt modelId="{D4C81DB8-29F3-C74D-9E20-5995C64F01DB}" type="pres">
      <dgm:prSet presAssocID="{18213076-7ED7-6946-B687-3AA1F244A8D1}" presName="node" presStyleLbl="node1" presStyleIdx="3" presStyleCnt="11">
        <dgm:presLayoutVars>
          <dgm:bulletEnabled val="1"/>
        </dgm:presLayoutVars>
      </dgm:prSet>
      <dgm:spPr/>
      <dgm:t>
        <a:bodyPr/>
        <a:lstStyle/>
        <a:p>
          <a:endParaRPr lang="es-ES_tradnl"/>
        </a:p>
      </dgm:t>
    </dgm:pt>
    <dgm:pt modelId="{DA18D36E-3F10-ED44-9CA6-271D82882804}" type="pres">
      <dgm:prSet presAssocID="{530878EB-93E1-F64E-AA11-A01434536B44}" presName="sibTrans" presStyleCnt="0"/>
      <dgm:spPr/>
    </dgm:pt>
    <dgm:pt modelId="{BA17BB7C-F5F0-1B48-AE17-F759197FD8C6}" type="pres">
      <dgm:prSet presAssocID="{014A5B93-F4AC-4F42-905A-1C616B3FDB3C}" presName="node" presStyleLbl="node1" presStyleIdx="4" presStyleCnt="11">
        <dgm:presLayoutVars>
          <dgm:bulletEnabled val="1"/>
        </dgm:presLayoutVars>
      </dgm:prSet>
      <dgm:spPr/>
      <dgm:t>
        <a:bodyPr/>
        <a:lstStyle/>
        <a:p>
          <a:endParaRPr lang="es-ES_tradnl"/>
        </a:p>
      </dgm:t>
    </dgm:pt>
    <dgm:pt modelId="{A8A380DB-1C78-4F4C-B1A1-A808C4BFB2A4}" type="pres">
      <dgm:prSet presAssocID="{F937F600-343B-3647-BB71-A93A09D1270A}" presName="sibTrans" presStyleCnt="0"/>
      <dgm:spPr/>
    </dgm:pt>
    <dgm:pt modelId="{B79E1173-2450-8246-BB31-45EF3709B879}" type="pres">
      <dgm:prSet presAssocID="{E427CC1F-CE8B-FF44-9B8F-804EA33217DE}" presName="node" presStyleLbl="node1" presStyleIdx="5" presStyleCnt="11">
        <dgm:presLayoutVars>
          <dgm:bulletEnabled val="1"/>
        </dgm:presLayoutVars>
      </dgm:prSet>
      <dgm:spPr/>
      <dgm:t>
        <a:bodyPr/>
        <a:lstStyle/>
        <a:p>
          <a:endParaRPr lang="es-ES_tradnl"/>
        </a:p>
      </dgm:t>
    </dgm:pt>
    <dgm:pt modelId="{B9275E1F-0E4E-B648-BD31-4FB425AE28F3}" type="pres">
      <dgm:prSet presAssocID="{E42527E4-5D86-3B4E-B6B4-E4A4C6C38704}" presName="sibTrans" presStyleCnt="0"/>
      <dgm:spPr/>
    </dgm:pt>
    <dgm:pt modelId="{E68E9409-A27B-2D43-9E64-1FCC42CBE4A6}" type="pres">
      <dgm:prSet presAssocID="{B2F03385-E90C-CB4A-BDCF-5CB4FDFDEB8B}" presName="node" presStyleLbl="node1" presStyleIdx="6" presStyleCnt="11">
        <dgm:presLayoutVars>
          <dgm:bulletEnabled val="1"/>
        </dgm:presLayoutVars>
      </dgm:prSet>
      <dgm:spPr/>
      <dgm:t>
        <a:bodyPr/>
        <a:lstStyle/>
        <a:p>
          <a:endParaRPr lang="es-ES_tradnl"/>
        </a:p>
      </dgm:t>
    </dgm:pt>
    <dgm:pt modelId="{9A79E9C5-7623-9A46-BBB1-6F7D2274BD6A}" type="pres">
      <dgm:prSet presAssocID="{CBBE0567-8173-2746-AB4B-DB54930A5AA8}" presName="sibTrans" presStyleCnt="0"/>
      <dgm:spPr/>
    </dgm:pt>
    <dgm:pt modelId="{FEF49903-FB6D-384D-8D8E-A7AB531EE113}" type="pres">
      <dgm:prSet presAssocID="{B8CDBCD6-5F2E-C44F-9CB1-28966C5DECCA}" presName="node" presStyleLbl="node1" presStyleIdx="7" presStyleCnt="11">
        <dgm:presLayoutVars>
          <dgm:bulletEnabled val="1"/>
        </dgm:presLayoutVars>
      </dgm:prSet>
      <dgm:spPr/>
      <dgm:t>
        <a:bodyPr/>
        <a:lstStyle/>
        <a:p>
          <a:endParaRPr lang="es-ES_tradnl"/>
        </a:p>
      </dgm:t>
    </dgm:pt>
    <dgm:pt modelId="{4EFDA588-B303-7C40-A510-4F4787542C50}" type="pres">
      <dgm:prSet presAssocID="{396E7F44-FFCE-A047-95BE-AFBAAC4AB94E}" presName="sibTrans" presStyleCnt="0"/>
      <dgm:spPr/>
    </dgm:pt>
    <dgm:pt modelId="{78B7C389-55B8-8C46-A551-1AF81E2BA9EA}" type="pres">
      <dgm:prSet presAssocID="{D33C62F2-F54C-5B4A-98BA-D613D06051F9}" presName="node" presStyleLbl="node1" presStyleIdx="8" presStyleCnt="11">
        <dgm:presLayoutVars>
          <dgm:bulletEnabled val="1"/>
        </dgm:presLayoutVars>
      </dgm:prSet>
      <dgm:spPr/>
      <dgm:t>
        <a:bodyPr/>
        <a:lstStyle/>
        <a:p>
          <a:endParaRPr lang="es-ES_tradnl"/>
        </a:p>
      </dgm:t>
    </dgm:pt>
    <dgm:pt modelId="{15072BC3-6E36-9549-88E6-E71A09C45D72}" type="pres">
      <dgm:prSet presAssocID="{491345D5-435C-B140-8112-91391A65C24B}" presName="sibTrans" presStyleCnt="0"/>
      <dgm:spPr/>
    </dgm:pt>
    <dgm:pt modelId="{6BE6AEE1-E381-C043-A633-59B71A4D77B2}" type="pres">
      <dgm:prSet presAssocID="{50153B80-300F-E04B-ADD2-558E17FD5645}" presName="node" presStyleLbl="node1" presStyleIdx="9" presStyleCnt="11">
        <dgm:presLayoutVars>
          <dgm:bulletEnabled val="1"/>
        </dgm:presLayoutVars>
      </dgm:prSet>
      <dgm:spPr/>
      <dgm:t>
        <a:bodyPr/>
        <a:lstStyle/>
        <a:p>
          <a:endParaRPr lang="es-ES_tradnl"/>
        </a:p>
      </dgm:t>
    </dgm:pt>
    <dgm:pt modelId="{9693EB15-F234-8F42-8450-26A5F2726C7B}" type="pres">
      <dgm:prSet presAssocID="{9308CBAE-AA31-4D47-A7F3-EF9226EE1041}" presName="sibTrans" presStyleCnt="0"/>
      <dgm:spPr/>
    </dgm:pt>
    <dgm:pt modelId="{FF0D42EA-4D20-A946-B392-71BCD4CA384B}" type="pres">
      <dgm:prSet presAssocID="{E7F57940-B32B-F945-A96F-3ABF20F8B1E4}" presName="node" presStyleLbl="node1" presStyleIdx="10" presStyleCnt="11">
        <dgm:presLayoutVars>
          <dgm:bulletEnabled val="1"/>
        </dgm:presLayoutVars>
      </dgm:prSet>
      <dgm:spPr/>
      <dgm:t>
        <a:bodyPr/>
        <a:lstStyle/>
        <a:p>
          <a:endParaRPr lang="es-ES_tradnl"/>
        </a:p>
      </dgm:t>
    </dgm:pt>
  </dgm:ptLst>
  <dgm:cxnLst>
    <dgm:cxn modelId="{2EDB241B-FC0D-6846-B513-4FBB42B69ED1}" type="presOf" srcId="{B8CDBCD6-5F2E-C44F-9CB1-28966C5DECCA}" destId="{FEF49903-FB6D-384D-8D8E-A7AB531EE113}" srcOrd="0" destOrd="0" presId="urn:microsoft.com/office/officeart/2005/8/layout/default"/>
    <dgm:cxn modelId="{FE2F2D5C-F6BD-414F-9280-03938AE743CA}" srcId="{F404B667-77E2-9748-A502-7C6346C7D51A}" destId="{50153B80-300F-E04B-ADD2-558E17FD5645}" srcOrd="9" destOrd="0" parTransId="{5C212971-F6FF-3844-95AF-4900758DBCFD}" sibTransId="{9308CBAE-AA31-4D47-A7F3-EF9226EE1041}"/>
    <dgm:cxn modelId="{46BBB8B7-7E95-CE47-AD75-B1DC59C4F72D}" type="presOf" srcId="{F404B667-77E2-9748-A502-7C6346C7D51A}" destId="{4C2EE87B-6C5C-204B-BE51-821796CD364B}" srcOrd="0" destOrd="0" presId="urn:microsoft.com/office/officeart/2005/8/layout/default"/>
    <dgm:cxn modelId="{EF77485B-F13B-D848-9483-8ED0EAE7DFB2}" srcId="{F404B667-77E2-9748-A502-7C6346C7D51A}" destId="{E427CC1F-CE8B-FF44-9B8F-804EA33217DE}" srcOrd="5" destOrd="0" parTransId="{7B67B867-38D0-0A44-9F88-1752156294B1}" sibTransId="{E42527E4-5D86-3B4E-B6B4-E4A4C6C38704}"/>
    <dgm:cxn modelId="{0A2703FD-02A0-A94A-A1BC-073F38A98A9B}" srcId="{F404B667-77E2-9748-A502-7C6346C7D51A}" destId="{B8CDBCD6-5F2E-C44F-9CB1-28966C5DECCA}" srcOrd="7" destOrd="0" parTransId="{C7A040C8-B48A-8945-9105-FD4761DE35EB}" sibTransId="{396E7F44-FFCE-A047-95BE-AFBAAC4AB94E}"/>
    <dgm:cxn modelId="{DD9E6D8C-ED91-A649-AF98-9F6D83D71A96}" srcId="{F404B667-77E2-9748-A502-7C6346C7D51A}" destId="{8E1C1180-AB4A-DE4E-BAB6-2B919DA710AA}" srcOrd="1" destOrd="0" parTransId="{136026D2-DDBF-5745-9ACA-670C294DDA7C}" sibTransId="{E2465F52-4FEF-E540-B49D-0D497CFAC9B8}"/>
    <dgm:cxn modelId="{0CFD83F0-5AB8-5742-9494-1C4B84A392DC}" srcId="{F404B667-77E2-9748-A502-7C6346C7D51A}" destId="{B2F03385-E90C-CB4A-BDCF-5CB4FDFDEB8B}" srcOrd="6" destOrd="0" parTransId="{8A4FB3A9-7F41-F940-BF11-730AD6F10811}" sibTransId="{CBBE0567-8173-2746-AB4B-DB54930A5AA8}"/>
    <dgm:cxn modelId="{73E8FBFC-490F-5342-80AF-CA99131F4C53}" srcId="{F404B667-77E2-9748-A502-7C6346C7D51A}" destId="{B1C8BC8C-1F7A-B846-B9C3-78074E2436A4}" srcOrd="0" destOrd="0" parTransId="{E41D4DE8-BD27-A544-95F7-86D4089DCC65}" sibTransId="{0E106A96-B0B4-1341-A5BF-FFA68CD6B7B6}"/>
    <dgm:cxn modelId="{F407FF5A-8D08-2242-9301-282DB0D4C577}" srcId="{F404B667-77E2-9748-A502-7C6346C7D51A}" destId="{0DE4A922-26BC-BC42-A46B-58B898A03104}" srcOrd="2" destOrd="0" parTransId="{9D2DC9DA-67F6-A44B-A841-154D805EED88}" sibTransId="{496D3E21-2836-4045-B199-59AD3468E809}"/>
    <dgm:cxn modelId="{1FD62381-A5C3-0A4D-A6BF-1C225958250F}" srcId="{F404B667-77E2-9748-A502-7C6346C7D51A}" destId="{E7F57940-B32B-F945-A96F-3ABF20F8B1E4}" srcOrd="10" destOrd="0" parTransId="{BF9F94C5-6A89-9C44-810A-1C26B65F2BE1}" sibTransId="{903FAFC9-7A9D-3A4D-96C4-51CD6A15EFA7}"/>
    <dgm:cxn modelId="{3761C8E5-BEE6-7C4C-B545-7B1DA76245D9}" type="presOf" srcId="{B1C8BC8C-1F7A-B846-B9C3-78074E2436A4}" destId="{065C2CF2-19BB-374D-B72D-DC4598C366AD}" srcOrd="0" destOrd="0" presId="urn:microsoft.com/office/officeart/2005/8/layout/default"/>
    <dgm:cxn modelId="{5E83361C-6C3D-B846-BD4A-133C6D2D789F}" srcId="{F404B667-77E2-9748-A502-7C6346C7D51A}" destId="{D33C62F2-F54C-5B4A-98BA-D613D06051F9}" srcOrd="8" destOrd="0" parTransId="{A4C62745-68B9-8D42-9894-5D546E8AEE2B}" sibTransId="{491345D5-435C-B140-8112-91391A65C24B}"/>
    <dgm:cxn modelId="{00274739-6A9E-514E-B3CC-48489B557145}" srcId="{F404B667-77E2-9748-A502-7C6346C7D51A}" destId="{18213076-7ED7-6946-B687-3AA1F244A8D1}" srcOrd="3" destOrd="0" parTransId="{7F5D8721-096D-C149-BF97-44898919F236}" sibTransId="{530878EB-93E1-F64E-AA11-A01434536B44}"/>
    <dgm:cxn modelId="{09954BF1-1E36-B64D-B270-BE15AA922531}" srcId="{F404B667-77E2-9748-A502-7C6346C7D51A}" destId="{014A5B93-F4AC-4F42-905A-1C616B3FDB3C}" srcOrd="4" destOrd="0" parTransId="{B15B3F3B-715F-5B44-BB69-3E08795568BA}" sibTransId="{F937F600-343B-3647-BB71-A93A09D1270A}"/>
    <dgm:cxn modelId="{FFD8F535-F538-ED49-80FE-739D31C290EB}" type="presOf" srcId="{B2F03385-E90C-CB4A-BDCF-5CB4FDFDEB8B}" destId="{E68E9409-A27B-2D43-9E64-1FCC42CBE4A6}" srcOrd="0" destOrd="0" presId="urn:microsoft.com/office/officeart/2005/8/layout/default"/>
    <dgm:cxn modelId="{4B7FF02E-03F4-564A-8F95-26D20F851FD6}" type="presOf" srcId="{E427CC1F-CE8B-FF44-9B8F-804EA33217DE}" destId="{B79E1173-2450-8246-BB31-45EF3709B879}" srcOrd="0" destOrd="0" presId="urn:microsoft.com/office/officeart/2005/8/layout/default"/>
    <dgm:cxn modelId="{F04F6287-1735-6445-B8BE-A24049A027A0}" type="presOf" srcId="{50153B80-300F-E04B-ADD2-558E17FD5645}" destId="{6BE6AEE1-E381-C043-A633-59B71A4D77B2}" srcOrd="0" destOrd="0" presId="urn:microsoft.com/office/officeart/2005/8/layout/default"/>
    <dgm:cxn modelId="{BB099FA1-9F05-6345-B99F-0F579582D2C0}" type="presOf" srcId="{014A5B93-F4AC-4F42-905A-1C616B3FDB3C}" destId="{BA17BB7C-F5F0-1B48-AE17-F759197FD8C6}" srcOrd="0" destOrd="0" presId="urn:microsoft.com/office/officeart/2005/8/layout/default"/>
    <dgm:cxn modelId="{3141603B-2933-3D4B-A235-6EE544A90C47}" type="presOf" srcId="{18213076-7ED7-6946-B687-3AA1F244A8D1}" destId="{D4C81DB8-29F3-C74D-9E20-5995C64F01DB}" srcOrd="0" destOrd="0" presId="urn:microsoft.com/office/officeart/2005/8/layout/default"/>
    <dgm:cxn modelId="{50D0EADB-1FEA-F444-A96C-B7FFA15C6CCF}" type="presOf" srcId="{0DE4A922-26BC-BC42-A46B-58B898A03104}" destId="{66F8823B-A608-A740-A2C6-1DE4673B6163}" srcOrd="0" destOrd="0" presId="urn:microsoft.com/office/officeart/2005/8/layout/default"/>
    <dgm:cxn modelId="{4B1A6258-0830-C240-AEA8-3B07C190F212}" type="presOf" srcId="{D33C62F2-F54C-5B4A-98BA-D613D06051F9}" destId="{78B7C389-55B8-8C46-A551-1AF81E2BA9EA}" srcOrd="0" destOrd="0" presId="urn:microsoft.com/office/officeart/2005/8/layout/default"/>
    <dgm:cxn modelId="{EE91EBDD-F4B3-3C40-B955-CE52FD7755C1}" type="presOf" srcId="{E7F57940-B32B-F945-A96F-3ABF20F8B1E4}" destId="{FF0D42EA-4D20-A946-B392-71BCD4CA384B}" srcOrd="0" destOrd="0" presId="urn:microsoft.com/office/officeart/2005/8/layout/default"/>
    <dgm:cxn modelId="{E683E422-4621-8149-A0BF-C9821183AF35}" type="presOf" srcId="{8E1C1180-AB4A-DE4E-BAB6-2B919DA710AA}" destId="{67D1888C-0278-FB44-BFD5-ACF9404AC0D1}" srcOrd="0" destOrd="0" presId="urn:microsoft.com/office/officeart/2005/8/layout/default"/>
    <dgm:cxn modelId="{07DC6365-C802-5640-A9B3-EFB6314BD5F3}" type="presParOf" srcId="{4C2EE87B-6C5C-204B-BE51-821796CD364B}" destId="{065C2CF2-19BB-374D-B72D-DC4598C366AD}" srcOrd="0" destOrd="0" presId="urn:microsoft.com/office/officeart/2005/8/layout/default"/>
    <dgm:cxn modelId="{D83268D1-4144-C442-965D-8E5C24646093}" type="presParOf" srcId="{4C2EE87B-6C5C-204B-BE51-821796CD364B}" destId="{9344F248-B03E-D44C-9D6B-81EE40438859}" srcOrd="1" destOrd="0" presId="urn:microsoft.com/office/officeart/2005/8/layout/default"/>
    <dgm:cxn modelId="{EFF7F770-A9D2-6F4F-BAAC-3C19FC6EC442}" type="presParOf" srcId="{4C2EE87B-6C5C-204B-BE51-821796CD364B}" destId="{67D1888C-0278-FB44-BFD5-ACF9404AC0D1}" srcOrd="2" destOrd="0" presId="urn:microsoft.com/office/officeart/2005/8/layout/default"/>
    <dgm:cxn modelId="{E41E59A0-3347-C648-B903-3C5F8D00B3DD}" type="presParOf" srcId="{4C2EE87B-6C5C-204B-BE51-821796CD364B}" destId="{91E18582-3D3F-4947-B63D-92F8FD280ED3}" srcOrd="3" destOrd="0" presId="urn:microsoft.com/office/officeart/2005/8/layout/default"/>
    <dgm:cxn modelId="{F1EC43AA-FF6B-3D49-A479-469D996796C4}" type="presParOf" srcId="{4C2EE87B-6C5C-204B-BE51-821796CD364B}" destId="{66F8823B-A608-A740-A2C6-1DE4673B6163}" srcOrd="4" destOrd="0" presId="urn:microsoft.com/office/officeart/2005/8/layout/default"/>
    <dgm:cxn modelId="{22D072AE-6ABA-1342-976D-064815589448}" type="presParOf" srcId="{4C2EE87B-6C5C-204B-BE51-821796CD364B}" destId="{42F89F38-CE2C-CC47-A59E-7425CC95E1FE}" srcOrd="5" destOrd="0" presId="urn:microsoft.com/office/officeart/2005/8/layout/default"/>
    <dgm:cxn modelId="{421BF419-FDE9-0A40-9E9C-6813A16E5276}" type="presParOf" srcId="{4C2EE87B-6C5C-204B-BE51-821796CD364B}" destId="{D4C81DB8-29F3-C74D-9E20-5995C64F01DB}" srcOrd="6" destOrd="0" presId="urn:microsoft.com/office/officeart/2005/8/layout/default"/>
    <dgm:cxn modelId="{D112ABA7-67BA-C548-95F5-57421687C6B7}" type="presParOf" srcId="{4C2EE87B-6C5C-204B-BE51-821796CD364B}" destId="{DA18D36E-3F10-ED44-9CA6-271D82882804}" srcOrd="7" destOrd="0" presId="urn:microsoft.com/office/officeart/2005/8/layout/default"/>
    <dgm:cxn modelId="{4A161259-11E3-4247-BF03-6D71C7369DD0}" type="presParOf" srcId="{4C2EE87B-6C5C-204B-BE51-821796CD364B}" destId="{BA17BB7C-F5F0-1B48-AE17-F759197FD8C6}" srcOrd="8" destOrd="0" presId="urn:microsoft.com/office/officeart/2005/8/layout/default"/>
    <dgm:cxn modelId="{6DF686C0-AD66-C74B-AD5B-16EE1953F2B4}" type="presParOf" srcId="{4C2EE87B-6C5C-204B-BE51-821796CD364B}" destId="{A8A380DB-1C78-4F4C-B1A1-A808C4BFB2A4}" srcOrd="9" destOrd="0" presId="urn:microsoft.com/office/officeart/2005/8/layout/default"/>
    <dgm:cxn modelId="{0F15613A-3B47-D44D-8D4F-AD36DF8FA21A}" type="presParOf" srcId="{4C2EE87B-6C5C-204B-BE51-821796CD364B}" destId="{B79E1173-2450-8246-BB31-45EF3709B879}" srcOrd="10" destOrd="0" presId="urn:microsoft.com/office/officeart/2005/8/layout/default"/>
    <dgm:cxn modelId="{03F423F2-69B5-8047-A454-5F066DF35C88}" type="presParOf" srcId="{4C2EE87B-6C5C-204B-BE51-821796CD364B}" destId="{B9275E1F-0E4E-B648-BD31-4FB425AE28F3}" srcOrd="11" destOrd="0" presId="urn:microsoft.com/office/officeart/2005/8/layout/default"/>
    <dgm:cxn modelId="{A2CC6145-6B47-5B4E-A080-10CA4CC2A073}" type="presParOf" srcId="{4C2EE87B-6C5C-204B-BE51-821796CD364B}" destId="{E68E9409-A27B-2D43-9E64-1FCC42CBE4A6}" srcOrd="12" destOrd="0" presId="urn:microsoft.com/office/officeart/2005/8/layout/default"/>
    <dgm:cxn modelId="{B7465B46-74D2-5346-AC0C-36F0592E9E45}" type="presParOf" srcId="{4C2EE87B-6C5C-204B-BE51-821796CD364B}" destId="{9A79E9C5-7623-9A46-BBB1-6F7D2274BD6A}" srcOrd="13" destOrd="0" presId="urn:microsoft.com/office/officeart/2005/8/layout/default"/>
    <dgm:cxn modelId="{06B9A92E-053A-7D45-98AF-D20DF9582CFE}" type="presParOf" srcId="{4C2EE87B-6C5C-204B-BE51-821796CD364B}" destId="{FEF49903-FB6D-384D-8D8E-A7AB531EE113}" srcOrd="14" destOrd="0" presId="urn:microsoft.com/office/officeart/2005/8/layout/default"/>
    <dgm:cxn modelId="{732A748C-C8DB-2041-A4E4-611498567A6D}" type="presParOf" srcId="{4C2EE87B-6C5C-204B-BE51-821796CD364B}" destId="{4EFDA588-B303-7C40-A510-4F4787542C50}" srcOrd="15" destOrd="0" presId="urn:microsoft.com/office/officeart/2005/8/layout/default"/>
    <dgm:cxn modelId="{BABF56E9-BE58-194A-8A6E-EA5632C1272E}" type="presParOf" srcId="{4C2EE87B-6C5C-204B-BE51-821796CD364B}" destId="{78B7C389-55B8-8C46-A551-1AF81E2BA9EA}" srcOrd="16" destOrd="0" presId="urn:microsoft.com/office/officeart/2005/8/layout/default"/>
    <dgm:cxn modelId="{93214409-E09F-F746-8DA9-9E1CA71B0B09}" type="presParOf" srcId="{4C2EE87B-6C5C-204B-BE51-821796CD364B}" destId="{15072BC3-6E36-9549-88E6-E71A09C45D72}" srcOrd="17" destOrd="0" presId="urn:microsoft.com/office/officeart/2005/8/layout/default"/>
    <dgm:cxn modelId="{34CD0851-4337-3947-BC4E-FF7BF31C4486}" type="presParOf" srcId="{4C2EE87B-6C5C-204B-BE51-821796CD364B}" destId="{6BE6AEE1-E381-C043-A633-59B71A4D77B2}" srcOrd="18" destOrd="0" presId="urn:microsoft.com/office/officeart/2005/8/layout/default"/>
    <dgm:cxn modelId="{8308245A-4747-DF41-88A4-C3A433898227}" type="presParOf" srcId="{4C2EE87B-6C5C-204B-BE51-821796CD364B}" destId="{9693EB15-F234-8F42-8450-26A5F2726C7B}" srcOrd="19" destOrd="0" presId="urn:microsoft.com/office/officeart/2005/8/layout/default"/>
    <dgm:cxn modelId="{2ABAD8FA-B40F-194F-9AEA-A577732643AF}" type="presParOf" srcId="{4C2EE87B-6C5C-204B-BE51-821796CD364B}" destId="{FF0D42EA-4D20-A946-B392-71BCD4CA384B}"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D7D01-1535-8341-9E61-90B51AF0B40E}"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s-ES_tradnl"/>
        </a:p>
      </dgm:t>
    </dgm:pt>
    <dgm:pt modelId="{FFF590A0-FA72-3A4B-8C5C-8DA2E1DBFF3E}">
      <dgm:prSet/>
      <dgm:spPr/>
      <dgm:t>
        <a:bodyPr/>
        <a:lstStyle/>
        <a:p>
          <a:pPr rtl="0"/>
          <a:r>
            <a:rPr lang="en-US" dirty="0" smtClean="0"/>
            <a:t>No </a:t>
          </a:r>
          <a:r>
            <a:rPr lang="en-US" dirty="0" err="1" smtClean="0"/>
            <a:t>por</a:t>
          </a:r>
          <a:r>
            <a:rPr lang="en-US" dirty="0" smtClean="0"/>
            <a:t> </a:t>
          </a:r>
          <a:r>
            <a:rPr lang="en-US" dirty="0" err="1" smtClean="0"/>
            <a:t>fuerza</a:t>
          </a:r>
          <a:r>
            <a:rPr lang="en-US" dirty="0" smtClean="0"/>
            <a:t>, </a:t>
          </a:r>
          <a:r>
            <a:rPr lang="en-US" dirty="0" err="1" smtClean="0"/>
            <a:t>sino</a:t>
          </a:r>
          <a:r>
            <a:rPr lang="en-US" dirty="0" smtClean="0"/>
            <a:t> </a:t>
          </a:r>
          <a:r>
            <a:rPr lang="en-US" dirty="0" err="1" smtClean="0"/>
            <a:t>voluntariamente</a:t>
          </a:r>
          <a:r>
            <a:rPr lang="en-US" dirty="0" smtClean="0"/>
            <a:t>; </a:t>
          </a:r>
          <a:endParaRPr lang="en-US" dirty="0"/>
        </a:p>
      </dgm:t>
    </dgm:pt>
    <dgm:pt modelId="{964BD82D-2074-2F43-8329-E674230A1B81}" type="parTrans" cxnId="{CDF33781-55BA-194E-B1E0-0E91DB174595}">
      <dgm:prSet/>
      <dgm:spPr/>
      <dgm:t>
        <a:bodyPr/>
        <a:lstStyle/>
        <a:p>
          <a:endParaRPr lang="es-ES_tradnl"/>
        </a:p>
      </dgm:t>
    </dgm:pt>
    <dgm:pt modelId="{FA8E2EA3-ADE3-8E43-99D7-23E6A96D8242}" type="sibTrans" cxnId="{CDF33781-55BA-194E-B1E0-0E91DB174595}">
      <dgm:prSet/>
      <dgm:spPr/>
      <dgm:t>
        <a:bodyPr/>
        <a:lstStyle/>
        <a:p>
          <a:endParaRPr lang="es-ES_tradnl"/>
        </a:p>
      </dgm:t>
    </dgm:pt>
    <dgm:pt modelId="{9F862EC5-D17A-2D45-A2B1-82A6A3CD6151}">
      <dgm:prSet/>
      <dgm:spPr/>
      <dgm:t>
        <a:bodyPr/>
        <a:lstStyle/>
        <a:p>
          <a:pPr rtl="0"/>
          <a:r>
            <a:rPr lang="en-US" dirty="0" smtClean="0"/>
            <a:t>No </a:t>
          </a:r>
          <a:r>
            <a:rPr lang="en-US" dirty="0" err="1" smtClean="0"/>
            <a:t>por</a:t>
          </a:r>
          <a:r>
            <a:rPr lang="en-US" dirty="0" smtClean="0"/>
            <a:t> </a:t>
          </a:r>
          <a:r>
            <a:rPr lang="en-US" dirty="0" err="1" smtClean="0"/>
            <a:t>ganancia</a:t>
          </a:r>
          <a:r>
            <a:rPr lang="en-US" dirty="0" smtClean="0"/>
            <a:t> </a:t>
          </a:r>
          <a:r>
            <a:rPr lang="en-US" dirty="0" err="1" smtClean="0"/>
            <a:t>deshonesta</a:t>
          </a:r>
          <a:r>
            <a:rPr lang="en-US" dirty="0" smtClean="0"/>
            <a:t>, </a:t>
          </a:r>
          <a:r>
            <a:rPr lang="en-US" dirty="0" err="1" smtClean="0"/>
            <a:t>sino</a:t>
          </a:r>
          <a:r>
            <a:rPr lang="en-US" dirty="0" smtClean="0"/>
            <a:t> con </a:t>
          </a:r>
          <a:r>
            <a:rPr lang="en-US" dirty="0" err="1" smtClean="0"/>
            <a:t>ánimo</a:t>
          </a:r>
          <a:r>
            <a:rPr lang="en-US" dirty="0" smtClean="0"/>
            <a:t> </a:t>
          </a:r>
          <a:endParaRPr lang="en-US" dirty="0"/>
        </a:p>
      </dgm:t>
    </dgm:pt>
    <dgm:pt modelId="{D58E7A2B-2AE4-CD4F-B75B-507FD82CD7EE}" type="parTrans" cxnId="{34BA2D46-5353-D94B-8C54-EAEDB19E6BDA}">
      <dgm:prSet/>
      <dgm:spPr/>
      <dgm:t>
        <a:bodyPr/>
        <a:lstStyle/>
        <a:p>
          <a:endParaRPr lang="es-ES_tradnl"/>
        </a:p>
      </dgm:t>
    </dgm:pt>
    <dgm:pt modelId="{0439E24D-6A4B-9145-B3A0-AF6D36632D37}" type="sibTrans" cxnId="{34BA2D46-5353-D94B-8C54-EAEDB19E6BDA}">
      <dgm:prSet/>
      <dgm:spPr/>
      <dgm:t>
        <a:bodyPr/>
        <a:lstStyle/>
        <a:p>
          <a:endParaRPr lang="es-ES_tradnl"/>
        </a:p>
      </dgm:t>
    </dgm:pt>
    <dgm:pt modelId="{49E5D8DF-6C52-2543-81AA-69598546E8E3}">
      <dgm:prSet/>
      <dgm:spPr/>
      <dgm:t>
        <a:bodyPr/>
        <a:lstStyle/>
        <a:p>
          <a:pPr rtl="0"/>
          <a:r>
            <a:rPr lang="en-US" dirty="0" smtClean="0"/>
            <a:t>No </a:t>
          </a:r>
          <a:r>
            <a:rPr lang="en-US" dirty="0" err="1" smtClean="0"/>
            <a:t>como</a:t>
          </a:r>
          <a:r>
            <a:rPr lang="en-US" dirty="0" smtClean="0"/>
            <a:t> </a:t>
          </a:r>
          <a:r>
            <a:rPr lang="en-US" dirty="0" err="1" smtClean="0"/>
            <a:t>teniendo</a:t>
          </a:r>
          <a:r>
            <a:rPr lang="en-US" dirty="0" smtClean="0"/>
            <a:t> </a:t>
          </a:r>
          <a:r>
            <a:rPr lang="en-US" dirty="0" err="1" smtClean="0"/>
            <a:t>señorío</a:t>
          </a:r>
          <a:r>
            <a:rPr lang="en-US" dirty="0" smtClean="0"/>
            <a:t> </a:t>
          </a:r>
          <a:endParaRPr lang="en-US" dirty="0"/>
        </a:p>
      </dgm:t>
    </dgm:pt>
    <dgm:pt modelId="{C29765E5-3836-5B44-9E45-422EB6DAE4F3}" type="parTrans" cxnId="{84C66C9D-16A0-6A41-BDDF-690DC85FE125}">
      <dgm:prSet/>
      <dgm:spPr/>
      <dgm:t>
        <a:bodyPr/>
        <a:lstStyle/>
        <a:p>
          <a:endParaRPr lang="es-ES_tradnl"/>
        </a:p>
      </dgm:t>
    </dgm:pt>
    <dgm:pt modelId="{7BEEEB69-BC69-5040-95D1-979B0D3E3A38}" type="sibTrans" cxnId="{84C66C9D-16A0-6A41-BDDF-690DC85FE125}">
      <dgm:prSet/>
      <dgm:spPr/>
      <dgm:t>
        <a:bodyPr/>
        <a:lstStyle/>
        <a:p>
          <a:endParaRPr lang="es-ES_tradnl"/>
        </a:p>
      </dgm:t>
    </dgm:pt>
    <dgm:pt modelId="{FCF187C1-47B2-0149-8CAE-3D3AAC27C386}">
      <dgm:prSet/>
      <dgm:spPr/>
      <dgm:t>
        <a:bodyPr/>
        <a:lstStyle/>
        <a:p>
          <a:r>
            <a:rPr lang="es-ES_tradnl" dirty="0" smtClean="0"/>
            <a:t>NO por obligación</a:t>
          </a:r>
          <a:endParaRPr lang="es-ES_tradnl" dirty="0"/>
        </a:p>
      </dgm:t>
    </dgm:pt>
    <dgm:pt modelId="{C7658B1B-F16F-B447-9272-05EAE1D45BE0}" type="parTrans" cxnId="{998174BD-3D02-094D-AB49-50D010737E1B}">
      <dgm:prSet/>
      <dgm:spPr/>
      <dgm:t>
        <a:bodyPr/>
        <a:lstStyle/>
        <a:p>
          <a:endParaRPr lang="es-ES_tradnl"/>
        </a:p>
      </dgm:t>
    </dgm:pt>
    <dgm:pt modelId="{3DED86F7-BB88-7C45-BA5A-7B7D308C5EDC}" type="sibTrans" cxnId="{998174BD-3D02-094D-AB49-50D010737E1B}">
      <dgm:prSet/>
      <dgm:spPr/>
      <dgm:t>
        <a:bodyPr/>
        <a:lstStyle/>
        <a:p>
          <a:endParaRPr lang="es-ES_tradnl"/>
        </a:p>
      </dgm:t>
    </dgm:pt>
    <dgm:pt modelId="{09285BE9-9612-7444-AAF3-DF113EBBF8FE}">
      <dgm:prSet/>
      <dgm:spPr/>
      <dgm:t>
        <a:bodyPr/>
        <a:lstStyle/>
        <a:p>
          <a:r>
            <a:rPr lang="es-ES_tradnl" dirty="0" smtClean="0"/>
            <a:t>NO por interés pecuniario</a:t>
          </a:r>
          <a:endParaRPr lang="es-ES_tradnl" dirty="0"/>
        </a:p>
      </dgm:t>
    </dgm:pt>
    <dgm:pt modelId="{F20BA5CE-A4F2-2A41-B479-97EE33B24D46}" type="parTrans" cxnId="{91871C7E-B5BA-3446-8618-2587E7E426F9}">
      <dgm:prSet/>
      <dgm:spPr/>
      <dgm:t>
        <a:bodyPr/>
        <a:lstStyle/>
        <a:p>
          <a:endParaRPr lang="es-ES_tradnl"/>
        </a:p>
      </dgm:t>
    </dgm:pt>
    <dgm:pt modelId="{27C05D9E-8021-AC4F-B16E-21FE3796B46E}" type="sibTrans" cxnId="{91871C7E-B5BA-3446-8618-2587E7E426F9}">
      <dgm:prSet/>
      <dgm:spPr/>
      <dgm:t>
        <a:bodyPr/>
        <a:lstStyle/>
        <a:p>
          <a:endParaRPr lang="es-ES_tradnl"/>
        </a:p>
      </dgm:t>
    </dgm:pt>
    <dgm:pt modelId="{A10AF2B1-0E5D-554F-87F6-0FF66F14AE4C}">
      <dgm:prSet/>
      <dgm:spPr/>
      <dgm:t>
        <a:bodyPr/>
        <a:lstStyle/>
        <a:p>
          <a:r>
            <a:rPr lang="es-ES_tradnl" dirty="0" smtClean="0"/>
            <a:t>No sintiéndose superior a nadie</a:t>
          </a:r>
          <a:endParaRPr lang="es-ES_tradnl" dirty="0"/>
        </a:p>
      </dgm:t>
    </dgm:pt>
    <dgm:pt modelId="{BE349A0C-42BD-2A44-8739-835FDCDCA85A}" type="parTrans" cxnId="{683AEBBF-7401-D841-9C89-CF8341F25916}">
      <dgm:prSet/>
      <dgm:spPr/>
      <dgm:t>
        <a:bodyPr/>
        <a:lstStyle/>
        <a:p>
          <a:endParaRPr lang="es-ES_tradnl"/>
        </a:p>
      </dgm:t>
    </dgm:pt>
    <dgm:pt modelId="{E27833FC-D4AC-DD47-B593-755612A3B0FE}" type="sibTrans" cxnId="{683AEBBF-7401-D841-9C89-CF8341F25916}">
      <dgm:prSet/>
      <dgm:spPr/>
      <dgm:t>
        <a:bodyPr/>
        <a:lstStyle/>
        <a:p>
          <a:endParaRPr lang="es-ES_tradnl"/>
        </a:p>
      </dgm:t>
    </dgm:pt>
    <dgm:pt modelId="{BA03BC97-3A3C-AA4A-8EE7-7F0A17AF38C2}" type="pres">
      <dgm:prSet presAssocID="{8ADD7D01-1535-8341-9E61-90B51AF0B40E}" presName="Name0" presStyleCnt="0">
        <dgm:presLayoutVars>
          <dgm:dir/>
          <dgm:animLvl val="lvl"/>
          <dgm:resizeHandles/>
        </dgm:presLayoutVars>
      </dgm:prSet>
      <dgm:spPr/>
      <dgm:t>
        <a:bodyPr/>
        <a:lstStyle/>
        <a:p>
          <a:endParaRPr lang="es-ES_tradnl"/>
        </a:p>
      </dgm:t>
    </dgm:pt>
    <dgm:pt modelId="{B2F173B5-9FA3-5B46-8DB4-75CA454C52AB}" type="pres">
      <dgm:prSet presAssocID="{FFF590A0-FA72-3A4B-8C5C-8DA2E1DBFF3E}" presName="linNode" presStyleCnt="0"/>
      <dgm:spPr/>
    </dgm:pt>
    <dgm:pt modelId="{D9DB6BCE-CAEA-464C-BD9C-F737312ED87B}" type="pres">
      <dgm:prSet presAssocID="{FFF590A0-FA72-3A4B-8C5C-8DA2E1DBFF3E}" presName="parentShp" presStyleLbl="node1" presStyleIdx="0" presStyleCnt="3">
        <dgm:presLayoutVars>
          <dgm:bulletEnabled val="1"/>
        </dgm:presLayoutVars>
      </dgm:prSet>
      <dgm:spPr/>
      <dgm:t>
        <a:bodyPr/>
        <a:lstStyle/>
        <a:p>
          <a:endParaRPr lang="es-ES_tradnl"/>
        </a:p>
      </dgm:t>
    </dgm:pt>
    <dgm:pt modelId="{C9A9DCB5-8680-1A42-8C6E-A67183D25ECA}" type="pres">
      <dgm:prSet presAssocID="{FFF590A0-FA72-3A4B-8C5C-8DA2E1DBFF3E}" presName="childShp" presStyleLbl="bgAccFollowNode1" presStyleIdx="0" presStyleCnt="3">
        <dgm:presLayoutVars>
          <dgm:bulletEnabled val="1"/>
        </dgm:presLayoutVars>
      </dgm:prSet>
      <dgm:spPr/>
      <dgm:t>
        <a:bodyPr/>
        <a:lstStyle/>
        <a:p>
          <a:endParaRPr lang="es-ES_tradnl"/>
        </a:p>
      </dgm:t>
    </dgm:pt>
    <dgm:pt modelId="{4651527E-1281-1241-B0D2-E07177FDBB3B}" type="pres">
      <dgm:prSet presAssocID="{FA8E2EA3-ADE3-8E43-99D7-23E6A96D8242}" presName="spacing" presStyleCnt="0"/>
      <dgm:spPr/>
    </dgm:pt>
    <dgm:pt modelId="{C26A3060-9278-FB42-A4CA-486D94B875A4}" type="pres">
      <dgm:prSet presAssocID="{9F862EC5-D17A-2D45-A2B1-82A6A3CD6151}" presName="linNode" presStyleCnt="0"/>
      <dgm:spPr/>
    </dgm:pt>
    <dgm:pt modelId="{58495E9B-CF88-5F41-848E-B31167EC1348}" type="pres">
      <dgm:prSet presAssocID="{9F862EC5-D17A-2D45-A2B1-82A6A3CD6151}" presName="parentShp" presStyleLbl="node1" presStyleIdx="1" presStyleCnt="3">
        <dgm:presLayoutVars>
          <dgm:bulletEnabled val="1"/>
        </dgm:presLayoutVars>
      </dgm:prSet>
      <dgm:spPr/>
      <dgm:t>
        <a:bodyPr/>
        <a:lstStyle/>
        <a:p>
          <a:endParaRPr lang="es-ES_tradnl"/>
        </a:p>
      </dgm:t>
    </dgm:pt>
    <dgm:pt modelId="{FEA75588-848E-6E41-9259-4ADC3797FF3C}" type="pres">
      <dgm:prSet presAssocID="{9F862EC5-D17A-2D45-A2B1-82A6A3CD6151}" presName="childShp" presStyleLbl="bgAccFollowNode1" presStyleIdx="1" presStyleCnt="3">
        <dgm:presLayoutVars>
          <dgm:bulletEnabled val="1"/>
        </dgm:presLayoutVars>
      </dgm:prSet>
      <dgm:spPr/>
      <dgm:t>
        <a:bodyPr/>
        <a:lstStyle/>
        <a:p>
          <a:endParaRPr lang="es-ES_tradnl"/>
        </a:p>
      </dgm:t>
    </dgm:pt>
    <dgm:pt modelId="{5CD4ED17-1ECC-4D4A-96A9-15A25EF75EC9}" type="pres">
      <dgm:prSet presAssocID="{0439E24D-6A4B-9145-B3A0-AF6D36632D37}" presName="spacing" presStyleCnt="0"/>
      <dgm:spPr/>
    </dgm:pt>
    <dgm:pt modelId="{EB7E24ED-B183-7148-9DE5-5E6CA6CAFE15}" type="pres">
      <dgm:prSet presAssocID="{49E5D8DF-6C52-2543-81AA-69598546E8E3}" presName="linNode" presStyleCnt="0"/>
      <dgm:spPr/>
    </dgm:pt>
    <dgm:pt modelId="{AB995070-34BF-8D4B-A9E2-6DCDEC57452C}" type="pres">
      <dgm:prSet presAssocID="{49E5D8DF-6C52-2543-81AA-69598546E8E3}" presName="parentShp" presStyleLbl="node1" presStyleIdx="2" presStyleCnt="3">
        <dgm:presLayoutVars>
          <dgm:bulletEnabled val="1"/>
        </dgm:presLayoutVars>
      </dgm:prSet>
      <dgm:spPr/>
      <dgm:t>
        <a:bodyPr/>
        <a:lstStyle/>
        <a:p>
          <a:endParaRPr lang="es-ES_tradnl"/>
        </a:p>
      </dgm:t>
    </dgm:pt>
    <dgm:pt modelId="{A2BBF997-304E-9C4B-AF58-D41920A9434C}" type="pres">
      <dgm:prSet presAssocID="{49E5D8DF-6C52-2543-81AA-69598546E8E3}" presName="childShp" presStyleLbl="bgAccFollowNode1" presStyleIdx="2" presStyleCnt="3">
        <dgm:presLayoutVars>
          <dgm:bulletEnabled val="1"/>
        </dgm:presLayoutVars>
      </dgm:prSet>
      <dgm:spPr/>
      <dgm:t>
        <a:bodyPr/>
        <a:lstStyle/>
        <a:p>
          <a:endParaRPr lang="es-ES_tradnl"/>
        </a:p>
      </dgm:t>
    </dgm:pt>
  </dgm:ptLst>
  <dgm:cxnLst>
    <dgm:cxn modelId="{34BA2D46-5353-D94B-8C54-EAEDB19E6BDA}" srcId="{8ADD7D01-1535-8341-9E61-90B51AF0B40E}" destId="{9F862EC5-D17A-2D45-A2B1-82A6A3CD6151}" srcOrd="1" destOrd="0" parTransId="{D58E7A2B-2AE4-CD4F-B75B-507FD82CD7EE}" sibTransId="{0439E24D-6A4B-9145-B3A0-AF6D36632D37}"/>
    <dgm:cxn modelId="{91871C7E-B5BA-3446-8618-2587E7E426F9}" srcId="{9F862EC5-D17A-2D45-A2B1-82A6A3CD6151}" destId="{09285BE9-9612-7444-AAF3-DF113EBBF8FE}" srcOrd="0" destOrd="0" parTransId="{F20BA5CE-A4F2-2A41-B479-97EE33B24D46}" sibTransId="{27C05D9E-8021-AC4F-B16E-21FE3796B46E}"/>
    <dgm:cxn modelId="{6883F64E-970D-BB4B-93C4-0D7ED1DB4A5C}" type="presOf" srcId="{49E5D8DF-6C52-2543-81AA-69598546E8E3}" destId="{AB995070-34BF-8D4B-A9E2-6DCDEC57452C}" srcOrd="0" destOrd="0" presId="urn:microsoft.com/office/officeart/2005/8/layout/vList6"/>
    <dgm:cxn modelId="{E231ABF8-1348-0E43-9B8F-BAA7CD75FA55}" type="presOf" srcId="{9F862EC5-D17A-2D45-A2B1-82A6A3CD6151}" destId="{58495E9B-CF88-5F41-848E-B31167EC1348}" srcOrd="0" destOrd="0" presId="urn:microsoft.com/office/officeart/2005/8/layout/vList6"/>
    <dgm:cxn modelId="{EAF752CB-EE31-C74E-8D31-A5370EB636CE}" type="presOf" srcId="{09285BE9-9612-7444-AAF3-DF113EBBF8FE}" destId="{FEA75588-848E-6E41-9259-4ADC3797FF3C}" srcOrd="0" destOrd="0" presId="urn:microsoft.com/office/officeart/2005/8/layout/vList6"/>
    <dgm:cxn modelId="{EF6AEE01-20A0-2F48-A08E-25572F17B452}" type="presOf" srcId="{A10AF2B1-0E5D-554F-87F6-0FF66F14AE4C}" destId="{A2BBF997-304E-9C4B-AF58-D41920A9434C}" srcOrd="0" destOrd="0" presId="urn:microsoft.com/office/officeart/2005/8/layout/vList6"/>
    <dgm:cxn modelId="{3B984AA1-1876-5C4D-B52E-E16D17B5F37C}" type="presOf" srcId="{FFF590A0-FA72-3A4B-8C5C-8DA2E1DBFF3E}" destId="{D9DB6BCE-CAEA-464C-BD9C-F737312ED87B}" srcOrd="0" destOrd="0" presId="urn:microsoft.com/office/officeart/2005/8/layout/vList6"/>
    <dgm:cxn modelId="{DBB1E38F-418C-D64A-8413-E48508506AFA}" type="presOf" srcId="{8ADD7D01-1535-8341-9E61-90B51AF0B40E}" destId="{BA03BC97-3A3C-AA4A-8EE7-7F0A17AF38C2}" srcOrd="0" destOrd="0" presId="urn:microsoft.com/office/officeart/2005/8/layout/vList6"/>
    <dgm:cxn modelId="{84C66C9D-16A0-6A41-BDDF-690DC85FE125}" srcId="{8ADD7D01-1535-8341-9E61-90B51AF0B40E}" destId="{49E5D8DF-6C52-2543-81AA-69598546E8E3}" srcOrd="2" destOrd="0" parTransId="{C29765E5-3836-5B44-9E45-422EB6DAE4F3}" sibTransId="{7BEEEB69-BC69-5040-95D1-979B0D3E3A38}"/>
    <dgm:cxn modelId="{998174BD-3D02-094D-AB49-50D010737E1B}" srcId="{FFF590A0-FA72-3A4B-8C5C-8DA2E1DBFF3E}" destId="{FCF187C1-47B2-0149-8CAE-3D3AAC27C386}" srcOrd="0" destOrd="0" parTransId="{C7658B1B-F16F-B447-9272-05EAE1D45BE0}" sibTransId="{3DED86F7-BB88-7C45-BA5A-7B7D308C5EDC}"/>
    <dgm:cxn modelId="{683AEBBF-7401-D841-9C89-CF8341F25916}" srcId="{49E5D8DF-6C52-2543-81AA-69598546E8E3}" destId="{A10AF2B1-0E5D-554F-87F6-0FF66F14AE4C}" srcOrd="0" destOrd="0" parTransId="{BE349A0C-42BD-2A44-8739-835FDCDCA85A}" sibTransId="{E27833FC-D4AC-DD47-B593-755612A3B0FE}"/>
    <dgm:cxn modelId="{7251A2A6-5D66-4E48-B28C-4E0F149D6B3E}" type="presOf" srcId="{FCF187C1-47B2-0149-8CAE-3D3AAC27C386}" destId="{C9A9DCB5-8680-1A42-8C6E-A67183D25ECA}" srcOrd="0" destOrd="0" presId="urn:microsoft.com/office/officeart/2005/8/layout/vList6"/>
    <dgm:cxn modelId="{CDF33781-55BA-194E-B1E0-0E91DB174595}" srcId="{8ADD7D01-1535-8341-9E61-90B51AF0B40E}" destId="{FFF590A0-FA72-3A4B-8C5C-8DA2E1DBFF3E}" srcOrd="0" destOrd="0" parTransId="{964BD82D-2074-2F43-8329-E674230A1B81}" sibTransId="{FA8E2EA3-ADE3-8E43-99D7-23E6A96D8242}"/>
    <dgm:cxn modelId="{68B6B67C-4805-7E4F-9893-88F27FC2E80A}" type="presParOf" srcId="{BA03BC97-3A3C-AA4A-8EE7-7F0A17AF38C2}" destId="{B2F173B5-9FA3-5B46-8DB4-75CA454C52AB}" srcOrd="0" destOrd="0" presId="urn:microsoft.com/office/officeart/2005/8/layout/vList6"/>
    <dgm:cxn modelId="{77EF5913-565B-D44B-85CE-BB9FA8325F27}" type="presParOf" srcId="{B2F173B5-9FA3-5B46-8DB4-75CA454C52AB}" destId="{D9DB6BCE-CAEA-464C-BD9C-F737312ED87B}" srcOrd="0" destOrd="0" presId="urn:microsoft.com/office/officeart/2005/8/layout/vList6"/>
    <dgm:cxn modelId="{7FC46EAE-9F59-EA41-B73A-F0DD5CCF7E33}" type="presParOf" srcId="{B2F173B5-9FA3-5B46-8DB4-75CA454C52AB}" destId="{C9A9DCB5-8680-1A42-8C6E-A67183D25ECA}" srcOrd="1" destOrd="0" presId="urn:microsoft.com/office/officeart/2005/8/layout/vList6"/>
    <dgm:cxn modelId="{A30DC17F-FF1F-5043-8181-2017760CBE9F}" type="presParOf" srcId="{BA03BC97-3A3C-AA4A-8EE7-7F0A17AF38C2}" destId="{4651527E-1281-1241-B0D2-E07177FDBB3B}" srcOrd="1" destOrd="0" presId="urn:microsoft.com/office/officeart/2005/8/layout/vList6"/>
    <dgm:cxn modelId="{A7FB74BD-27CB-F64C-B160-F1F9D6A2CD91}" type="presParOf" srcId="{BA03BC97-3A3C-AA4A-8EE7-7F0A17AF38C2}" destId="{C26A3060-9278-FB42-A4CA-486D94B875A4}" srcOrd="2" destOrd="0" presId="urn:microsoft.com/office/officeart/2005/8/layout/vList6"/>
    <dgm:cxn modelId="{FBECE4A4-5CF0-F841-B2DB-F0F399A6D701}" type="presParOf" srcId="{C26A3060-9278-FB42-A4CA-486D94B875A4}" destId="{58495E9B-CF88-5F41-848E-B31167EC1348}" srcOrd="0" destOrd="0" presId="urn:microsoft.com/office/officeart/2005/8/layout/vList6"/>
    <dgm:cxn modelId="{709775D6-4CD9-7949-8F1A-6CCEB48916F8}" type="presParOf" srcId="{C26A3060-9278-FB42-A4CA-486D94B875A4}" destId="{FEA75588-848E-6E41-9259-4ADC3797FF3C}" srcOrd="1" destOrd="0" presId="urn:microsoft.com/office/officeart/2005/8/layout/vList6"/>
    <dgm:cxn modelId="{A65128D0-2E91-F842-BB7A-86DB51FF1178}" type="presParOf" srcId="{BA03BC97-3A3C-AA4A-8EE7-7F0A17AF38C2}" destId="{5CD4ED17-1ECC-4D4A-96A9-15A25EF75EC9}" srcOrd="3" destOrd="0" presId="urn:microsoft.com/office/officeart/2005/8/layout/vList6"/>
    <dgm:cxn modelId="{DBA0F4A9-F466-6641-874E-57E2D162D3EC}" type="presParOf" srcId="{BA03BC97-3A3C-AA4A-8EE7-7F0A17AF38C2}" destId="{EB7E24ED-B183-7148-9DE5-5E6CA6CAFE15}" srcOrd="4" destOrd="0" presId="urn:microsoft.com/office/officeart/2005/8/layout/vList6"/>
    <dgm:cxn modelId="{DEB42656-0542-264F-9329-507AFC581036}" type="presParOf" srcId="{EB7E24ED-B183-7148-9DE5-5E6CA6CAFE15}" destId="{AB995070-34BF-8D4B-A9E2-6DCDEC57452C}" srcOrd="0" destOrd="0" presId="urn:microsoft.com/office/officeart/2005/8/layout/vList6"/>
    <dgm:cxn modelId="{76BDC0B5-855D-664F-A8C1-90750ECEA863}" type="presParOf" srcId="{EB7E24ED-B183-7148-9DE5-5E6CA6CAFE15}" destId="{A2BBF997-304E-9C4B-AF58-D41920A9434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5DEAE-C407-744B-9C99-F7074A67801B}"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59CD13A2-B418-0441-BB6A-16A2E7C4A7C6}">
      <dgm:prSet custT="1"/>
      <dgm:spPr/>
      <dgm:t>
        <a:bodyPr/>
        <a:lstStyle/>
        <a:p>
          <a:pPr algn="ctr" rtl="0"/>
          <a:r>
            <a:rPr lang="es-ES" sz="2800" dirty="0" smtClean="0"/>
            <a:t>ERRORES MÁS COMUNES DE LA COMUNICACIÓN</a:t>
          </a:r>
          <a:endParaRPr lang="es-ES" sz="2800" dirty="0"/>
        </a:p>
      </dgm:t>
    </dgm:pt>
    <dgm:pt modelId="{45738FD7-BCA7-4546-901A-4307FACE1AD8}" type="parTrans" cxnId="{91BCB2DC-9519-714F-89AE-601F5B42ED46}">
      <dgm:prSet/>
      <dgm:spPr/>
      <dgm:t>
        <a:bodyPr/>
        <a:lstStyle/>
        <a:p>
          <a:endParaRPr lang="es-ES_tradnl"/>
        </a:p>
      </dgm:t>
    </dgm:pt>
    <dgm:pt modelId="{976C6230-A7ED-4046-9533-7BDB0D5D37F2}" type="sibTrans" cxnId="{91BCB2DC-9519-714F-89AE-601F5B42ED46}">
      <dgm:prSet/>
      <dgm:spPr/>
      <dgm:t>
        <a:bodyPr/>
        <a:lstStyle/>
        <a:p>
          <a:endParaRPr lang="es-ES_tradnl"/>
        </a:p>
      </dgm:t>
    </dgm:pt>
    <dgm:pt modelId="{38C5F407-3DA1-964A-ADEF-544D7B73E45F}" type="pres">
      <dgm:prSet presAssocID="{8295DEAE-C407-744B-9C99-F7074A67801B}" presName="linear" presStyleCnt="0">
        <dgm:presLayoutVars>
          <dgm:animLvl val="lvl"/>
          <dgm:resizeHandles val="exact"/>
        </dgm:presLayoutVars>
      </dgm:prSet>
      <dgm:spPr/>
      <dgm:t>
        <a:bodyPr/>
        <a:lstStyle/>
        <a:p>
          <a:endParaRPr lang="es-ES_tradnl"/>
        </a:p>
      </dgm:t>
    </dgm:pt>
    <dgm:pt modelId="{BD12F6F4-B74C-A544-B663-590B4EE9CDF0}" type="pres">
      <dgm:prSet presAssocID="{59CD13A2-B418-0441-BB6A-16A2E7C4A7C6}" presName="parentText" presStyleLbl="node1" presStyleIdx="0" presStyleCnt="1">
        <dgm:presLayoutVars>
          <dgm:chMax val="0"/>
          <dgm:bulletEnabled val="1"/>
        </dgm:presLayoutVars>
      </dgm:prSet>
      <dgm:spPr/>
      <dgm:t>
        <a:bodyPr/>
        <a:lstStyle/>
        <a:p>
          <a:endParaRPr lang="es-ES_tradnl"/>
        </a:p>
      </dgm:t>
    </dgm:pt>
  </dgm:ptLst>
  <dgm:cxnLst>
    <dgm:cxn modelId="{6E4449E2-55CC-544A-8CCA-0D0E9360CB83}" type="presOf" srcId="{59CD13A2-B418-0441-BB6A-16A2E7C4A7C6}" destId="{BD12F6F4-B74C-A544-B663-590B4EE9CDF0}" srcOrd="0" destOrd="0" presId="urn:microsoft.com/office/officeart/2005/8/layout/vList2"/>
    <dgm:cxn modelId="{91BCB2DC-9519-714F-89AE-601F5B42ED46}" srcId="{8295DEAE-C407-744B-9C99-F7074A67801B}" destId="{59CD13A2-B418-0441-BB6A-16A2E7C4A7C6}" srcOrd="0" destOrd="0" parTransId="{45738FD7-BCA7-4546-901A-4307FACE1AD8}" sibTransId="{976C6230-A7ED-4046-9533-7BDB0D5D37F2}"/>
    <dgm:cxn modelId="{0B813C32-FD7B-2249-A7EF-31967DEBFA0D}" type="presOf" srcId="{8295DEAE-C407-744B-9C99-F7074A67801B}" destId="{38C5F407-3DA1-964A-ADEF-544D7B73E45F}" srcOrd="0" destOrd="0" presId="urn:microsoft.com/office/officeart/2005/8/layout/vList2"/>
    <dgm:cxn modelId="{E3AEF7AF-1084-4242-9F73-E7DA90FB96E2}" type="presParOf" srcId="{38C5F407-3DA1-964A-ADEF-544D7B73E45F}" destId="{BD12F6F4-B74C-A544-B663-590B4EE9CD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5DEAE-C407-744B-9C99-F7074A67801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59CD13A2-B418-0441-BB6A-16A2E7C4A7C6}">
      <dgm:prSet custT="1"/>
      <dgm:spPr/>
      <dgm:t>
        <a:bodyPr/>
        <a:lstStyle/>
        <a:p>
          <a:pPr algn="ctr" rtl="0"/>
          <a:r>
            <a:rPr lang="es-ES" sz="3200" dirty="0" smtClean="0"/>
            <a:t>TIPS PARA UNA MEJOR COMUNICACIÓN</a:t>
          </a:r>
          <a:endParaRPr lang="es-ES" sz="3200" dirty="0"/>
        </a:p>
      </dgm:t>
    </dgm:pt>
    <dgm:pt modelId="{45738FD7-BCA7-4546-901A-4307FACE1AD8}" type="parTrans" cxnId="{91BCB2DC-9519-714F-89AE-601F5B42ED46}">
      <dgm:prSet/>
      <dgm:spPr/>
      <dgm:t>
        <a:bodyPr/>
        <a:lstStyle/>
        <a:p>
          <a:endParaRPr lang="es-ES_tradnl" sz="2400"/>
        </a:p>
      </dgm:t>
    </dgm:pt>
    <dgm:pt modelId="{976C6230-A7ED-4046-9533-7BDB0D5D37F2}" type="sibTrans" cxnId="{91BCB2DC-9519-714F-89AE-601F5B42ED46}">
      <dgm:prSet/>
      <dgm:spPr/>
      <dgm:t>
        <a:bodyPr/>
        <a:lstStyle/>
        <a:p>
          <a:endParaRPr lang="es-ES_tradnl" sz="2400"/>
        </a:p>
      </dgm:t>
    </dgm:pt>
    <dgm:pt modelId="{38C5F407-3DA1-964A-ADEF-544D7B73E45F}" type="pres">
      <dgm:prSet presAssocID="{8295DEAE-C407-744B-9C99-F7074A67801B}" presName="linear" presStyleCnt="0">
        <dgm:presLayoutVars>
          <dgm:animLvl val="lvl"/>
          <dgm:resizeHandles val="exact"/>
        </dgm:presLayoutVars>
      </dgm:prSet>
      <dgm:spPr/>
      <dgm:t>
        <a:bodyPr/>
        <a:lstStyle/>
        <a:p>
          <a:endParaRPr lang="es-ES_tradnl"/>
        </a:p>
      </dgm:t>
    </dgm:pt>
    <dgm:pt modelId="{BD12F6F4-B74C-A544-B663-590B4EE9CDF0}" type="pres">
      <dgm:prSet presAssocID="{59CD13A2-B418-0441-BB6A-16A2E7C4A7C6}" presName="parentText" presStyleLbl="node1" presStyleIdx="0" presStyleCnt="1" custLinFactNeighborX="8788" custLinFactNeighborY="-12771">
        <dgm:presLayoutVars>
          <dgm:chMax val="0"/>
          <dgm:bulletEnabled val="1"/>
        </dgm:presLayoutVars>
      </dgm:prSet>
      <dgm:spPr/>
      <dgm:t>
        <a:bodyPr/>
        <a:lstStyle/>
        <a:p>
          <a:endParaRPr lang="es-ES_tradnl"/>
        </a:p>
      </dgm:t>
    </dgm:pt>
  </dgm:ptLst>
  <dgm:cxnLst>
    <dgm:cxn modelId="{2F9566EA-938F-3448-B010-C3AD56EEA20C}" type="presOf" srcId="{8295DEAE-C407-744B-9C99-F7074A67801B}" destId="{38C5F407-3DA1-964A-ADEF-544D7B73E45F}" srcOrd="0" destOrd="0" presId="urn:microsoft.com/office/officeart/2005/8/layout/vList2"/>
    <dgm:cxn modelId="{91BCB2DC-9519-714F-89AE-601F5B42ED46}" srcId="{8295DEAE-C407-744B-9C99-F7074A67801B}" destId="{59CD13A2-B418-0441-BB6A-16A2E7C4A7C6}" srcOrd="0" destOrd="0" parTransId="{45738FD7-BCA7-4546-901A-4307FACE1AD8}" sibTransId="{976C6230-A7ED-4046-9533-7BDB0D5D37F2}"/>
    <dgm:cxn modelId="{39018C10-D51A-0246-A835-EAC69B27E2E7}" type="presOf" srcId="{59CD13A2-B418-0441-BB6A-16A2E7C4A7C6}" destId="{BD12F6F4-B74C-A544-B663-590B4EE9CDF0}" srcOrd="0" destOrd="0" presId="urn:microsoft.com/office/officeart/2005/8/layout/vList2"/>
    <dgm:cxn modelId="{DC8CA006-418D-E246-B9EA-32383CB932CF}" type="presParOf" srcId="{38C5F407-3DA1-964A-ADEF-544D7B73E45F}" destId="{BD12F6F4-B74C-A544-B663-590B4EE9CD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1AA33E-A2EC-7E47-B84F-8264B7474F45}" type="doc">
      <dgm:prSet loTypeId="urn:microsoft.com/office/officeart/2005/8/layout/lProcess2" loCatId="list" qsTypeId="urn:microsoft.com/office/officeart/2005/8/quickstyle/simple4" qsCatId="simple" csTypeId="urn:microsoft.com/office/officeart/2005/8/colors/accent1_1" csCatId="accent1" phldr="1"/>
      <dgm:spPr/>
      <dgm:t>
        <a:bodyPr/>
        <a:lstStyle/>
        <a:p>
          <a:endParaRPr lang="es-ES_tradnl"/>
        </a:p>
      </dgm:t>
    </dgm:pt>
    <dgm:pt modelId="{DA00DA84-E80D-5A46-8FE7-507C3AE7B34B}">
      <dgm:prSet phldrT="[Texto]"/>
      <dgm:spPr/>
      <dgm:t>
        <a:bodyPr/>
        <a:lstStyle/>
        <a:p>
          <a:r>
            <a:rPr lang="es-ES_tradnl" dirty="0" smtClean="0"/>
            <a:t>CON EL CUERPO</a:t>
          </a:r>
          <a:endParaRPr lang="es-ES_tradnl" dirty="0"/>
        </a:p>
      </dgm:t>
    </dgm:pt>
    <dgm:pt modelId="{F3C7E850-046A-9A40-9DC4-37D5A4972CDB}" type="parTrans" cxnId="{BE94A6FC-96AC-AD48-AFAC-B0E7A5044A1C}">
      <dgm:prSet/>
      <dgm:spPr/>
      <dgm:t>
        <a:bodyPr/>
        <a:lstStyle/>
        <a:p>
          <a:endParaRPr lang="es-ES_tradnl"/>
        </a:p>
      </dgm:t>
    </dgm:pt>
    <dgm:pt modelId="{21C0F154-39A5-7245-9959-2257AA862A9D}" type="sibTrans" cxnId="{BE94A6FC-96AC-AD48-AFAC-B0E7A5044A1C}">
      <dgm:prSet/>
      <dgm:spPr/>
      <dgm:t>
        <a:bodyPr/>
        <a:lstStyle/>
        <a:p>
          <a:endParaRPr lang="es-ES_tradnl"/>
        </a:p>
      </dgm:t>
    </dgm:pt>
    <dgm:pt modelId="{EECAD619-F64B-DB4B-A9BC-607097B5BE12}">
      <dgm:prSet phldrT="[Texto]"/>
      <dgm:spPr/>
      <dgm:t>
        <a:bodyPr/>
        <a:lstStyle/>
        <a:p>
          <a:r>
            <a:rPr lang="es-ES_tradnl" b="1" smtClean="0">
              <a:latin typeface="Comic Sans MS" panose="030F0702030302020204" pitchFamily="66" charset="0"/>
            </a:rPr>
            <a:t>Mirar a los ojos</a:t>
          </a:r>
          <a:endParaRPr lang="es-ES_tradnl" dirty="0"/>
        </a:p>
      </dgm:t>
    </dgm:pt>
    <dgm:pt modelId="{56A9EEF6-1635-944D-81CA-7D59E9ED66F8}" type="parTrans" cxnId="{262166D7-D399-9A48-9D43-3370425B6524}">
      <dgm:prSet/>
      <dgm:spPr/>
      <dgm:t>
        <a:bodyPr/>
        <a:lstStyle/>
        <a:p>
          <a:endParaRPr lang="es-ES_tradnl"/>
        </a:p>
      </dgm:t>
    </dgm:pt>
    <dgm:pt modelId="{5D3F97CE-5C1B-C44B-9BD5-4893AD28B0AB}" type="sibTrans" cxnId="{262166D7-D399-9A48-9D43-3370425B6524}">
      <dgm:prSet/>
      <dgm:spPr/>
      <dgm:t>
        <a:bodyPr/>
        <a:lstStyle/>
        <a:p>
          <a:endParaRPr lang="es-ES_tradnl"/>
        </a:p>
      </dgm:t>
    </dgm:pt>
    <dgm:pt modelId="{98FB5C7C-3216-1B48-9AED-121E45ACF740}">
      <dgm:prSet phldrT="[Texto]"/>
      <dgm:spPr/>
      <dgm:t>
        <a:bodyPr/>
        <a:lstStyle/>
        <a:p>
          <a:r>
            <a:rPr lang="es-ES_tradnl" dirty="0" smtClean="0"/>
            <a:t>CON LA PALABRA</a:t>
          </a:r>
          <a:endParaRPr lang="es-ES_tradnl" dirty="0"/>
        </a:p>
      </dgm:t>
    </dgm:pt>
    <dgm:pt modelId="{BA4040E9-A109-8048-BEAA-D0E05C64105E}" type="parTrans" cxnId="{23A3E56B-EDAB-DD41-B6E2-5A65F0BF0039}">
      <dgm:prSet/>
      <dgm:spPr/>
      <dgm:t>
        <a:bodyPr/>
        <a:lstStyle/>
        <a:p>
          <a:endParaRPr lang="es-ES_tradnl"/>
        </a:p>
      </dgm:t>
    </dgm:pt>
    <dgm:pt modelId="{56856852-05AD-3647-91AA-12DB6EDA1E29}" type="sibTrans" cxnId="{23A3E56B-EDAB-DD41-B6E2-5A65F0BF0039}">
      <dgm:prSet/>
      <dgm:spPr/>
      <dgm:t>
        <a:bodyPr/>
        <a:lstStyle/>
        <a:p>
          <a:endParaRPr lang="es-ES_tradnl"/>
        </a:p>
      </dgm:t>
    </dgm:pt>
    <dgm:pt modelId="{DCAB82C1-F503-6149-A56D-C6996D041AD4}">
      <dgm:prSet phldrT="[Texto]"/>
      <dgm:spPr/>
      <dgm:t>
        <a:bodyPr/>
        <a:lstStyle/>
        <a:p>
          <a:r>
            <a:rPr lang="es-ES_tradnl" b="1" smtClean="0">
              <a:latin typeface="Comic Sans MS" panose="030F0702030302020204" pitchFamily="66" charset="0"/>
            </a:rPr>
            <a:t>Asentimientos</a:t>
          </a:r>
          <a:endParaRPr lang="es-ES_tradnl" dirty="0"/>
        </a:p>
      </dgm:t>
    </dgm:pt>
    <dgm:pt modelId="{5A84A71E-D23C-684C-B9B9-6DDE36E74E28}" type="parTrans" cxnId="{442CF3FD-8200-2846-BFB3-1EBA1FA6172D}">
      <dgm:prSet/>
      <dgm:spPr/>
      <dgm:t>
        <a:bodyPr/>
        <a:lstStyle/>
        <a:p>
          <a:endParaRPr lang="es-ES_tradnl"/>
        </a:p>
      </dgm:t>
    </dgm:pt>
    <dgm:pt modelId="{ABB78EEE-3D05-EE4D-B95D-0E42D94578FB}" type="sibTrans" cxnId="{442CF3FD-8200-2846-BFB3-1EBA1FA6172D}">
      <dgm:prSet/>
      <dgm:spPr/>
      <dgm:t>
        <a:bodyPr/>
        <a:lstStyle/>
        <a:p>
          <a:endParaRPr lang="es-ES_tradnl"/>
        </a:p>
      </dgm:t>
    </dgm:pt>
    <dgm:pt modelId="{03331820-8C26-9B4C-80A4-0BA94CD0E3AA}">
      <dgm:prSet phldrT="[Texto]"/>
      <dgm:spPr/>
      <dgm:t>
        <a:bodyPr/>
        <a:lstStyle/>
        <a:p>
          <a:r>
            <a:rPr lang="es-ES_tradnl" dirty="0" smtClean="0"/>
            <a:t>CON LA ACTITUD</a:t>
          </a:r>
          <a:endParaRPr lang="es-ES_tradnl" dirty="0"/>
        </a:p>
      </dgm:t>
    </dgm:pt>
    <dgm:pt modelId="{A7BDDDEB-CEF3-704E-9F49-94CE72CA0732}" type="parTrans" cxnId="{0A0D9A74-8EFB-E14B-AF96-21F9A8EBC79F}">
      <dgm:prSet/>
      <dgm:spPr/>
      <dgm:t>
        <a:bodyPr/>
        <a:lstStyle/>
        <a:p>
          <a:endParaRPr lang="es-ES_tradnl"/>
        </a:p>
      </dgm:t>
    </dgm:pt>
    <dgm:pt modelId="{33FCCB7D-AB84-0B44-B36E-96E782EB31CE}" type="sibTrans" cxnId="{0A0D9A74-8EFB-E14B-AF96-21F9A8EBC79F}">
      <dgm:prSet/>
      <dgm:spPr/>
      <dgm:t>
        <a:bodyPr/>
        <a:lstStyle/>
        <a:p>
          <a:endParaRPr lang="es-ES_tradnl"/>
        </a:p>
      </dgm:t>
    </dgm:pt>
    <dgm:pt modelId="{D2C886E2-AC7A-DF4C-96A0-5D327380FFAC}">
      <dgm:prSet/>
      <dgm:spPr/>
      <dgm:t>
        <a:bodyPr/>
        <a:lstStyle/>
        <a:p>
          <a:r>
            <a:rPr lang="es-ES_tradnl" b="1" smtClean="0">
              <a:latin typeface="Comic Sans MS" panose="030F0702030302020204" pitchFamily="66" charset="0"/>
            </a:rPr>
            <a:t>Cercanía</a:t>
          </a:r>
          <a:endParaRPr lang="es-ES_tradnl" b="1" dirty="0">
            <a:latin typeface="Comic Sans MS" panose="030F0702030302020204" pitchFamily="66" charset="0"/>
          </a:endParaRPr>
        </a:p>
      </dgm:t>
    </dgm:pt>
    <dgm:pt modelId="{F7FECA80-86E6-8247-A4D5-323CD5789EE1}" type="parTrans" cxnId="{46A758CB-D321-E647-895B-455953DDD6B3}">
      <dgm:prSet/>
      <dgm:spPr/>
      <dgm:t>
        <a:bodyPr/>
        <a:lstStyle/>
        <a:p>
          <a:endParaRPr lang="es-ES_tradnl"/>
        </a:p>
      </dgm:t>
    </dgm:pt>
    <dgm:pt modelId="{D850BAAE-9059-DF47-A6F9-B001FB58F346}" type="sibTrans" cxnId="{46A758CB-D321-E647-895B-455953DDD6B3}">
      <dgm:prSet/>
      <dgm:spPr/>
      <dgm:t>
        <a:bodyPr/>
        <a:lstStyle/>
        <a:p>
          <a:endParaRPr lang="es-ES_tradnl"/>
        </a:p>
      </dgm:t>
    </dgm:pt>
    <dgm:pt modelId="{2E28121F-FDE0-3643-A0F4-A24D14DAB60F}">
      <dgm:prSet/>
      <dgm:spPr/>
      <dgm:t>
        <a:bodyPr/>
        <a:lstStyle/>
        <a:p>
          <a:r>
            <a:rPr lang="es-ES_tradnl" b="1" smtClean="0">
              <a:latin typeface="Comic Sans MS" panose="030F0702030302020204" pitchFamily="66" charset="0"/>
            </a:rPr>
            <a:t>Cara de atención</a:t>
          </a:r>
          <a:endParaRPr lang="es-ES_tradnl" b="1" dirty="0">
            <a:latin typeface="Comic Sans MS" panose="030F0702030302020204" pitchFamily="66" charset="0"/>
          </a:endParaRPr>
        </a:p>
      </dgm:t>
    </dgm:pt>
    <dgm:pt modelId="{0B348E4B-D563-7543-9ECA-7FAA6AEAD541}" type="parTrans" cxnId="{2F9EC95A-4A10-2241-A72F-7F10B89DD52E}">
      <dgm:prSet/>
      <dgm:spPr/>
      <dgm:t>
        <a:bodyPr/>
        <a:lstStyle/>
        <a:p>
          <a:endParaRPr lang="es-ES_tradnl"/>
        </a:p>
      </dgm:t>
    </dgm:pt>
    <dgm:pt modelId="{B7C68D6C-993B-9F48-9715-B586C0A080FC}" type="sibTrans" cxnId="{2F9EC95A-4A10-2241-A72F-7F10B89DD52E}">
      <dgm:prSet/>
      <dgm:spPr/>
      <dgm:t>
        <a:bodyPr/>
        <a:lstStyle/>
        <a:p>
          <a:endParaRPr lang="es-ES_tradnl"/>
        </a:p>
      </dgm:t>
    </dgm:pt>
    <dgm:pt modelId="{B5399D5C-5CD5-1D49-9008-A76996790930}">
      <dgm:prSet/>
      <dgm:spPr/>
      <dgm:t>
        <a:bodyPr/>
        <a:lstStyle/>
        <a:p>
          <a:r>
            <a:rPr lang="es-ES_tradnl" b="1" smtClean="0">
              <a:latin typeface="Comic Sans MS" panose="030F0702030302020204" pitchFamily="66" charset="0"/>
            </a:rPr>
            <a:t>Postura</a:t>
          </a:r>
          <a:endParaRPr lang="es-ES_tradnl" b="1" dirty="0">
            <a:latin typeface="Comic Sans MS" panose="030F0702030302020204" pitchFamily="66" charset="0"/>
          </a:endParaRPr>
        </a:p>
      </dgm:t>
    </dgm:pt>
    <dgm:pt modelId="{EB79948E-BFB8-8641-AE44-7EA7F9C403D9}" type="parTrans" cxnId="{BB419ABC-69DE-CB4E-B9AA-5EE89D110296}">
      <dgm:prSet/>
      <dgm:spPr/>
      <dgm:t>
        <a:bodyPr/>
        <a:lstStyle/>
        <a:p>
          <a:endParaRPr lang="es-ES_tradnl"/>
        </a:p>
      </dgm:t>
    </dgm:pt>
    <dgm:pt modelId="{FDFF2D15-BD9E-3844-98E4-6A07B44577E6}" type="sibTrans" cxnId="{BB419ABC-69DE-CB4E-B9AA-5EE89D110296}">
      <dgm:prSet/>
      <dgm:spPr/>
      <dgm:t>
        <a:bodyPr/>
        <a:lstStyle/>
        <a:p>
          <a:endParaRPr lang="es-ES_tradnl"/>
        </a:p>
      </dgm:t>
    </dgm:pt>
    <dgm:pt modelId="{A7D45A4C-11AB-264B-B095-34CF3406A736}">
      <dgm:prSet/>
      <dgm:spPr/>
      <dgm:t>
        <a:bodyPr/>
        <a:lstStyle/>
        <a:p>
          <a:r>
            <a:rPr lang="es-ES_tradnl" b="1" smtClean="0">
              <a:latin typeface="Comic Sans MS" panose="030F0702030302020204" pitchFamily="66" charset="0"/>
            </a:rPr>
            <a:t>Afirmación con la cabeza</a:t>
          </a:r>
          <a:endParaRPr lang="es-ES_tradnl" b="1" dirty="0">
            <a:latin typeface="Comic Sans MS" panose="030F0702030302020204" pitchFamily="66" charset="0"/>
          </a:endParaRPr>
        </a:p>
      </dgm:t>
    </dgm:pt>
    <dgm:pt modelId="{37137655-6943-314B-AC01-519F0B496095}" type="parTrans" cxnId="{1EA318F9-8445-1B45-B2CE-2DDE3CC3D326}">
      <dgm:prSet/>
      <dgm:spPr/>
      <dgm:t>
        <a:bodyPr/>
        <a:lstStyle/>
        <a:p>
          <a:endParaRPr lang="es-ES_tradnl"/>
        </a:p>
      </dgm:t>
    </dgm:pt>
    <dgm:pt modelId="{9D777904-E6AB-6743-9C04-465C9B876908}" type="sibTrans" cxnId="{1EA318F9-8445-1B45-B2CE-2DDE3CC3D326}">
      <dgm:prSet/>
      <dgm:spPr/>
      <dgm:t>
        <a:bodyPr/>
        <a:lstStyle/>
        <a:p>
          <a:endParaRPr lang="es-ES_tradnl"/>
        </a:p>
      </dgm:t>
    </dgm:pt>
    <dgm:pt modelId="{5F7FA140-4E2B-2B4A-B8BF-32664200D1C8}">
      <dgm:prSet/>
      <dgm:spPr/>
      <dgm:t>
        <a:bodyPr/>
        <a:lstStyle/>
        <a:p>
          <a:r>
            <a:rPr lang="es-ES_tradnl" b="1" dirty="0" smtClean="0">
              <a:solidFill>
                <a:schemeClr val="tx1"/>
              </a:solidFill>
              <a:latin typeface="+mn-lt"/>
            </a:rPr>
            <a:t>Tono adecuado. ENTONACIÓN</a:t>
          </a:r>
          <a:endParaRPr lang="es-ES_tradnl" dirty="0" smtClean="0">
            <a:solidFill>
              <a:schemeClr val="tx1"/>
            </a:solidFill>
            <a:latin typeface="+mn-lt"/>
          </a:endParaRPr>
        </a:p>
      </dgm:t>
    </dgm:pt>
    <dgm:pt modelId="{C6BE60E7-53F8-5E4C-9552-95E15231A1BE}" type="parTrans" cxnId="{AD5AB45D-8E6C-7F41-A76A-AEB7D2FAF0AE}">
      <dgm:prSet/>
      <dgm:spPr/>
      <dgm:t>
        <a:bodyPr/>
        <a:lstStyle/>
        <a:p>
          <a:endParaRPr lang="es-ES_tradnl"/>
        </a:p>
      </dgm:t>
    </dgm:pt>
    <dgm:pt modelId="{C7BCAE8F-30E2-B149-83FF-86D0FCEBF34B}" type="sibTrans" cxnId="{AD5AB45D-8E6C-7F41-A76A-AEB7D2FAF0AE}">
      <dgm:prSet/>
      <dgm:spPr/>
      <dgm:t>
        <a:bodyPr/>
        <a:lstStyle/>
        <a:p>
          <a:endParaRPr lang="es-ES_tradnl"/>
        </a:p>
      </dgm:t>
    </dgm:pt>
    <dgm:pt modelId="{5D2CE804-C575-C44C-BF34-78F022A955C3}">
      <dgm:prSet/>
      <dgm:spPr/>
      <dgm:t>
        <a:bodyPr/>
        <a:lstStyle/>
        <a:p>
          <a:r>
            <a:rPr lang="es-ES_tradnl" b="1" smtClean="0">
              <a:latin typeface="Comic Sans MS" panose="030F0702030302020204" pitchFamily="66" charset="0"/>
            </a:rPr>
            <a:t>No interrumpir</a:t>
          </a:r>
          <a:endParaRPr lang="es-ES_tradnl" dirty="0"/>
        </a:p>
      </dgm:t>
    </dgm:pt>
    <dgm:pt modelId="{5A8B81DA-22E2-3141-9D32-FE63BCF017BD}" type="parTrans" cxnId="{B6249B67-F4F3-F045-8A48-19428C58F6CC}">
      <dgm:prSet/>
      <dgm:spPr/>
      <dgm:t>
        <a:bodyPr/>
        <a:lstStyle/>
        <a:p>
          <a:endParaRPr lang="es-ES_tradnl"/>
        </a:p>
      </dgm:t>
    </dgm:pt>
    <dgm:pt modelId="{1D074CD6-7AB5-8F43-9047-67B71D8A052E}" type="sibTrans" cxnId="{B6249B67-F4F3-F045-8A48-19428C58F6CC}">
      <dgm:prSet/>
      <dgm:spPr/>
      <dgm:t>
        <a:bodyPr/>
        <a:lstStyle/>
        <a:p>
          <a:endParaRPr lang="es-ES_tradnl"/>
        </a:p>
      </dgm:t>
    </dgm:pt>
    <dgm:pt modelId="{B1A69318-7190-3A4F-9110-C17C72052A94}">
      <dgm:prSet/>
      <dgm:spPr/>
      <dgm:t>
        <a:bodyPr/>
        <a:lstStyle/>
        <a:p>
          <a:r>
            <a:rPr lang="es-ES_tradnl" b="1" dirty="0" smtClean="0">
              <a:latin typeface="Comic Sans MS" panose="030F0702030302020204" pitchFamily="66" charset="0"/>
            </a:rPr>
            <a:t>Consejos: si los piden</a:t>
          </a:r>
          <a:endParaRPr lang="es-ES_tradnl" b="1" dirty="0">
            <a:latin typeface="Comic Sans MS" panose="030F0702030302020204" pitchFamily="66" charset="0"/>
          </a:endParaRPr>
        </a:p>
      </dgm:t>
    </dgm:pt>
    <dgm:pt modelId="{651D2224-8E3A-7B41-8137-E5766F07DAF5}" type="parTrans" cxnId="{A7B4187C-342B-A843-ACEF-235A98558B5F}">
      <dgm:prSet/>
      <dgm:spPr/>
      <dgm:t>
        <a:bodyPr/>
        <a:lstStyle/>
        <a:p>
          <a:endParaRPr lang="es-ES_tradnl"/>
        </a:p>
      </dgm:t>
    </dgm:pt>
    <dgm:pt modelId="{1649A7FB-0249-B848-AD6F-7E67D9535A92}" type="sibTrans" cxnId="{A7B4187C-342B-A843-ACEF-235A98558B5F}">
      <dgm:prSet/>
      <dgm:spPr/>
      <dgm:t>
        <a:bodyPr/>
        <a:lstStyle/>
        <a:p>
          <a:endParaRPr lang="es-ES_tradnl"/>
        </a:p>
      </dgm:t>
    </dgm:pt>
    <dgm:pt modelId="{12437A63-F2CB-1E42-9BA6-50A3249D4F72}">
      <dgm:prSet/>
      <dgm:spPr/>
      <dgm:t>
        <a:bodyPr/>
        <a:lstStyle/>
        <a:p>
          <a:r>
            <a:rPr lang="es-ES_tradnl" b="1" smtClean="0">
              <a:latin typeface="Comic Sans MS" panose="030F0702030302020204" pitchFamily="66" charset="0"/>
            </a:rPr>
            <a:t>Actitud comprensiva</a:t>
          </a:r>
          <a:endParaRPr lang="es-ES_tradnl" b="1" dirty="0">
            <a:latin typeface="Comic Sans MS" panose="030F0702030302020204" pitchFamily="66" charset="0"/>
          </a:endParaRPr>
        </a:p>
      </dgm:t>
    </dgm:pt>
    <dgm:pt modelId="{871D419F-E4DA-AA44-B855-0462FBFE4B4F}" type="parTrans" cxnId="{F564C85A-1454-B242-B039-3440E186A35A}">
      <dgm:prSet/>
      <dgm:spPr/>
      <dgm:t>
        <a:bodyPr/>
        <a:lstStyle/>
        <a:p>
          <a:endParaRPr lang="es-ES_tradnl"/>
        </a:p>
      </dgm:t>
    </dgm:pt>
    <dgm:pt modelId="{FD4613CF-49D0-8D41-A3D4-9D6D5A4B22B2}" type="sibTrans" cxnId="{F564C85A-1454-B242-B039-3440E186A35A}">
      <dgm:prSet/>
      <dgm:spPr/>
      <dgm:t>
        <a:bodyPr/>
        <a:lstStyle/>
        <a:p>
          <a:endParaRPr lang="es-ES_tradnl"/>
        </a:p>
      </dgm:t>
    </dgm:pt>
    <dgm:pt modelId="{88FF8370-2F8A-7248-A9D3-2335C99C05E5}">
      <dgm:prSet/>
      <dgm:spPr/>
      <dgm:t>
        <a:bodyPr/>
        <a:lstStyle/>
        <a:p>
          <a:r>
            <a:rPr lang="es-ES_tradnl" b="1" smtClean="0">
              <a:latin typeface="Comic Sans MS" panose="030F0702030302020204" pitchFamily="66" charset="0"/>
            </a:rPr>
            <a:t>No juzgar</a:t>
          </a:r>
          <a:endParaRPr lang="es-ES_tradnl" b="1" dirty="0">
            <a:latin typeface="Comic Sans MS" panose="030F0702030302020204" pitchFamily="66" charset="0"/>
          </a:endParaRPr>
        </a:p>
      </dgm:t>
    </dgm:pt>
    <dgm:pt modelId="{40C2ED62-701F-7642-8D05-4889C3332704}" type="parTrans" cxnId="{DBBF136E-4705-7D44-9076-EB0CE43C055E}">
      <dgm:prSet/>
      <dgm:spPr/>
      <dgm:t>
        <a:bodyPr/>
        <a:lstStyle/>
        <a:p>
          <a:endParaRPr lang="es-ES_tradnl"/>
        </a:p>
      </dgm:t>
    </dgm:pt>
    <dgm:pt modelId="{A7A84323-BAA0-364F-8FA1-4DC0A64F72BE}" type="sibTrans" cxnId="{DBBF136E-4705-7D44-9076-EB0CE43C055E}">
      <dgm:prSet/>
      <dgm:spPr/>
      <dgm:t>
        <a:bodyPr/>
        <a:lstStyle/>
        <a:p>
          <a:endParaRPr lang="es-ES_tradnl"/>
        </a:p>
      </dgm:t>
    </dgm:pt>
    <dgm:pt modelId="{49F26571-40C8-F848-91D5-DDFC727A5F0B}">
      <dgm:prSet/>
      <dgm:spPr/>
      <dgm:t>
        <a:bodyPr/>
        <a:lstStyle/>
        <a:p>
          <a:r>
            <a:rPr lang="es-ES_tradnl" b="1" smtClean="0">
              <a:latin typeface="Comic Sans MS" panose="030F0702030302020204" pitchFamily="66" charset="0"/>
            </a:rPr>
            <a:t>No dar órdenes</a:t>
          </a:r>
          <a:endParaRPr lang="es-ES_tradnl" b="1" dirty="0">
            <a:latin typeface="Comic Sans MS" panose="030F0702030302020204" pitchFamily="66" charset="0"/>
          </a:endParaRPr>
        </a:p>
      </dgm:t>
    </dgm:pt>
    <dgm:pt modelId="{0711A901-A789-1D4E-8480-D9E376DB9457}" type="parTrans" cxnId="{5870350B-72F1-134D-BBD0-CE8C2AF11EC2}">
      <dgm:prSet/>
      <dgm:spPr/>
      <dgm:t>
        <a:bodyPr/>
        <a:lstStyle/>
        <a:p>
          <a:endParaRPr lang="es-ES_tradnl"/>
        </a:p>
      </dgm:t>
    </dgm:pt>
    <dgm:pt modelId="{B078B1DF-67EA-DD47-82AB-42D3D8AD8C0B}" type="sibTrans" cxnId="{5870350B-72F1-134D-BBD0-CE8C2AF11EC2}">
      <dgm:prSet/>
      <dgm:spPr/>
      <dgm:t>
        <a:bodyPr/>
        <a:lstStyle/>
        <a:p>
          <a:endParaRPr lang="es-ES_tradnl"/>
        </a:p>
      </dgm:t>
    </dgm:pt>
    <dgm:pt modelId="{3A1CECA2-12F8-524A-9C37-AA661812F446}">
      <dgm:prSet/>
      <dgm:spPr/>
      <dgm:t>
        <a:bodyPr/>
        <a:lstStyle/>
        <a:p>
          <a:r>
            <a:rPr lang="es-ES_tradnl" b="1" dirty="0" smtClean="0">
              <a:solidFill>
                <a:schemeClr val="tx1"/>
              </a:solidFill>
              <a:latin typeface="+mn-lt"/>
            </a:rPr>
            <a:t>Elocución</a:t>
          </a:r>
          <a:r>
            <a:rPr lang="es-ES_tradnl" dirty="0" smtClean="0">
              <a:solidFill>
                <a:schemeClr val="tx1"/>
              </a:solidFill>
              <a:latin typeface="+mn-lt"/>
            </a:rPr>
            <a:t> </a:t>
          </a:r>
          <a:r>
            <a:rPr lang="es-ES_tradnl" b="1" dirty="0" smtClean="0">
              <a:solidFill>
                <a:schemeClr val="tx1"/>
              </a:solidFill>
              <a:latin typeface="+mn-lt"/>
            </a:rPr>
            <a:t>más lento en general</a:t>
          </a:r>
          <a:endParaRPr lang="es-ES_tradnl" b="1" dirty="0">
            <a:solidFill>
              <a:schemeClr val="tx1"/>
            </a:solidFill>
            <a:latin typeface="+mn-lt"/>
          </a:endParaRPr>
        </a:p>
      </dgm:t>
    </dgm:pt>
    <dgm:pt modelId="{F788AE34-5957-134C-BE8A-C17CC1632520}" type="parTrans" cxnId="{28E5965B-2E39-8E41-BB63-944D2D2CB29F}">
      <dgm:prSet/>
      <dgm:spPr/>
      <dgm:t>
        <a:bodyPr/>
        <a:lstStyle/>
        <a:p>
          <a:endParaRPr lang="es-ES_tradnl"/>
        </a:p>
      </dgm:t>
    </dgm:pt>
    <dgm:pt modelId="{FD19F1A3-EAFE-D348-A2E8-BDE4B89F9027}" type="sibTrans" cxnId="{28E5965B-2E39-8E41-BB63-944D2D2CB29F}">
      <dgm:prSet/>
      <dgm:spPr/>
      <dgm:t>
        <a:bodyPr/>
        <a:lstStyle/>
        <a:p>
          <a:endParaRPr lang="es-ES_tradnl"/>
        </a:p>
      </dgm:t>
    </dgm:pt>
    <dgm:pt modelId="{78ADD772-3299-7B40-B5A3-22928F329E78}">
      <dgm:prSet/>
      <dgm:spPr/>
      <dgm:t>
        <a:bodyPr/>
        <a:lstStyle/>
        <a:p>
          <a:r>
            <a:rPr lang="es-ES_tradnl" b="1" dirty="0" smtClean="0">
              <a:solidFill>
                <a:schemeClr val="tx1"/>
              </a:solidFill>
              <a:latin typeface="+mn-lt"/>
            </a:rPr>
            <a:t>ARTICULACIÓN</a:t>
          </a:r>
          <a:r>
            <a:rPr lang="es-ES_tradnl" dirty="0" smtClean="0">
              <a:solidFill>
                <a:schemeClr val="tx1"/>
              </a:solidFill>
              <a:latin typeface="+mn-lt"/>
            </a:rPr>
            <a:t>. </a:t>
          </a:r>
        </a:p>
        <a:p>
          <a:r>
            <a:rPr lang="es-ES_tradnl" b="1" dirty="0" smtClean="0">
              <a:solidFill>
                <a:schemeClr val="tx1"/>
              </a:solidFill>
              <a:latin typeface="+mn-lt"/>
            </a:rPr>
            <a:t>Abrir bien boca</a:t>
          </a:r>
        </a:p>
      </dgm:t>
    </dgm:pt>
    <dgm:pt modelId="{9F2DCD16-6815-9841-9B19-3AF1E3614FD6}" type="parTrans" cxnId="{A99D3566-9B9E-A14A-9974-3F2A72FE483B}">
      <dgm:prSet/>
      <dgm:spPr/>
      <dgm:t>
        <a:bodyPr/>
        <a:lstStyle/>
        <a:p>
          <a:endParaRPr lang="es-ES_tradnl"/>
        </a:p>
      </dgm:t>
    </dgm:pt>
    <dgm:pt modelId="{D4C59BC7-0726-3640-9786-DDF6A5A888DF}" type="sibTrans" cxnId="{A99D3566-9B9E-A14A-9974-3F2A72FE483B}">
      <dgm:prSet/>
      <dgm:spPr/>
      <dgm:t>
        <a:bodyPr/>
        <a:lstStyle/>
        <a:p>
          <a:endParaRPr lang="es-ES_tradnl"/>
        </a:p>
      </dgm:t>
    </dgm:pt>
    <dgm:pt modelId="{363AAAD2-A975-E44E-A46A-8A349C87FC4F}" type="pres">
      <dgm:prSet presAssocID="{841AA33E-A2EC-7E47-B84F-8264B7474F45}" presName="theList" presStyleCnt="0">
        <dgm:presLayoutVars>
          <dgm:dir/>
          <dgm:animLvl val="lvl"/>
          <dgm:resizeHandles val="exact"/>
        </dgm:presLayoutVars>
      </dgm:prSet>
      <dgm:spPr/>
      <dgm:t>
        <a:bodyPr/>
        <a:lstStyle/>
        <a:p>
          <a:endParaRPr lang="es-ES_tradnl"/>
        </a:p>
      </dgm:t>
    </dgm:pt>
    <dgm:pt modelId="{94FB7BE3-DB13-9549-83AC-5A8DBC6B0D49}" type="pres">
      <dgm:prSet presAssocID="{DA00DA84-E80D-5A46-8FE7-507C3AE7B34B}" presName="compNode" presStyleCnt="0"/>
      <dgm:spPr/>
    </dgm:pt>
    <dgm:pt modelId="{EC140BD4-76B0-A345-948E-409C0EF76642}" type="pres">
      <dgm:prSet presAssocID="{DA00DA84-E80D-5A46-8FE7-507C3AE7B34B}" presName="aNode" presStyleLbl="bgShp" presStyleIdx="0" presStyleCnt="3"/>
      <dgm:spPr/>
      <dgm:t>
        <a:bodyPr/>
        <a:lstStyle/>
        <a:p>
          <a:endParaRPr lang="es-ES_tradnl"/>
        </a:p>
      </dgm:t>
    </dgm:pt>
    <dgm:pt modelId="{960C05E6-5EC4-0D46-9738-69D96E1712C3}" type="pres">
      <dgm:prSet presAssocID="{DA00DA84-E80D-5A46-8FE7-507C3AE7B34B}" presName="textNode" presStyleLbl="bgShp" presStyleIdx="0" presStyleCnt="3"/>
      <dgm:spPr/>
      <dgm:t>
        <a:bodyPr/>
        <a:lstStyle/>
        <a:p>
          <a:endParaRPr lang="es-ES_tradnl"/>
        </a:p>
      </dgm:t>
    </dgm:pt>
    <dgm:pt modelId="{C2A36EA8-FED1-104A-9D28-15BDAC319D55}" type="pres">
      <dgm:prSet presAssocID="{DA00DA84-E80D-5A46-8FE7-507C3AE7B34B}" presName="compChildNode" presStyleCnt="0"/>
      <dgm:spPr/>
    </dgm:pt>
    <dgm:pt modelId="{937CA26C-44FD-F446-A0AD-0D656489577C}" type="pres">
      <dgm:prSet presAssocID="{DA00DA84-E80D-5A46-8FE7-507C3AE7B34B}" presName="theInnerList" presStyleCnt="0"/>
      <dgm:spPr/>
    </dgm:pt>
    <dgm:pt modelId="{3C1D8B6E-09D4-7241-B299-9490566CCE95}" type="pres">
      <dgm:prSet presAssocID="{EECAD619-F64B-DB4B-A9BC-607097B5BE12}" presName="childNode" presStyleLbl="node1" presStyleIdx="0" presStyleCnt="14">
        <dgm:presLayoutVars>
          <dgm:bulletEnabled val="1"/>
        </dgm:presLayoutVars>
      </dgm:prSet>
      <dgm:spPr/>
      <dgm:t>
        <a:bodyPr/>
        <a:lstStyle/>
        <a:p>
          <a:endParaRPr lang="es-ES_tradnl"/>
        </a:p>
      </dgm:t>
    </dgm:pt>
    <dgm:pt modelId="{DB709D04-5F05-F34A-A002-3B5D4ACB0B7A}" type="pres">
      <dgm:prSet presAssocID="{EECAD619-F64B-DB4B-A9BC-607097B5BE12}" presName="aSpace2" presStyleCnt="0"/>
      <dgm:spPr/>
    </dgm:pt>
    <dgm:pt modelId="{EA6AF74A-61A0-724F-8408-7631E1D944AB}" type="pres">
      <dgm:prSet presAssocID="{D2C886E2-AC7A-DF4C-96A0-5D327380FFAC}" presName="childNode" presStyleLbl="node1" presStyleIdx="1" presStyleCnt="14">
        <dgm:presLayoutVars>
          <dgm:bulletEnabled val="1"/>
        </dgm:presLayoutVars>
      </dgm:prSet>
      <dgm:spPr/>
      <dgm:t>
        <a:bodyPr/>
        <a:lstStyle/>
        <a:p>
          <a:endParaRPr lang="es-ES_tradnl"/>
        </a:p>
      </dgm:t>
    </dgm:pt>
    <dgm:pt modelId="{2198AD6F-803E-3A41-9BB4-9DC00BA434E0}" type="pres">
      <dgm:prSet presAssocID="{D2C886E2-AC7A-DF4C-96A0-5D327380FFAC}" presName="aSpace2" presStyleCnt="0"/>
      <dgm:spPr/>
    </dgm:pt>
    <dgm:pt modelId="{F5E5A675-DB95-1F41-9FA5-338812669D54}" type="pres">
      <dgm:prSet presAssocID="{2E28121F-FDE0-3643-A0F4-A24D14DAB60F}" presName="childNode" presStyleLbl="node1" presStyleIdx="2" presStyleCnt="14">
        <dgm:presLayoutVars>
          <dgm:bulletEnabled val="1"/>
        </dgm:presLayoutVars>
      </dgm:prSet>
      <dgm:spPr/>
      <dgm:t>
        <a:bodyPr/>
        <a:lstStyle/>
        <a:p>
          <a:endParaRPr lang="es-ES_tradnl"/>
        </a:p>
      </dgm:t>
    </dgm:pt>
    <dgm:pt modelId="{E64E2E63-6451-9043-B62F-9F218278F181}" type="pres">
      <dgm:prSet presAssocID="{2E28121F-FDE0-3643-A0F4-A24D14DAB60F}" presName="aSpace2" presStyleCnt="0"/>
      <dgm:spPr/>
    </dgm:pt>
    <dgm:pt modelId="{BC27E93F-E747-F245-8EC8-619C3F416B0D}" type="pres">
      <dgm:prSet presAssocID="{B5399D5C-5CD5-1D49-9008-A76996790930}" presName="childNode" presStyleLbl="node1" presStyleIdx="3" presStyleCnt="14">
        <dgm:presLayoutVars>
          <dgm:bulletEnabled val="1"/>
        </dgm:presLayoutVars>
      </dgm:prSet>
      <dgm:spPr/>
      <dgm:t>
        <a:bodyPr/>
        <a:lstStyle/>
        <a:p>
          <a:endParaRPr lang="es-ES_tradnl"/>
        </a:p>
      </dgm:t>
    </dgm:pt>
    <dgm:pt modelId="{77C520AD-DC4B-F84E-8C0F-B7DFB0C92CE4}" type="pres">
      <dgm:prSet presAssocID="{B5399D5C-5CD5-1D49-9008-A76996790930}" presName="aSpace2" presStyleCnt="0"/>
      <dgm:spPr/>
    </dgm:pt>
    <dgm:pt modelId="{514A0E97-BD25-F44D-8427-E8AB28CE15F6}" type="pres">
      <dgm:prSet presAssocID="{A7D45A4C-11AB-264B-B095-34CF3406A736}" presName="childNode" presStyleLbl="node1" presStyleIdx="4" presStyleCnt="14">
        <dgm:presLayoutVars>
          <dgm:bulletEnabled val="1"/>
        </dgm:presLayoutVars>
      </dgm:prSet>
      <dgm:spPr/>
      <dgm:t>
        <a:bodyPr/>
        <a:lstStyle/>
        <a:p>
          <a:endParaRPr lang="es-ES_tradnl"/>
        </a:p>
      </dgm:t>
    </dgm:pt>
    <dgm:pt modelId="{6C216B52-415D-3246-BB65-468351BEDCCC}" type="pres">
      <dgm:prSet presAssocID="{DA00DA84-E80D-5A46-8FE7-507C3AE7B34B}" presName="aSpace" presStyleCnt="0"/>
      <dgm:spPr/>
    </dgm:pt>
    <dgm:pt modelId="{157B1208-E3EA-584A-B1AB-7C66176685C0}" type="pres">
      <dgm:prSet presAssocID="{98FB5C7C-3216-1B48-9AED-121E45ACF740}" presName="compNode" presStyleCnt="0"/>
      <dgm:spPr/>
    </dgm:pt>
    <dgm:pt modelId="{54BBC3E5-CAC4-0E41-8291-54F7E1CE4FE1}" type="pres">
      <dgm:prSet presAssocID="{98FB5C7C-3216-1B48-9AED-121E45ACF740}" presName="aNode" presStyleLbl="bgShp" presStyleIdx="1" presStyleCnt="3"/>
      <dgm:spPr/>
      <dgm:t>
        <a:bodyPr/>
        <a:lstStyle/>
        <a:p>
          <a:endParaRPr lang="es-ES_tradnl"/>
        </a:p>
      </dgm:t>
    </dgm:pt>
    <dgm:pt modelId="{FFD08A43-5E59-1C43-ADFD-482968F85739}" type="pres">
      <dgm:prSet presAssocID="{98FB5C7C-3216-1B48-9AED-121E45ACF740}" presName="textNode" presStyleLbl="bgShp" presStyleIdx="1" presStyleCnt="3"/>
      <dgm:spPr/>
      <dgm:t>
        <a:bodyPr/>
        <a:lstStyle/>
        <a:p>
          <a:endParaRPr lang="es-ES_tradnl"/>
        </a:p>
      </dgm:t>
    </dgm:pt>
    <dgm:pt modelId="{C48A2C75-5C77-AE46-A77C-8EE49A6F02AF}" type="pres">
      <dgm:prSet presAssocID="{98FB5C7C-3216-1B48-9AED-121E45ACF740}" presName="compChildNode" presStyleCnt="0"/>
      <dgm:spPr/>
    </dgm:pt>
    <dgm:pt modelId="{6C9493DD-C11A-DD48-961A-D8A9C38BBEBF}" type="pres">
      <dgm:prSet presAssocID="{98FB5C7C-3216-1B48-9AED-121E45ACF740}" presName="theInnerList" presStyleCnt="0"/>
      <dgm:spPr/>
    </dgm:pt>
    <dgm:pt modelId="{FA801A03-BB2A-314D-9B36-93D83292AA7F}" type="pres">
      <dgm:prSet presAssocID="{DCAB82C1-F503-6149-A56D-C6996D041AD4}" presName="childNode" presStyleLbl="node1" presStyleIdx="5" presStyleCnt="14" custScaleY="58002">
        <dgm:presLayoutVars>
          <dgm:bulletEnabled val="1"/>
        </dgm:presLayoutVars>
      </dgm:prSet>
      <dgm:spPr/>
      <dgm:t>
        <a:bodyPr/>
        <a:lstStyle/>
        <a:p>
          <a:endParaRPr lang="es-ES_tradnl"/>
        </a:p>
      </dgm:t>
    </dgm:pt>
    <dgm:pt modelId="{8A621818-B5AC-9E44-8C07-0FD768B67EB9}" type="pres">
      <dgm:prSet presAssocID="{DCAB82C1-F503-6149-A56D-C6996D041AD4}" presName="aSpace2" presStyleCnt="0"/>
      <dgm:spPr/>
    </dgm:pt>
    <dgm:pt modelId="{E4985B56-19BC-5249-A83D-49439E11F881}" type="pres">
      <dgm:prSet presAssocID="{5F7FA140-4E2B-2B4A-B8BF-32664200D1C8}" presName="childNode" presStyleLbl="node1" presStyleIdx="6" presStyleCnt="14">
        <dgm:presLayoutVars>
          <dgm:bulletEnabled val="1"/>
        </dgm:presLayoutVars>
      </dgm:prSet>
      <dgm:spPr/>
      <dgm:t>
        <a:bodyPr/>
        <a:lstStyle/>
        <a:p>
          <a:endParaRPr lang="es-ES_tradnl"/>
        </a:p>
      </dgm:t>
    </dgm:pt>
    <dgm:pt modelId="{35A30A08-FDC9-824A-93AF-3EC24B4BC077}" type="pres">
      <dgm:prSet presAssocID="{5F7FA140-4E2B-2B4A-B8BF-32664200D1C8}" presName="aSpace2" presStyleCnt="0"/>
      <dgm:spPr/>
    </dgm:pt>
    <dgm:pt modelId="{54465F93-8DD3-C64C-88A8-8CC4FDF588CA}" type="pres">
      <dgm:prSet presAssocID="{78ADD772-3299-7B40-B5A3-22928F329E78}" presName="childNode" presStyleLbl="node1" presStyleIdx="7" presStyleCnt="14">
        <dgm:presLayoutVars>
          <dgm:bulletEnabled val="1"/>
        </dgm:presLayoutVars>
      </dgm:prSet>
      <dgm:spPr/>
      <dgm:t>
        <a:bodyPr/>
        <a:lstStyle/>
        <a:p>
          <a:endParaRPr lang="es-ES_tradnl"/>
        </a:p>
      </dgm:t>
    </dgm:pt>
    <dgm:pt modelId="{F7F283D3-766A-804D-BCE6-5839701BC974}" type="pres">
      <dgm:prSet presAssocID="{78ADD772-3299-7B40-B5A3-22928F329E78}" presName="aSpace2" presStyleCnt="0"/>
      <dgm:spPr/>
    </dgm:pt>
    <dgm:pt modelId="{45EFB1BC-571F-034F-BC18-39471237C77D}" type="pres">
      <dgm:prSet presAssocID="{3A1CECA2-12F8-524A-9C37-AA661812F446}" presName="childNode" presStyleLbl="node1" presStyleIdx="8" presStyleCnt="14">
        <dgm:presLayoutVars>
          <dgm:bulletEnabled val="1"/>
        </dgm:presLayoutVars>
      </dgm:prSet>
      <dgm:spPr/>
      <dgm:t>
        <a:bodyPr/>
        <a:lstStyle/>
        <a:p>
          <a:endParaRPr lang="es-ES_tradnl"/>
        </a:p>
      </dgm:t>
    </dgm:pt>
    <dgm:pt modelId="{EB6A63BC-6056-F44A-8692-577F7B3F5F31}" type="pres">
      <dgm:prSet presAssocID="{98FB5C7C-3216-1B48-9AED-121E45ACF740}" presName="aSpace" presStyleCnt="0"/>
      <dgm:spPr/>
    </dgm:pt>
    <dgm:pt modelId="{3049EADB-0A2F-9848-B884-26ECCB444EA3}" type="pres">
      <dgm:prSet presAssocID="{03331820-8C26-9B4C-80A4-0BA94CD0E3AA}" presName="compNode" presStyleCnt="0"/>
      <dgm:spPr/>
    </dgm:pt>
    <dgm:pt modelId="{118C9256-26C5-2B4B-9CFE-F58DD4D8702B}" type="pres">
      <dgm:prSet presAssocID="{03331820-8C26-9B4C-80A4-0BA94CD0E3AA}" presName="aNode" presStyleLbl="bgShp" presStyleIdx="2" presStyleCnt="3"/>
      <dgm:spPr/>
      <dgm:t>
        <a:bodyPr/>
        <a:lstStyle/>
        <a:p>
          <a:endParaRPr lang="es-ES_tradnl"/>
        </a:p>
      </dgm:t>
    </dgm:pt>
    <dgm:pt modelId="{AB3CB51D-A2C1-5448-B890-79C545DB6AE8}" type="pres">
      <dgm:prSet presAssocID="{03331820-8C26-9B4C-80A4-0BA94CD0E3AA}" presName="textNode" presStyleLbl="bgShp" presStyleIdx="2" presStyleCnt="3"/>
      <dgm:spPr/>
      <dgm:t>
        <a:bodyPr/>
        <a:lstStyle/>
        <a:p>
          <a:endParaRPr lang="es-ES_tradnl"/>
        </a:p>
      </dgm:t>
    </dgm:pt>
    <dgm:pt modelId="{39E917C9-6FCE-1A4E-BF85-AD88F1D7165B}" type="pres">
      <dgm:prSet presAssocID="{03331820-8C26-9B4C-80A4-0BA94CD0E3AA}" presName="compChildNode" presStyleCnt="0"/>
      <dgm:spPr/>
    </dgm:pt>
    <dgm:pt modelId="{EDD45566-51EE-1D4B-B8F4-2F7F389F433A}" type="pres">
      <dgm:prSet presAssocID="{03331820-8C26-9B4C-80A4-0BA94CD0E3AA}" presName="theInnerList" presStyleCnt="0"/>
      <dgm:spPr/>
    </dgm:pt>
    <dgm:pt modelId="{248530D1-86CB-D249-AF35-81C976E9D758}" type="pres">
      <dgm:prSet presAssocID="{5D2CE804-C575-C44C-BF34-78F022A955C3}" presName="childNode" presStyleLbl="node1" presStyleIdx="9" presStyleCnt="14">
        <dgm:presLayoutVars>
          <dgm:bulletEnabled val="1"/>
        </dgm:presLayoutVars>
      </dgm:prSet>
      <dgm:spPr/>
      <dgm:t>
        <a:bodyPr/>
        <a:lstStyle/>
        <a:p>
          <a:endParaRPr lang="es-ES_tradnl"/>
        </a:p>
      </dgm:t>
    </dgm:pt>
    <dgm:pt modelId="{0C68DD3C-8A08-E34C-BF3E-A73151D83842}" type="pres">
      <dgm:prSet presAssocID="{5D2CE804-C575-C44C-BF34-78F022A955C3}" presName="aSpace2" presStyleCnt="0"/>
      <dgm:spPr/>
    </dgm:pt>
    <dgm:pt modelId="{99488763-0EA5-E343-9A7F-5F34BC77582A}" type="pres">
      <dgm:prSet presAssocID="{B1A69318-7190-3A4F-9110-C17C72052A94}" presName="childNode" presStyleLbl="node1" presStyleIdx="10" presStyleCnt="14">
        <dgm:presLayoutVars>
          <dgm:bulletEnabled val="1"/>
        </dgm:presLayoutVars>
      </dgm:prSet>
      <dgm:spPr/>
      <dgm:t>
        <a:bodyPr/>
        <a:lstStyle/>
        <a:p>
          <a:endParaRPr lang="es-ES_tradnl"/>
        </a:p>
      </dgm:t>
    </dgm:pt>
    <dgm:pt modelId="{AF51A0C3-74CE-9641-BEC3-8F113BFCD857}" type="pres">
      <dgm:prSet presAssocID="{B1A69318-7190-3A4F-9110-C17C72052A94}" presName="aSpace2" presStyleCnt="0"/>
      <dgm:spPr/>
    </dgm:pt>
    <dgm:pt modelId="{046D5A75-19EE-1C4B-B2DB-383AE3E44851}" type="pres">
      <dgm:prSet presAssocID="{12437A63-F2CB-1E42-9BA6-50A3249D4F72}" presName="childNode" presStyleLbl="node1" presStyleIdx="11" presStyleCnt="14">
        <dgm:presLayoutVars>
          <dgm:bulletEnabled val="1"/>
        </dgm:presLayoutVars>
      </dgm:prSet>
      <dgm:spPr/>
      <dgm:t>
        <a:bodyPr/>
        <a:lstStyle/>
        <a:p>
          <a:endParaRPr lang="es-ES_tradnl"/>
        </a:p>
      </dgm:t>
    </dgm:pt>
    <dgm:pt modelId="{9FA0ECCA-7D6E-9040-9E03-74310D1BE720}" type="pres">
      <dgm:prSet presAssocID="{12437A63-F2CB-1E42-9BA6-50A3249D4F72}" presName="aSpace2" presStyleCnt="0"/>
      <dgm:spPr/>
    </dgm:pt>
    <dgm:pt modelId="{6395E361-8430-7A46-A9E8-76DD46655538}" type="pres">
      <dgm:prSet presAssocID="{88FF8370-2F8A-7248-A9D3-2335C99C05E5}" presName="childNode" presStyleLbl="node1" presStyleIdx="12" presStyleCnt="14">
        <dgm:presLayoutVars>
          <dgm:bulletEnabled val="1"/>
        </dgm:presLayoutVars>
      </dgm:prSet>
      <dgm:spPr/>
      <dgm:t>
        <a:bodyPr/>
        <a:lstStyle/>
        <a:p>
          <a:endParaRPr lang="es-ES_tradnl"/>
        </a:p>
      </dgm:t>
    </dgm:pt>
    <dgm:pt modelId="{499B6DFE-3C09-F84E-9429-D4806DBAAC63}" type="pres">
      <dgm:prSet presAssocID="{88FF8370-2F8A-7248-A9D3-2335C99C05E5}" presName="aSpace2" presStyleCnt="0"/>
      <dgm:spPr/>
    </dgm:pt>
    <dgm:pt modelId="{12DDD4EC-8431-C24D-AE76-8BB8443A9365}" type="pres">
      <dgm:prSet presAssocID="{49F26571-40C8-F848-91D5-DDFC727A5F0B}" presName="childNode" presStyleLbl="node1" presStyleIdx="13" presStyleCnt="14">
        <dgm:presLayoutVars>
          <dgm:bulletEnabled val="1"/>
        </dgm:presLayoutVars>
      </dgm:prSet>
      <dgm:spPr/>
      <dgm:t>
        <a:bodyPr/>
        <a:lstStyle/>
        <a:p>
          <a:endParaRPr lang="es-ES_tradnl"/>
        </a:p>
      </dgm:t>
    </dgm:pt>
  </dgm:ptLst>
  <dgm:cxnLst>
    <dgm:cxn modelId="{442CF3FD-8200-2846-BFB3-1EBA1FA6172D}" srcId="{98FB5C7C-3216-1B48-9AED-121E45ACF740}" destId="{DCAB82C1-F503-6149-A56D-C6996D041AD4}" srcOrd="0" destOrd="0" parTransId="{5A84A71E-D23C-684C-B9B9-6DDE36E74E28}" sibTransId="{ABB78EEE-3D05-EE4D-B95D-0E42D94578FB}"/>
    <dgm:cxn modelId="{26A1A1DA-E5B9-9347-A71B-9B6856A7EF0D}" type="presOf" srcId="{A7D45A4C-11AB-264B-B095-34CF3406A736}" destId="{514A0E97-BD25-F44D-8427-E8AB28CE15F6}" srcOrd="0" destOrd="0" presId="urn:microsoft.com/office/officeart/2005/8/layout/lProcess2"/>
    <dgm:cxn modelId="{9D6B4D90-7471-6946-803D-3F0536974805}" type="presOf" srcId="{841AA33E-A2EC-7E47-B84F-8264B7474F45}" destId="{363AAAD2-A975-E44E-A46A-8A349C87FC4F}" srcOrd="0" destOrd="0" presId="urn:microsoft.com/office/officeart/2005/8/layout/lProcess2"/>
    <dgm:cxn modelId="{B6249B67-F4F3-F045-8A48-19428C58F6CC}" srcId="{03331820-8C26-9B4C-80A4-0BA94CD0E3AA}" destId="{5D2CE804-C575-C44C-BF34-78F022A955C3}" srcOrd="0" destOrd="0" parTransId="{5A8B81DA-22E2-3141-9D32-FE63BCF017BD}" sibTransId="{1D074CD6-7AB5-8F43-9047-67B71D8A052E}"/>
    <dgm:cxn modelId="{6007D1EF-3A63-3A4E-97F8-60843EDC7AB5}" type="presOf" srcId="{DA00DA84-E80D-5A46-8FE7-507C3AE7B34B}" destId="{EC140BD4-76B0-A345-948E-409C0EF76642}" srcOrd="0" destOrd="0" presId="urn:microsoft.com/office/officeart/2005/8/layout/lProcess2"/>
    <dgm:cxn modelId="{90E4F786-3A1B-A445-9992-EBFB507E1E13}" type="presOf" srcId="{03331820-8C26-9B4C-80A4-0BA94CD0E3AA}" destId="{AB3CB51D-A2C1-5448-B890-79C545DB6AE8}" srcOrd="1" destOrd="0" presId="urn:microsoft.com/office/officeart/2005/8/layout/lProcess2"/>
    <dgm:cxn modelId="{E7E8180D-618D-E54F-B3C4-F405C080F309}" type="presOf" srcId="{EECAD619-F64B-DB4B-A9BC-607097B5BE12}" destId="{3C1D8B6E-09D4-7241-B299-9490566CCE95}" srcOrd="0" destOrd="0" presId="urn:microsoft.com/office/officeart/2005/8/layout/lProcess2"/>
    <dgm:cxn modelId="{1EA318F9-8445-1B45-B2CE-2DDE3CC3D326}" srcId="{DA00DA84-E80D-5A46-8FE7-507C3AE7B34B}" destId="{A7D45A4C-11AB-264B-B095-34CF3406A736}" srcOrd="4" destOrd="0" parTransId="{37137655-6943-314B-AC01-519F0B496095}" sibTransId="{9D777904-E6AB-6743-9C04-465C9B876908}"/>
    <dgm:cxn modelId="{68ADF811-9E6F-2247-A07D-0BC56EF19093}" type="presOf" srcId="{49F26571-40C8-F848-91D5-DDFC727A5F0B}" destId="{12DDD4EC-8431-C24D-AE76-8BB8443A9365}" srcOrd="0" destOrd="0" presId="urn:microsoft.com/office/officeart/2005/8/layout/lProcess2"/>
    <dgm:cxn modelId="{DBBF136E-4705-7D44-9076-EB0CE43C055E}" srcId="{03331820-8C26-9B4C-80A4-0BA94CD0E3AA}" destId="{88FF8370-2F8A-7248-A9D3-2335C99C05E5}" srcOrd="3" destOrd="0" parTransId="{40C2ED62-701F-7642-8D05-4889C3332704}" sibTransId="{A7A84323-BAA0-364F-8FA1-4DC0A64F72BE}"/>
    <dgm:cxn modelId="{058D5CB4-1A91-EF47-8F1D-6DE95B892883}" type="presOf" srcId="{3A1CECA2-12F8-524A-9C37-AA661812F446}" destId="{45EFB1BC-571F-034F-BC18-39471237C77D}" srcOrd="0" destOrd="0" presId="urn:microsoft.com/office/officeart/2005/8/layout/lProcess2"/>
    <dgm:cxn modelId="{46A758CB-D321-E647-895B-455953DDD6B3}" srcId="{DA00DA84-E80D-5A46-8FE7-507C3AE7B34B}" destId="{D2C886E2-AC7A-DF4C-96A0-5D327380FFAC}" srcOrd="1" destOrd="0" parTransId="{F7FECA80-86E6-8247-A4D5-323CD5789EE1}" sibTransId="{D850BAAE-9059-DF47-A6F9-B001FB58F346}"/>
    <dgm:cxn modelId="{AD5AB45D-8E6C-7F41-A76A-AEB7D2FAF0AE}" srcId="{98FB5C7C-3216-1B48-9AED-121E45ACF740}" destId="{5F7FA140-4E2B-2B4A-B8BF-32664200D1C8}" srcOrd="1" destOrd="0" parTransId="{C6BE60E7-53F8-5E4C-9552-95E15231A1BE}" sibTransId="{C7BCAE8F-30E2-B149-83FF-86D0FCEBF34B}"/>
    <dgm:cxn modelId="{0A888781-2AC3-3946-A910-EDECF9FEE18D}" type="presOf" srcId="{B5399D5C-5CD5-1D49-9008-A76996790930}" destId="{BC27E93F-E747-F245-8EC8-619C3F416B0D}" srcOrd="0" destOrd="0" presId="urn:microsoft.com/office/officeart/2005/8/layout/lProcess2"/>
    <dgm:cxn modelId="{8F2F6B53-5461-9247-83BB-97262D2A0B47}" type="presOf" srcId="{2E28121F-FDE0-3643-A0F4-A24D14DAB60F}" destId="{F5E5A675-DB95-1F41-9FA5-338812669D54}" srcOrd="0" destOrd="0" presId="urn:microsoft.com/office/officeart/2005/8/layout/lProcess2"/>
    <dgm:cxn modelId="{28E5965B-2E39-8E41-BB63-944D2D2CB29F}" srcId="{98FB5C7C-3216-1B48-9AED-121E45ACF740}" destId="{3A1CECA2-12F8-524A-9C37-AA661812F446}" srcOrd="3" destOrd="0" parTransId="{F788AE34-5957-134C-BE8A-C17CC1632520}" sibTransId="{FD19F1A3-EAFE-D348-A2E8-BDE4B89F9027}"/>
    <dgm:cxn modelId="{40A1EE37-A45A-2A42-8B6F-218BE40F32FA}" type="presOf" srcId="{B1A69318-7190-3A4F-9110-C17C72052A94}" destId="{99488763-0EA5-E343-9A7F-5F34BC77582A}" srcOrd="0" destOrd="0" presId="urn:microsoft.com/office/officeart/2005/8/layout/lProcess2"/>
    <dgm:cxn modelId="{23A3E56B-EDAB-DD41-B6E2-5A65F0BF0039}" srcId="{841AA33E-A2EC-7E47-B84F-8264B7474F45}" destId="{98FB5C7C-3216-1B48-9AED-121E45ACF740}" srcOrd="1" destOrd="0" parTransId="{BA4040E9-A109-8048-BEAA-D0E05C64105E}" sibTransId="{56856852-05AD-3647-91AA-12DB6EDA1E29}"/>
    <dgm:cxn modelId="{5870350B-72F1-134D-BBD0-CE8C2AF11EC2}" srcId="{03331820-8C26-9B4C-80A4-0BA94CD0E3AA}" destId="{49F26571-40C8-F848-91D5-DDFC727A5F0B}" srcOrd="4" destOrd="0" parTransId="{0711A901-A789-1D4E-8480-D9E376DB9457}" sibTransId="{B078B1DF-67EA-DD47-82AB-42D3D8AD8C0B}"/>
    <dgm:cxn modelId="{A99D3566-9B9E-A14A-9974-3F2A72FE483B}" srcId="{98FB5C7C-3216-1B48-9AED-121E45ACF740}" destId="{78ADD772-3299-7B40-B5A3-22928F329E78}" srcOrd="2" destOrd="0" parTransId="{9F2DCD16-6815-9841-9B19-3AF1E3614FD6}" sibTransId="{D4C59BC7-0726-3640-9786-DDF6A5A888DF}"/>
    <dgm:cxn modelId="{917285F9-73B6-1D42-80CB-69D9D9438D72}" type="presOf" srcId="{98FB5C7C-3216-1B48-9AED-121E45ACF740}" destId="{54BBC3E5-CAC4-0E41-8291-54F7E1CE4FE1}" srcOrd="0" destOrd="0" presId="urn:microsoft.com/office/officeart/2005/8/layout/lProcess2"/>
    <dgm:cxn modelId="{BE94A6FC-96AC-AD48-AFAC-B0E7A5044A1C}" srcId="{841AA33E-A2EC-7E47-B84F-8264B7474F45}" destId="{DA00DA84-E80D-5A46-8FE7-507C3AE7B34B}" srcOrd="0" destOrd="0" parTransId="{F3C7E850-046A-9A40-9DC4-37D5A4972CDB}" sibTransId="{21C0F154-39A5-7245-9959-2257AA862A9D}"/>
    <dgm:cxn modelId="{E1270D70-6231-EA41-9B9A-47957A0B9B7A}" type="presOf" srcId="{DCAB82C1-F503-6149-A56D-C6996D041AD4}" destId="{FA801A03-BB2A-314D-9B36-93D83292AA7F}" srcOrd="0" destOrd="0" presId="urn:microsoft.com/office/officeart/2005/8/layout/lProcess2"/>
    <dgm:cxn modelId="{F564C85A-1454-B242-B039-3440E186A35A}" srcId="{03331820-8C26-9B4C-80A4-0BA94CD0E3AA}" destId="{12437A63-F2CB-1E42-9BA6-50A3249D4F72}" srcOrd="2" destOrd="0" parTransId="{871D419F-E4DA-AA44-B855-0462FBFE4B4F}" sibTransId="{FD4613CF-49D0-8D41-A3D4-9D6D5A4B22B2}"/>
    <dgm:cxn modelId="{BF799058-190A-5844-9CAA-F80ED5048B0A}" type="presOf" srcId="{5F7FA140-4E2B-2B4A-B8BF-32664200D1C8}" destId="{E4985B56-19BC-5249-A83D-49439E11F881}" srcOrd="0" destOrd="0" presId="urn:microsoft.com/office/officeart/2005/8/layout/lProcess2"/>
    <dgm:cxn modelId="{BB419ABC-69DE-CB4E-B9AA-5EE89D110296}" srcId="{DA00DA84-E80D-5A46-8FE7-507C3AE7B34B}" destId="{B5399D5C-5CD5-1D49-9008-A76996790930}" srcOrd="3" destOrd="0" parTransId="{EB79948E-BFB8-8641-AE44-7EA7F9C403D9}" sibTransId="{FDFF2D15-BD9E-3844-98E4-6A07B44577E6}"/>
    <dgm:cxn modelId="{262166D7-D399-9A48-9D43-3370425B6524}" srcId="{DA00DA84-E80D-5A46-8FE7-507C3AE7B34B}" destId="{EECAD619-F64B-DB4B-A9BC-607097B5BE12}" srcOrd="0" destOrd="0" parTransId="{56A9EEF6-1635-944D-81CA-7D59E9ED66F8}" sibTransId="{5D3F97CE-5C1B-C44B-9BD5-4893AD28B0AB}"/>
    <dgm:cxn modelId="{A7B4187C-342B-A843-ACEF-235A98558B5F}" srcId="{03331820-8C26-9B4C-80A4-0BA94CD0E3AA}" destId="{B1A69318-7190-3A4F-9110-C17C72052A94}" srcOrd="1" destOrd="0" parTransId="{651D2224-8E3A-7B41-8137-E5766F07DAF5}" sibTransId="{1649A7FB-0249-B848-AD6F-7E67D9535A92}"/>
    <dgm:cxn modelId="{6A051032-A8DB-C640-8704-BC087A80E3FF}" type="presOf" srcId="{88FF8370-2F8A-7248-A9D3-2335C99C05E5}" destId="{6395E361-8430-7A46-A9E8-76DD46655538}" srcOrd="0" destOrd="0" presId="urn:microsoft.com/office/officeart/2005/8/layout/lProcess2"/>
    <dgm:cxn modelId="{89CAFB50-C182-0745-8F2C-44DA405AAD9D}" type="presOf" srcId="{78ADD772-3299-7B40-B5A3-22928F329E78}" destId="{54465F93-8DD3-C64C-88A8-8CC4FDF588CA}" srcOrd="0" destOrd="0" presId="urn:microsoft.com/office/officeart/2005/8/layout/lProcess2"/>
    <dgm:cxn modelId="{2F9EC95A-4A10-2241-A72F-7F10B89DD52E}" srcId="{DA00DA84-E80D-5A46-8FE7-507C3AE7B34B}" destId="{2E28121F-FDE0-3643-A0F4-A24D14DAB60F}" srcOrd="2" destOrd="0" parTransId="{0B348E4B-D563-7543-9ECA-7FAA6AEAD541}" sibTransId="{B7C68D6C-993B-9F48-9715-B586C0A080FC}"/>
    <dgm:cxn modelId="{B6592D10-5991-C843-BA7B-B13A10ECA775}" type="presOf" srcId="{DA00DA84-E80D-5A46-8FE7-507C3AE7B34B}" destId="{960C05E6-5EC4-0D46-9738-69D96E1712C3}" srcOrd="1" destOrd="0" presId="urn:microsoft.com/office/officeart/2005/8/layout/lProcess2"/>
    <dgm:cxn modelId="{23207002-1164-C04C-B934-1307AABAB641}" type="presOf" srcId="{12437A63-F2CB-1E42-9BA6-50A3249D4F72}" destId="{046D5A75-19EE-1C4B-B2DB-383AE3E44851}" srcOrd="0" destOrd="0" presId="urn:microsoft.com/office/officeart/2005/8/layout/lProcess2"/>
    <dgm:cxn modelId="{D550C93E-31F4-DB4A-A760-7FAD85A65477}" type="presOf" srcId="{03331820-8C26-9B4C-80A4-0BA94CD0E3AA}" destId="{118C9256-26C5-2B4B-9CFE-F58DD4D8702B}" srcOrd="0" destOrd="0" presId="urn:microsoft.com/office/officeart/2005/8/layout/lProcess2"/>
    <dgm:cxn modelId="{0A0D9A74-8EFB-E14B-AF96-21F9A8EBC79F}" srcId="{841AA33E-A2EC-7E47-B84F-8264B7474F45}" destId="{03331820-8C26-9B4C-80A4-0BA94CD0E3AA}" srcOrd="2" destOrd="0" parTransId="{A7BDDDEB-CEF3-704E-9F49-94CE72CA0732}" sibTransId="{33FCCB7D-AB84-0B44-B36E-96E782EB31CE}"/>
    <dgm:cxn modelId="{6D5D11F4-B27F-304C-8C88-8074777CC789}" type="presOf" srcId="{D2C886E2-AC7A-DF4C-96A0-5D327380FFAC}" destId="{EA6AF74A-61A0-724F-8408-7631E1D944AB}" srcOrd="0" destOrd="0" presId="urn:microsoft.com/office/officeart/2005/8/layout/lProcess2"/>
    <dgm:cxn modelId="{0E54B2A4-DF32-8B4D-988C-767A27C32CD4}" type="presOf" srcId="{5D2CE804-C575-C44C-BF34-78F022A955C3}" destId="{248530D1-86CB-D249-AF35-81C976E9D758}" srcOrd="0" destOrd="0" presId="urn:microsoft.com/office/officeart/2005/8/layout/lProcess2"/>
    <dgm:cxn modelId="{B262F7EC-98BB-D945-A87E-AD0BD62BBE1C}" type="presOf" srcId="{98FB5C7C-3216-1B48-9AED-121E45ACF740}" destId="{FFD08A43-5E59-1C43-ADFD-482968F85739}" srcOrd="1" destOrd="0" presId="urn:microsoft.com/office/officeart/2005/8/layout/lProcess2"/>
    <dgm:cxn modelId="{A43283A5-EFD5-164D-9237-D4EF0FACEBF3}" type="presParOf" srcId="{363AAAD2-A975-E44E-A46A-8A349C87FC4F}" destId="{94FB7BE3-DB13-9549-83AC-5A8DBC6B0D49}" srcOrd="0" destOrd="0" presId="urn:microsoft.com/office/officeart/2005/8/layout/lProcess2"/>
    <dgm:cxn modelId="{EF75EA06-8B36-5142-AF23-EA87CE073D99}" type="presParOf" srcId="{94FB7BE3-DB13-9549-83AC-5A8DBC6B0D49}" destId="{EC140BD4-76B0-A345-948E-409C0EF76642}" srcOrd="0" destOrd="0" presId="urn:microsoft.com/office/officeart/2005/8/layout/lProcess2"/>
    <dgm:cxn modelId="{D52C7A65-6256-B34B-8513-13C4974240DE}" type="presParOf" srcId="{94FB7BE3-DB13-9549-83AC-5A8DBC6B0D49}" destId="{960C05E6-5EC4-0D46-9738-69D96E1712C3}" srcOrd="1" destOrd="0" presId="urn:microsoft.com/office/officeart/2005/8/layout/lProcess2"/>
    <dgm:cxn modelId="{AE91A415-3DD1-434B-8C66-2F3E143C8877}" type="presParOf" srcId="{94FB7BE3-DB13-9549-83AC-5A8DBC6B0D49}" destId="{C2A36EA8-FED1-104A-9D28-15BDAC319D55}" srcOrd="2" destOrd="0" presId="urn:microsoft.com/office/officeart/2005/8/layout/lProcess2"/>
    <dgm:cxn modelId="{3C048A34-A502-D342-AAA7-E15ABC5D0C69}" type="presParOf" srcId="{C2A36EA8-FED1-104A-9D28-15BDAC319D55}" destId="{937CA26C-44FD-F446-A0AD-0D656489577C}" srcOrd="0" destOrd="0" presId="urn:microsoft.com/office/officeart/2005/8/layout/lProcess2"/>
    <dgm:cxn modelId="{2466B88C-EF70-E14C-9206-B0C057291227}" type="presParOf" srcId="{937CA26C-44FD-F446-A0AD-0D656489577C}" destId="{3C1D8B6E-09D4-7241-B299-9490566CCE95}" srcOrd="0" destOrd="0" presId="urn:microsoft.com/office/officeart/2005/8/layout/lProcess2"/>
    <dgm:cxn modelId="{F7D8E69E-183C-2640-A9FB-1FDBA2F703F0}" type="presParOf" srcId="{937CA26C-44FD-F446-A0AD-0D656489577C}" destId="{DB709D04-5F05-F34A-A002-3B5D4ACB0B7A}" srcOrd="1" destOrd="0" presId="urn:microsoft.com/office/officeart/2005/8/layout/lProcess2"/>
    <dgm:cxn modelId="{5BEA4A32-190D-3F4F-8A2A-2641FFA03AB4}" type="presParOf" srcId="{937CA26C-44FD-F446-A0AD-0D656489577C}" destId="{EA6AF74A-61A0-724F-8408-7631E1D944AB}" srcOrd="2" destOrd="0" presId="urn:microsoft.com/office/officeart/2005/8/layout/lProcess2"/>
    <dgm:cxn modelId="{D21E2DAE-E952-C54C-B7E2-5A53D3E4180B}" type="presParOf" srcId="{937CA26C-44FD-F446-A0AD-0D656489577C}" destId="{2198AD6F-803E-3A41-9BB4-9DC00BA434E0}" srcOrd="3" destOrd="0" presId="urn:microsoft.com/office/officeart/2005/8/layout/lProcess2"/>
    <dgm:cxn modelId="{6561759E-F1E1-9346-A146-F09F4A167FCF}" type="presParOf" srcId="{937CA26C-44FD-F446-A0AD-0D656489577C}" destId="{F5E5A675-DB95-1F41-9FA5-338812669D54}" srcOrd="4" destOrd="0" presId="urn:microsoft.com/office/officeart/2005/8/layout/lProcess2"/>
    <dgm:cxn modelId="{631F4B95-EE92-5745-8012-C70689461713}" type="presParOf" srcId="{937CA26C-44FD-F446-A0AD-0D656489577C}" destId="{E64E2E63-6451-9043-B62F-9F218278F181}" srcOrd="5" destOrd="0" presId="urn:microsoft.com/office/officeart/2005/8/layout/lProcess2"/>
    <dgm:cxn modelId="{C3059442-2279-0B4A-9949-C0F8D4932780}" type="presParOf" srcId="{937CA26C-44FD-F446-A0AD-0D656489577C}" destId="{BC27E93F-E747-F245-8EC8-619C3F416B0D}" srcOrd="6" destOrd="0" presId="urn:microsoft.com/office/officeart/2005/8/layout/lProcess2"/>
    <dgm:cxn modelId="{67713BF2-F1FF-2140-9A95-66A79B3718C3}" type="presParOf" srcId="{937CA26C-44FD-F446-A0AD-0D656489577C}" destId="{77C520AD-DC4B-F84E-8C0F-B7DFB0C92CE4}" srcOrd="7" destOrd="0" presId="urn:microsoft.com/office/officeart/2005/8/layout/lProcess2"/>
    <dgm:cxn modelId="{B7DFCF31-5E94-674F-9C06-EDC4A22F59B9}" type="presParOf" srcId="{937CA26C-44FD-F446-A0AD-0D656489577C}" destId="{514A0E97-BD25-F44D-8427-E8AB28CE15F6}" srcOrd="8" destOrd="0" presId="urn:microsoft.com/office/officeart/2005/8/layout/lProcess2"/>
    <dgm:cxn modelId="{1C166A35-A162-C94F-9F6D-06C6B8567C2A}" type="presParOf" srcId="{363AAAD2-A975-E44E-A46A-8A349C87FC4F}" destId="{6C216B52-415D-3246-BB65-468351BEDCCC}" srcOrd="1" destOrd="0" presId="urn:microsoft.com/office/officeart/2005/8/layout/lProcess2"/>
    <dgm:cxn modelId="{95372A33-43E0-E942-97AC-6BDEFF2CCA87}" type="presParOf" srcId="{363AAAD2-A975-E44E-A46A-8A349C87FC4F}" destId="{157B1208-E3EA-584A-B1AB-7C66176685C0}" srcOrd="2" destOrd="0" presId="urn:microsoft.com/office/officeart/2005/8/layout/lProcess2"/>
    <dgm:cxn modelId="{F4BB2BB3-7FEF-2E43-BD7D-3D46878F558B}" type="presParOf" srcId="{157B1208-E3EA-584A-B1AB-7C66176685C0}" destId="{54BBC3E5-CAC4-0E41-8291-54F7E1CE4FE1}" srcOrd="0" destOrd="0" presId="urn:microsoft.com/office/officeart/2005/8/layout/lProcess2"/>
    <dgm:cxn modelId="{22E2C117-2E99-5148-A8D4-62C5A608B859}" type="presParOf" srcId="{157B1208-E3EA-584A-B1AB-7C66176685C0}" destId="{FFD08A43-5E59-1C43-ADFD-482968F85739}" srcOrd="1" destOrd="0" presId="urn:microsoft.com/office/officeart/2005/8/layout/lProcess2"/>
    <dgm:cxn modelId="{C06A600E-F537-C447-9ADE-BF4E0D9B67C7}" type="presParOf" srcId="{157B1208-E3EA-584A-B1AB-7C66176685C0}" destId="{C48A2C75-5C77-AE46-A77C-8EE49A6F02AF}" srcOrd="2" destOrd="0" presId="urn:microsoft.com/office/officeart/2005/8/layout/lProcess2"/>
    <dgm:cxn modelId="{D1552794-01E6-2844-A9BA-79DAE3935930}" type="presParOf" srcId="{C48A2C75-5C77-AE46-A77C-8EE49A6F02AF}" destId="{6C9493DD-C11A-DD48-961A-D8A9C38BBEBF}" srcOrd="0" destOrd="0" presId="urn:microsoft.com/office/officeart/2005/8/layout/lProcess2"/>
    <dgm:cxn modelId="{81BC95D3-AF6F-7A49-A014-DB2203926A05}" type="presParOf" srcId="{6C9493DD-C11A-DD48-961A-D8A9C38BBEBF}" destId="{FA801A03-BB2A-314D-9B36-93D83292AA7F}" srcOrd="0" destOrd="0" presId="urn:microsoft.com/office/officeart/2005/8/layout/lProcess2"/>
    <dgm:cxn modelId="{A423EDE2-B239-DA41-82B2-08FB4A8D8F4C}" type="presParOf" srcId="{6C9493DD-C11A-DD48-961A-D8A9C38BBEBF}" destId="{8A621818-B5AC-9E44-8C07-0FD768B67EB9}" srcOrd="1" destOrd="0" presId="urn:microsoft.com/office/officeart/2005/8/layout/lProcess2"/>
    <dgm:cxn modelId="{6D930F2C-00EE-5D43-A713-D522E8D6A32A}" type="presParOf" srcId="{6C9493DD-C11A-DD48-961A-D8A9C38BBEBF}" destId="{E4985B56-19BC-5249-A83D-49439E11F881}" srcOrd="2" destOrd="0" presId="urn:microsoft.com/office/officeart/2005/8/layout/lProcess2"/>
    <dgm:cxn modelId="{63DA14DC-F2A9-764C-9D18-9B96492253E8}" type="presParOf" srcId="{6C9493DD-C11A-DD48-961A-D8A9C38BBEBF}" destId="{35A30A08-FDC9-824A-93AF-3EC24B4BC077}" srcOrd="3" destOrd="0" presId="urn:microsoft.com/office/officeart/2005/8/layout/lProcess2"/>
    <dgm:cxn modelId="{D51245F0-240E-BD45-80DD-114282AC207B}" type="presParOf" srcId="{6C9493DD-C11A-DD48-961A-D8A9C38BBEBF}" destId="{54465F93-8DD3-C64C-88A8-8CC4FDF588CA}" srcOrd="4" destOrd="0" presId="urn:microsoft.com/office/officeart/2005/8/layout/lProcess2"/>
    <dgm:cxn modelId="{DD8CA86E-3FB2-264D-991D-15007D9EF14B}" type="presParOf" srcId="{6C9493DD-C11A-DD48-961A-D8A9C38BBEBF}" destId="{F7F283D3-766A-804D-BCE6-5839701BC974}" srcOrd="5" destOrd="0" presId="urn:microsoft.com/office/officeart/2005/8/layout/lProcess2"/>
    <dgm:cxn modelId="{75463B2E-4C54-BF48-8096-E64D0EAC06BF}" type="presParOf" srcId="{6C9493DD-C11A-DD48-961A-D8A9C38BBEBF}" destId="{45EFB1BC-571F-034F-BC18-39471237C77D}" srcOrd="6" destOrd="0" presId="urn:microsoft.com/office/officeart/2005/8/layout/lProcess2"/>
    <dgm:cxn modelId="{68EFC6DE-7CA3-9C49-BC25-518057F5BE75}" type="presParOf" srcId="{363AAAD2-A975-E44E-A46A-8A349C87FC4F}" destId="{EB6A63BC-6056-F44A-8692-577F7B3F5F31}" srcOrd="3" destOrd="0" presId="urn:microsoft.com/office/officeart/2005/8/layout/lProcess2"/>
    <dgm:cxn modelId="{2E56BA81-9FC7-D445-93E8-D6A54F809BB0}" type="presParOf" srcId="{363AAAD2-A975-E44E-A46A-8A349C87FC4F}" destId="{3049EADB-0A2F-9848-B884-26ECCB444EA3}" srcOrd="4" destOrd="0" presId="urn:microsoft.com/office/officeart/2005/8/layout/lProcess2"/>
    <dgm:cxn modelId="{363D06C0-F6DF-0B48-9D78-A43DDEFE8C1E}" type="presParOf" srcId="{3049EADB-0A2F-9848-B884-26ECCB444EA3}" destId="{118C9256-26C5-2B4B-9CFE-F58DD4D8702B}" srcOrd="0" destOrd="0" presId="urn:microsoft.com/office/officeart/2005/8/layout/lProcess2"/>
    <dgm:cxn modelId="{365F91C8-BAC5-494F-8213-BE403610C767}" type="presParOf" srcId="{3049EADB-0A2F-9848-B884-26ECCB444EA3}" destId="{AB3CB51D-A2C1-5448-B890-79C545DB6AE8}" srcOrd="1" destOrd="0" presId="urn:microsoft.com/office/officeart/2005/8/layout/lProcess2"/>
    <dgm:cxn modelId="{F88530AA-911F-7D4C-9464-EE2B40BAFE7D}" type="presParOf" srcId="{3049EADB-0A2F-9848-B884-26ECCB444EA3}" destId="{39E917C9-6FCE-1A4E-BF85-AD88F1D7165B}" srcOrd="2" destOrd="0" presId="urn:microsoft.com/office/officeart/2005/8/layout/lProcess2"/>
    <dgm:cxn modelId="{23284048-9F8C-CE4E-821C-A9731E4EC79C}" type="presParOf" srcId="{39E917C9-6FCE-1A4E-BF85-AD88F1D7165B}" destId="{EDD45566-51EE-1D4B-B8F4-2F7F389F433A}" srcOrd="0" destOrd="0" presId="urn:microsoft.com/office/officeart/2005/8/layout/lProcess2"/>
    <dgm:cxn modelId="{37405524-3BE9-6C43-BC86-C2076CDE95AF}" type="presParOf" srcId="{EDD45566-51EE-1D4B-B8F4-2F7F389F433A}" destId="{248530D1-86CB-D249-AF35-81C976E9D758}" srcOrd="0" destOrd="0" presId="urn:microsoft.com/office/officeart/2005/8/layout/lProcess2"/>
    <dgm:cxn modelId="{4DF92D6C-5EFB-9B46-8D31-7F0398F831F6}" type="presParOf" srcId="{EDD45566-51EE-1D4B-B8F4-2F7F389F433A}" destId="{0C68DD3C-8A08-E34C-BF3E-A73151D83842}" srcOrd="1" destOrd="0" presId="urn:microsoft.com/office/officeart/2005/8/layout/lProcess2"/>
    <dgm:cxn modelId="{FD214761-AA04-A54D-A7F2-ED3FD885C56A}" type="presParOf" srcId="{EDD45566-51EE-1D4B-B8F4-2F7F389F433A}" destId="{99488763-0EA5-E343-9A7F-5F34BC77582A}" srcOrd="2" destOrd="0" presId="urn:microsoft.com/office/officeart/2005/8/layout/lProcess2"/>
    <dgm:cxn modelId="{7B55D7DA-0F86-3E4E-B284-3C0DF2AD664F}" type="presParOf" srcId="{EDD45566-51EE-1D4B-B8F4-2F7F389F433A}" destId="{AF51A0C3-74CE-9641-BEC3-8F113BFCD857}" srcOrd="3" destOrd="0" presId="urn:microsoft.com/office/officeart/2005/8/layout/lProcess2"/>
    <dgm:cxn modelId="{D541000A-A6A8-234D-A38F-48353E47C5B3}" type="presParOf" srcId="{EDD45566-51EE-1D4B-B8F4-2F7F389F433A}" destId="{046D5A75-19EE-1C4B-B2DB-383AE3E44851}" srcOrd="4" destOrd="0" presId="urn:microsoft.com/office/officeart/2005/8/layout/lProcess2"/>
    <dgm:cxn modelId="{AE1FA79B-FC7B-6D48-8DED-52B089D71958}" type="presParOf" srcId="{EDD45566-51EE-1D4B-B8F4-2F7F389F433A}" destId="{9FA0ECCA-7D6E-9040-9E03-74310D1BE720}" srcOrd="5" destOrd="0" presId="urn:microsoft.com/office/officeart/2005/8/layout/lProcess2"/>
    <dgm:cxn modelId="{D3F8909A-B515-BD40-8DE5-A6D22B967852}" type="presParOf" srcId="{EDD45566-51EE-1D4B-B8F4-2F7F389F433A}" destId="{6395E361-8430-7A46-A9E8-76DD46655538}" srcOrd="6" destOrd="0" presId="urn:microsoft.com/office/officeart/2005/8/layout/lProcess2"/>
    <dgm:cxn modelId="{E2CB2686-4F62-5F46-9EC4-E31BDB6DD869}" type="presParOf" srcId="{EDD45566-51EE-1D4B-B8F4-2F7F389F433A}" destId="{499B6DFE-3C09-F84E-9429-D4806DBAAC63}" srcOrd="7" destOrd="0" presId="urn:microsoft.com/office/officeart/2005/8/layout/lProcess2"/>
    <dgm:cxn modelId="{342F6090-5436-6D43-ACBF-F79B91968E7D}" type="presParOf" srcId="{EDD45566-51EE-1D4B-B8F4-2F7F389F433A}" destId="{12DDD4EC-8431-C24D-AE76-8BB8443A9365}" srcOrd="8"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95DEAE-C407-744B-9C99-F7074A67801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59CD13A2-B418-0441-BB6A-16A2E7C4A7C6}">
      <dgm:prSet custT="1"/>
      <dgm:spPr/>
      <dgm:t>
        <a:bodyPr/>
        <a:lstStyle/>
        <a:p>
          <a:pPr algn="ctr" rtl="0"/>
          <a:r>
            <a:rPr lang="es-ES" sz="5400" dirty="0" smtClean="0"/>
            <a:t>DINÁMICA</a:t>
          </a:r>
          <a:endParaRPr lang="es-ES" sz="5400" dirty="0"/>
        </a:p>
      </dgm:t>
    </dgm:pt>
    <dgm:pt modelId="{45738FD7-BCA7-4546-901A-4307FACE1AD8}" type="parTrans" cxnId="{91BCB2DC-9519-714F-89AE-601F5B42ED46}">
      <dgm:prSet/>
      <dgm:spPr/>
      <dgm:t>
        <a:bodyPr/>
        <a:lstStyle/>
        <a:p>
          <a:endParaRPr lang="es-ES_tradnl"/>
        </a:p>
      </dgm:t>
    </dgm:pt>
    <dgm:pt modelId="{976C6230-A7ED-4046-9533-7BDB0D5D37F2}" type="sibTrans" cxnId="{91BCB2DC-9519-714F-89AE-601F5B42ED46}">
      <dgm:prSet/>
      <dgm:spPr/>
      <dgm:t>
        <a:bodyPr/>
        <a:lstStyle/>
        <a:p>
          <a:endParaRPr lang="es-ES_tradnl"/>
        </a:p>
      </dgm:t>
    </dgm:pt>
    <dgm:pt modelId="{38C5F407-3DA1-964A-ADEF-544D7B73E45F}" type="pres">
      <dgm:prSet presAssocID="{8295DEAE-C407-744B-9C99-F7074A67801B}" presName="linear" presStyleCnt="0">
        <dgm:presLayoutVars>
          <dgm:animLvl val="lvl"/>
          <dgm:resizeHandles val="exact"/>
        </dgm:presLayoutVars>
      </dgm:prSet>
      <dgm:spPr/>
      <dgm:t>
        <a:bodyPr/>
        <a:lstStyle/>
        <a:p>
          <a:endParaRPr lang="es-ES_tradnl"/>
        </a:p>
      </dgm:t>
    </dgm:pt>
    <dgm:pt modelId="{BD12F6F4-B74C-A544-B663-590B4EE9CDF0}" type="pres">
      <dgm:prSet presAssocID="{59CD13A2-B418-0441-BB6A-16A2E7C4A7C6}" presName="parentText" presStyleLbl="node1" presStyleIdx="0" presStyleCnt="1">
        <dgm:presLayoutVars>
          <dgm:chMax val="0"/>
          <dgm:bulletEnabled val="1"/>
        </dgm:presLayoutVars>
      </dgm:prSet>
      <dgm:spPr/>
      <dgm:t>
        <a:bodyPr/>
        <a:lstStyle/>
        <a:p>
          <a:endParaRPr lang="es-ES_tradnl"/>
        </a:p>
      </dgm:t>
    </dgm:pt>
  </dgm:ptLst>
  <dgm:cxnLst>
    <dgm:cxn modelId="{01E1007D-5F25-8148-BBE5-A459E3DAA56F}" type="presOf" srcId="{59CD13A2-B418-0441-BB6A-16A2E7C4A7C6}" destId="{BD12F6F4-B74C-A544-B663-590B4EE9CDF0}" srcOrd="0" destOrd="0" presId="urn:microsoft.com/office/officeart/2005/8/layout/vList2"/>
    <dgm:cxn modelId="{91BCB2DC-9519-714F-89AE-601F5B42ED46}" srcId="{8295DEAE-C407-744B-9C99-F7074A67801B}" destId="{59CD13A2-B418-0441-BB6A-16A2E7C4A7C6}" srcOrd="0" destOrd="0" parTransId="{45738FD7-BCA7-4546-901A-4307FACE1AD8}" sibTransId="{976C6230-A7ED-4046-9533-7BDB0D5D37F2}"/>
    <dgm:cxn modelId="{6FD038AC-17A4-3843-A14E-F587ABDBBCDC}" type="presOf" srcId="{8295DEAE-C407-744B-9C99-F7074A67801B}" destId="{38C5F407-3DA1-964A-ADEF-544D7B73E45F}" srcOrd="0" destOrd="0" presId="urn:microsoft.com/office/officeart/2005/8/layout/vList2"/>
    <dgm:cxn modelId="{C51ED031-0254-474D-9DE7-D123A497650C}" type="presParOf" srcId="{38C5F407-3DA1-964A-ADEF-544D7B73E45F}" destId="{BD12F6F4-B74C-A544-B663-590B4EE9CD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367163-0971-EE4F-A53A-DA3697A71AB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4289F21C-2BCE-6D41-8D00-5C61466E67F1}">
      <dgm:prSet custT="1"/>
      <dgm:spPr/>
      <dgm:t>
        <a:bodyPr/>
        <a:lstStyle/>
        <a:p>
          <a:pPr algn="just" rtl="0"/>
          <a:r>
            <a:rPr lang="es-SV" sz="2400" b="1" dirty="0" smtClean="0"/>
            <a:t>Nosotros conocemos el obetivo de nuestras iglesias “Salvación de las Alamas” entonces debemos aprender a atenter con amor y servir con calidad.</a:t>
          </a:r>
          <a:endParaRPr lang="es-SV" sz="2400" dirty="0"/>
        </a:p>
      </dgm:t>
    </dgm:pt>
    <dgm:pt modelId="{3E05325C-8503-AB4E-9A5D-185C1611657C}" type="parTrans" cxnId="{6D65B2EA-5A16-1548-8C36-7DB9A78ADE2C}">
      <dgm:prSet/>
      <dgm:spPr/>
      <dgm:t>
        <a:bodyPr/>
        <a:lstStyle/>
        <a:p>
          <a:pPr algn="just"/>
          <a:endParaRPr lang="es-ES_tradnl" sz="2800"/>
        </a:p>
      </dgm:t>
    </dgm:pt>
    <dgm:pt modelId="{99A24EE5-0C1F-BF4E-A34B-B0C8ED176E40}" type="sibTrans" cxnId="{6D65B2EA-5A16-1548-8C36-7DB9A78ADE2C}">
      <dgm:prSet/>
      <dgm:spPr/>
      <dgm:t>
        <a:bodyPr/>
        <a:lstStyle/>
        <a:p>
          <a:pPr algn="just"/>
          <a:endParaRPr lang="es-ES_tradnl" sz="2800"/>
        </a:p>
      </dgm:t>
    </dgm:pt>
    <dgm:pt modelId="{0E6ADE14-EBAF-6644-AC45-4CF4BBACFDB9}" type="pres">
      <dgm:prSet presAssocID="{8A367163-0971-EE4F-A53A-DA3697A71AB4}" presName="linear" presStyleCnt="0">
        <dgm:presLayoutVars>
          <dgm:animLvl val="lvl"/>
          <dgm:resizeHandles val="exact"/>
        </dgm:presLayoutVars>
      </dgm:prSet>
      <dgm:spPr/>
      <dgm:t>
        <a:bodyPr/>
        <a:lstStyle/>
        <a:p>
          <a:endParaRPr lang="es-ES_tradnl"/>
        </a:p>
      </dgm:t>
    </dgm:pt>
    <dgm:pt modelId="{69777CC0-D558-F84E-BE9A-17BE15C49226}" type="pres">
      <dgm:prSet presAssocID="{4289F21C-2BCE-6D41-8D00-5C61466E67F1}" presName="parentText" presStyleLbl="node1" presStyleIdx="0" presStyleCnt="1" custLinFactNeighborX="-20327" custLinFactNeighborY="-29721">
        <dgm:presLayoutVars>
          <dgm:chMax val="0"/>
          <dgm:bulletEnabled val="1"/>
        </dgm:presLayoutVars>
      </dgm:prSet>
      <dgm:spPr/>
      <dgm:t>
        <a:bodyPr/>
        <a:lstStyle/>
        <a:p>
          <a:endParaRPr lang="es-ES_tradnl"/>
        </a:p>
      </dgm:t>
    </dgm:pt>
  </dgm:ptLst>
  <dgm:cxnLst>
    <dgm:cxn modelId="{6D65B2EA-5A16-1548-8C36-7DB9A78ADE2C}" srcId="{8A367163-0971-EE4F-A53A-DA3697A71AB4}" destId="{4289F21C-2BCE-6D41-8D00-5C61466E67F1}" srcOrd="0" destOrd="0" parTransId="{3E05325C-8503-AB4E-9A5D-185C1611657C}" sibTransId="{99A24EE5-0C1F-BF4E-A34B-B0C8ED176E40}"/>
    <dgm:cxn modelId="{A34CA518-9502-6D45-9929-99262D80F741}" type="presOf" srcId="{4289F21C-2BCE-6D41-8D00-5C61466E67F1}" destId="{69777CC0-D558-F84E-BE9A-17BE15C49226}" srcOrd="0" destOrd="0" presId="urn:microsoft.com/office/officeart/2005/8/layout/vList2"/>
    <dgm:cxn modelId="{268AC269-8B99-4D47-8E27-A1BBA80547B1}" type="presOf" srcId="{8A367163-0971-EE4F-A53A-DA3697A71AB4}" destId="{0E6ADE14-EBAF-6644-AC45-4CF4BBACFDB9}" srcOrd="0" destOrd="0" presId="urn:microsoft.com/office/officeart/2005/8/layout/vList2"/>
    <dgm:cxn modelId="{E1052203-30ED-964B-8AF4-6234BD0DBB2B}" type="presParOf" srcId="{0E6ADE14-EBAF-6644-AC45-4CF4BBACFDB9}" destId="{69777CC0-D558-F84E-BE9A-17BE15C4922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95DEAE-C407-744B-9C99-F7074A67801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59CD13A2-B418-0441-BB6A-16A2E7C4A7C6}">
      <dgm:prSet custT="1"/>
      <dgm:spPr/>
      <dgm:t>
        <a:bodyPr/>
        <a:lstStyle/>
        <a:p>
          <a:pPr algn="ctr" rtl="0"/>
          <a:r>
            <a:rPr lang="es-ES" sz="2800" dirty="0" smtClean="0"/>
            <a:t>ERRORES MÁS COMUNES EN LA ATENCIÓN DE CALIDAD</a:t>
          </a:r>
          <a:endParaRPr lang="es-ES" sz="2800" dirty="0"/>
        </a:p>
      </dgm:t>
    </dgm:pt>
    <dgm:pt modelId="{45738FD7-BCA7-4546-901A-4307FACE1AD8}" type="parTrans" cxnId="{91BCB2DC-9519-714F-89AE-601F5B42ED46}">
      <dgm:prSet/>
      <dgm:spPr/>
      <dgm:t>
        <a:bodyPr/>
        <a:lstStyle/>
        <a:p>
          <a:endParaRPr lang="es-ES_tradnl"/>
        </a:p>
      </dgm:t>
    </dgm:pt>
    <dgm:pt modelId="{976C6230-A7ED-4046-9533-7BDB0D5D37F2}" type="sibTrans" cxnId="{91BCB2DC-9519-714F-89AE-601F5B42ED46}">
      <dgm:prSet/>
      <dgm:spPr/>
      <dgm:t>
        <a:bodyPr/>
        <a:lstStyle/>
        <a:p>
          <a:endParaRPr lang="es-ES_tradnl"/>
        </a:p>
      </dgm:t>
    </dgm:pt>
    <dgm:pt modelId="{38C5F407-3DA1-964A-ADEF-544D7B73E45F}" type="pres">
      <dgm:prSet presAssocID="{8295DEAE-C407-744B-9C99-F7074A67801B}" presName="linear" presStyleCnt="0">
        <dgm:presLayoutVars>
          <dgm:animLvl val="lvl"/>
          <dgm:resizeHandles val="exact"/>
        </dgm:presLayoutVars>
      </dgm:prSet>
      <dgm:spPr/>
      <dgm:t>
        <a:bodyPr/>
        <a:lstStyle/>
        <a:p>
          <a:endParaRPr lang="es-ES_tradnl"/>
        </a:p>
      </dgm:t>
    </dgm:pt>
    <dgm:pt modelId="{BD12F6F4-B74C-A544-B663-590B4EE9CDF0}" type="pres">
      <dgm:prSet presAssocID="{59CD13A2-B418-0441-BB6A-16A2E7C4A7C6}" presName="parentText" presStyleLbl="node1" presStyleIdx="0" presStyleCnt="1">
        <dgm:presLayoutVars>
          <dgm:chMax val="0"/>
          <dgm:bulletEnabled val="1"/>
        </dgm:presLayoutVars>
      </dgm:prSet>
      <dgm:spPr/>
      <dgm:t>
        <a:bodyPr/>
        <a:lstStyle/>
        <a:p>
          <a:endParaRPr lang="es-ES_tradnl"/>
        </a:p>
      </dgm:t>
    </dgm:pt>
  </dgm:ptLst>
  <dgm:cxnLst>
    <dgm:cxn modelId="{AF3CD286-F935-0645-955A-57C81C1FC7F3}" type="presOf" srcId="{8295DEAE-C407-744B-9C99-F7074A67801B}" destId="{38C5F407-3DA1-964A-ADEF-544D7B73E45F}" srcOrd="0" destOrd="0" presId="urn:microsoft.com/office/officeart/2005/8/layout/vList2"/>
    <dgm:cxn modelId="{91BCB2DC-9519-714F-89AE-601F5B42ED46}" srcId="{8295DEAE-C407-744B-9C99-F7074A67801B}" destId="{59CD13A2-B418-0441-BB6A-16A2E7C4A7C6}" srcOrd="0" destOrd="0" parTransId="{45738FD7-BCA7-4546-901A-4307FACE1AD8}" sibTransId="{976C6230-A7ED-4046-9533-7BDB0D5D37F2}"/>
    <dgm:cxn modelId="{F6B5B01E-2F4A-924A-AF9D-A4E7B05A2E99}" type="presOf" srcId="{59CD13A2-B418-0441-BB6A-16A2E7C4A7C6}" destId="{BD12F6F4-B74C-A544-B663-590B4EE9CDF0}" srcOrd="0" destOrd="0" presId="urn:microsoft.com/office/officeart/2005/8/layout/vList2"/>
    <dgm:cxn modelId="{C76D63AD-2CD2-A34D-B6EC-21FC1F9A1C46}" type="presParOf" srcId="{38C5F407-3DA1-964A-ADEF-544D7B73E45F}" destId="{BD12F6F4-B74C-A544-B663-590B4EE9CD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BE00C-B4C6-8A46-A719-A782DF175CBD}">
      <dsp:nvSpPr>
        <dsp:cNvPr id="0" name=""/>
        <dsp:cNvSpPr/>
      </dsp:nvSpPr>
      <dsp:spPr>
        <a:xfrm>
          <a:off x="0" y="77972"/>
          <a:ext cx="8353761" cy="12918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ES_tradnl" sz="3600" kern="1200" dirty="0" smtClean="0"/>
            <a:t>RECORDEMOS  EL SIGNIFICADO DE: </a:t>
          </a:r>
          <a:r>
            <a:rPr lang="es-ES_tradnl" sz="4800" kern="1200" dirty="0" smtClean="0"/>
            <a:t>“CUIDAR”</a:t>
          </a:r>
          <a:endParaRPr lang="es-ES_tradnl" sz="4800" kern="1200" dirty="0"/>
        </a:p>
      </dsp:txBody>
      <dsp:txXfrm>
        <a:off x="63063" y="141035"/>
        <a:ext cx="8227635" cy="11657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F8C8D-0693-224E-8B38-B31208F47B86}">
      <dsp:nvSpPr>
        <dsp:cNvPr id="0" name=""/>
        <dsp:cNvSpPr/>
      </dsp:nvSpPr>
      <dsp:spPr>
        <a:xfrm>
          <a:off x="0" y="0"/>
          <a:ext cx="7109922" cy="35743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s-ES_tradnl" sz="5400" b="1" kern="1200" dirty="0" smtClean="0"/>
            <a:t>LAMENTABLEMENTE NOSOTROS DAMOS UN SERVICIO, PERO FALTA “CALIDAD”</a:t>
          </a:r>
          <a:endParaRPr lang="es-ES_tradnl" sz="5400" kern="1200" dirty="0"/>
        </a:p>
      </dsp:txBody>
      <dsp:txXfrm>
        <a:off x="174484" y="174484"/>
        <a:ext cx="6760954" cy="32253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F8C8D-0693-224E-8B38-B31208F47B86}">
      <dsp:nvSpPr>
        <dsp:cNvPr id="0" name=""/>
        <dsp:cNvSpPr/>
      </dsp:nvSpPr>
      <dsp:spPr>
        <a:xfrm>
          <a:off x="0" y="3129"/>
          <a:ext cx="8362950" cy="8978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ES_tradnl" sz="4000" b="1" kern="1200" dirty="0" smtClean="0"/>
            <a:t>CÓMO DAR UN SERVICIO DE CALIDAD</a:t>
          </a:r>
          <a:endParaRPr lang="es-ES_tradnl" sz="4000" kern="1200" dirty="0"/>
        </a:p>
      </dsp:txBody>
      <dsp:txXfrm>
        <a:off x="43832" y="46961"/>
        <a:ext cx="8275286" cy="8102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04BF4-FD70-3349-9E46-B2D7EF5A7663}">
      <dsp:nvSpPr>
        <dsp:cNvPr id="0" name=""/>
        <dsp:cNvSpPr/>
      </dsp:nvSpPr>
      <dsp:spPr>
        <a:xfrm>
          <a:off x="0" y="56764"/>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smtClean="0"/>
            <a:t>Una atención personalizada. </a:t>
          </a:r>
          <a:r>
            <a:rPr lang="es-ES_tradnl" sz="1800" kern="1200" dirty="0" smtClean="0">
              <a:latin typeface="Abadi MT Condensed Extra Bold" charset="0"/>
              <a:ea typeface="Abadi MT Condensed Extra Bold" charset="0"/>
              <a:cs typeface="Abadi MT Condensed Extra Bold" charset="0"/>
            </a:rPr>
            <a:t>Conocer por nombre a los miembros. NO trate a los miembros como visitas.</a:t>
          </a:r>
          <a:endParaRPr lang="es-ES_tradnl" sz="1800" kern="1200" dirty="0"/>
        </a:p>
      </dsp:txBody>
      <dsp:txXfrm>
        <a:off x="0" y="56764"/>
        <a:ext cx="2667732" cy="1600639"/>
      </dsp:txXfrm>
    </dsp:sp>
    <dsp:sp modelId="{296B6C6F-D36A-7742-9AFC-437FB8B670EF}">
      <dsp:nvSpPr>
        <dsp:cNvPr id="0" name=""/>
        <dsp:cNvSpPr/>
      </dsp:nvSpPr>
      <dsp:spPr>
        <a:xfrm>
          <a:off x="2934505" y="56764"/>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Abadi MT Condensed Extra Bold" charset="0"/>
              <a:ea typeface="Abadi MT Condensed Extra Bold" charset="0"/>
              <a:cs typeface="Abadi MT Condensed Extra Bold" charset="0"/>
            </a:rPr>
            <a:t>Servicial y sonriente. Mantenerse atentos y disponibles.</a:t>
          </a:r>
          <a:endParaRPr lang="es-ES_tradnl" sz="1800" kern="1200" dirty="0"/>
        </a:p>
      </dsp:txBody>
      <dsp:txXfrm>
        <a:off x="2934505" y="56764"/>
        <a:ext cx="2667732" cy="1600639"/>
      </dsp:txXfrm>
    </dsp:sp>
    <dsp:sp modelId="{A9AAB784-8F80-BE4E-8B4A-6B683E9136F2}">
      <dsp:nvSpPr>
        <dsp:cNvPr id="0" name=""/>
        <dsp:cNvSpPr/>
      </dsp:nvSpPr>
      <dsp:spPr>
        <a:xfrm>
          <a:off x="5869010" y="56764"/>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Abadi MT Condensed Extra Bold" charset="0"/>
              <a:ea typeface="Abadi MT Condensed Extra Bold" charset="0"/>
              <a:cs typeface="Abadi MT Condensed Extra Bold" charset="0"/>
            </a:rPr>
            <a:t>NO hacer acepción de personas.</a:t>
          </a:r>
          <a:endParaRPr lang="es-ES_tradnl" sz="1800" kern="1200" dirty="0"/>
        </a:p>
      </dsp:txBody>
      <dsp:txXfrm>
        <a:off x="5869010" y="56764"/>
        <a:ext cx="2667732" cy="1600639"/>
      </dsp:txXfrm>
    </dsp:sp>
    <dsp:sp modelId="{C87BB9F6-592D-CC49-BF3D-4D0A2E3415B0}">
      <dsp:nvSpPr>
        <dsp:cNvPr id="0" name=""/>
        <dsp:cNvSpPr/>
      </dsp:nvSpPr>
      <dsp:spPr>
        <a:xfrm>
          <a:off x="0" y="1924176"/>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smtClean="0"/>
            <a:t>Desea una respuesta rápida y completa. </a:t>
          </a:r>
          <a:endParaRPr lang="es-ES_tradnl" sz="1800" kern="1200" dirty="0"/>
        </a:p>
      </dsp:txBody>
      <dsp:txXfrm>
        <a:off x="0" y="1924176"/>
        <a:ext cx="2667732" cy="1600639"/>
      </dsp:txXfrm>
    </dsp:sp>
    <dsp:sp modelId="{26833743-D730-354C-943D-DE21B631D569}">
      <dsp:nvSpPr>
        <dsp:cNvPr id="0" name=""/>
        <dsp:cNvSpPr/>
      </dsp:nvSpPr>
      <dsp:spPr>
        <a:xfrm>
          <a:off x="2934505" y="1924176"/>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Abadi MT Condensed Extra Bold" charset="0"/>
              <a:ea typeface="Abadi MT Condensed Extra Bold" charset="0"/>
              <a:cs typeface="Abadi MT Condensed Extra Bold" charset="0"/>
            </a:rPr>
            <a:t>Respete la elección de las personas en donde quieren sentarse. SEÑALIZAR LUGARES RESERVADOS.</a:t>
          </a:r>
          <a:endParaRPr lang="es-ES_tradnl" sz="1800" kern="1200" dirty="0"/>
        </a:p>
      </dsp:txBody>
      <dsp:txXfrm>
        <a:off x="2934505" y="1924176"/>
        <a:ext cx="2667732" cy="1600639"/>
      </dsp:txXfrm>
    </dsp:sp>
    <dsp:sp modelId="{1E67B9E3-13B0-1041-8467-08FC1C683F0C}">
      <dsp:nvSpPr>
        <dsp:cNvPr id="0" name=""/>
        <dsp:cNvSpPr/>
      </dsp:nvSpPr>
      <dsp:spPr>
        <a:xfrm>
          <a:off x="5869010" y="1924176"/>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Abadi MT Condensed Extra Bold" charset="0"/>
              <a:ea typeface="Abadi MT Condensed Extra Bold" charset="0"/>
              <a:cs typeface="Abadi MT Condensed Extra Bold" charset="0"/>
            </a:rPr>
            <a:t>Demuestre querer ser amigos, mantenga conexión y motívelos a regresar.</a:t>
          </a:r>
          <a:r>
            <a:rPr lang="es-ES_tradnl" sz="1800" b="1" kern="1200" dirty="0" smtClean="0"/>
            <a:t>.</a:t>
          </a:r>
          <a:endParaRPr lang="es-ES_tradnl" sz="1800" kern="1200" dirty="0"/>
        </a:p>
      </dsp:txBody>
      <dsp:txXfrm>
        <a:off x="5869010" y="1924176"/>
        <a:ext cx="2667732" cy="1600639"/>
      </dsp:txXfrm>
    </dsp:sp>
    <dsp:sp modelId="{556682CB-9C00-9740-8C41-EB078F1A6002}">
      <dsp:nvSpPr>
        <dsp:cNvPr id="0" name=""/>
        <dsp:cNvSpPr/>
      </dsp:nvSpPr>
      <dsp:spPr>
        <a:xfrm>
          <a:off x="0" y="3791589"/>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smtClean="0"/>
            <a:t>No le impongamos nuestra solución. No le contradigamos</a:t>
          </a:r>
          <a:endParaRPr lang="es-ES_tradnl" sz="1800" kern="1200" dirty="0"/>
        </a:p>
      </dsp:txBody>
      <dsp:txXfrm>
        <a:off x="0" y="3791589"/>
        <a:ext cx="2667732" cy="1600639"/>
      </dsp:txXfrm>
    </dsp:sp>
    <dsp:sp modelId="{61093B45-92A4-094E-971D-F4DB63C97CDF}">
      <dsp:nvSpPr>
        <dsp:cNvPr id="0" name=""/>
        <dsp:cNvSpPr/>
      </dsp:nvSpPr>
      <dsp:spPr>
        <a:xfrm>
          <a:off x="2934505" y="3791589"/>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Abadi MT Condensed Extra Bold" charset="0"/>
              <a:ea typeface="Abadi MT Condensed Extra Bold" charset="0"/>
              <a:cs typeface="Abadi MT Condensed Extra Bold" charset="0"/>
            </a:rPr>
            <a:t>Al final manifieste agradecimiento por la visita</a:t>
          </a:r>
          <a:endParaRPr lang="es-ES_tradnl" sz="1800" kern="1200" dirty="0"/>
        </a:p>
      </dsp:txBody>
      <dsp:txXfrm>
        <a:off x="2934505" y="3791589"/>
        <a:ext cx="2667732" cy="1600639"/>
      </dsp:txXfrm>
    </dsp:sp>
    <dsp:sp modelId="{7EE098D1-DEAF-464F-9F52-585E467838DA}">
      <dsp:nvSpPr>
        <dsp:cNvPr id="0" name=""/>
        <dsp:cNvSpPr/>
      </dsp:nvSpPr>
      <dsp:spPr>
        <a:xfrm>
          <a:off x="5869010" y="3791589"/>
          <a:ext cx="2667732" cy="16006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smtClean="0"/>
            <a:t>Sea discreta, Evite hablar de los problemas de la organización-iglesia. NO COMENTARIOS NEGATIVOS</a:t>
          </a:r>
          <a:endParaRPr lang="es-ES_tradnl" sz="1800" kern="1200" dirty="0"/>
        </a:p>
      </dsp:txBody>
      <dsp:txXfrm>
        <a:off x="5869010" y="3791589"/>
        <a:ext cx="2667732" cy="16006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F6F4-B74C-A544-B663-590B4EE9CDF0}">
      <dsp:nvSpPr>
        <dsp:cNvPr id="0" name=""/>
        <dsp:cNvSpPr/>
      </dsp:nvSpPr>
      <dsp:spPr>
        <a:xfrm>
          <a:off x="0" y="412"/>
          <a:ext cx="6711695" cy="9328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s-ES" sz="5400" kern="1200" dirty="0" smtClean="0"/>
            <a:t>DINÁMICA</a:t>
          </a:r>
          <a:endParaRPr lang="es-ES" sz="5400" kern="1200" dirty="0"/>
        </a:p>
      </dsp:txBody>
      <dsp:txXfrm>
        <a:off x="45540" y="45952"/>
        <a:ext cx="6620615" cy="8418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C9142-98E3-A142-ADA5-4CE57BB52437}">
      <dsp:nvSpPr>
        <dsp:cNvPr id="0" name=""/>
        <dsp:cNvSpPr/>
      </dsp:nvSpPr>
      <dsp:spPr>
        <a:xfrm>
          <a:off x="1937544" y="405480"/>
          <a:ext cx="4627959" cy="14462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9585" tIns="76200" rIns="76200" bIns="76200" numCol="1" spcCol="1270" anchor="ctr" anchorCtr="0">
          <a:noAutofit/>
        </a:bodyPr>
        <a:lstStyle/>
        <a:p>
          <a:pPr lvl="0" algn="just" defTabSz="889000" rtl="0">
            <a:lnSpc>
              <a:spcPct val="90000"/>
            </a:lnSpc>
            <a:spcBef>
              <a:spcPct val="0"/>
            </a:spcBef>
            <a:spcAft>
              <a:spcPct val="35000"/>
            </a:spcAft>
          </a:pPr>
          <a:r>
            <a:rPr lang="es-ES_tradnl" sz="2000" b="1" kern="1200" dirty="0" smtClean="0"/>
            <a:t>NO HACER DISTINCIÓN DE PERSONAS</a:t>
          </a:r>
          <a:endParaRPr lang="es-ES_tradnl" sz="2000" b="1" kern="1200" dirty="0"/>
        </a:p>
      </dsp:txBody>
      <dsp:txXfrm>
        <a:off x="1937544" y="405480"/>
        <a:ext cx="4627959" cy="1446237"/>
      </dsp:txXfrm>
    </dsp:sp>
    <dsp:sp modelId="{C768CBC0-4FC6-E147-A7D5-38964B7E6235}">
      <dsp:nvSpPr>
        <dsp:cNvPr id="0" name=""/>
        <dsp:cNvSpPr/>
      </dsp:nvSpPr>
      <dsp:spPr>
        <a:xfrm>
          <a:off x="72491" y="360582"/>
          <a:ext cx="2443598" cy="151854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1DD11580-E3A7-A34D-BD8E-0CC536DD4F18}">
      <dsp:nvSpPr>
        <dsp:cNvPr id="0" name=""/>
        <dsp:cNvSpPr/>
      </dsp:nvSpPr>
      <dsp:spPr>
        <a:xfrm>
          <a:off x="1977527" y="2226132"/>
          <a:ext cx="4627959" cy="14462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9585" tIns="76200" rIns="76200" bIns="76200" numCol="1" spcCol="1270" anchor="ctr" anchorCtr="0">
          <a:noAutofit/>
        </a:bodyPr>
        <a:lstStyle/>
        <a:p>
          <a:pPr lvl="0" algn="just" defTabSz="889000" rtl="0">
            <a:lnSpc>
              <a:spcPct val="90000"/>
            </a:lnSpc>
            <a:spcBef>
              <a:spcPct val="0"/>
            </a:spcBef>
            <a:spcAft>
              <a:spcPct val="35000"/>
            </a:spcAft>
          </a:pPr>
          <a:r>
            <a:rPr lang="es-ES_tradnl" sz="2000" b="1" kern="1200" dirty="0" smtClean="0"/>
            <a:t>PARA SERVIR NO NECESITAS DINERO</a:t>
          </a:r>
          <a:endParaRPr lang="es-ES_tradnl" sz="2000" b="1" kern="1200" dirty="0"/>
        </a:p>
      </dsp:txBody>
      <dsp:txXfrm>
        <a:off x="1977527" y="2226132"/>
        <a:ext cx="4627959" cy="1446237"/>
      </dsp:txXfrm>
    </dsp:sp>
    <dsp:sp modelId="{347CFBAE-9006-F14C-A53F-7FE7DE4A1D41}">
      <dsp:nvSpPr>
        <dsp:cNvPr id="0" name=""/>
        <dsp:cNvSpPr/>
      </dsp:nvSpPr>
      <dsp:spPr>
        <a:xfrm>
          <a:off x="0" y="2085520"/>
          <a:ext cx="2603532" cy="1518549"/>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B57E1705-DBBF-E549-8D80-6E589B7CE71F}">
      <dsp:nvSpPr>
        <dsp:cNvPr id="0" name=""/>
        <dsp:cNvSpPr/>
      </dsp:nvSpPr>
      <dsp:spPr>
        <a:xfrm>
          <a:off x="1950872" y="4046784"/>
          <a:ext cx="4627959" cy="14462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9585" tIns="76200" rIns="76200" bIns="76200" numCol="1" spcCol="1270" anchor="ctr" anchorCtr="0">
          <a:noAutofit/>
        </a:bodyPr>
        <a:lstStyle/>
        <a:p>
          <a:pPr lvl="0" algn="just" defTabSz="889000">
            <a:lnSpc>
              <a:spcPct val="90000"/>
            </a:lnSpc>
            <a:spcBef>
              <a:spcPct val="0"/>
            </a:spcBef>
            <a:spcAft>
              <a:spcPct val="35000"/>
            </a:spcAft>
          </a:pPr>
          <a:r>
            <a:rPr lang="es-ES_tradnl" sz="2000" b="1" kern="1200" smtClean="0"/>
            <a:t>SE NECESITA TENER BUENOS MODALES</a:t>
          </a:r>
          <a:endParaRPr lang="es-ES_tradnl" sz="2000" b="1" kern="1200"/>
        </a:p>
      </dsp:txBody>
      <dsp:txXfrm>
        <a:off x="1950872" y="4046784"/>
        <a:ext cx="4627959" cy="1446237"/>
      </dsp:txXfrm>
    </dsp:sp>
    <dsp:sp modelId="{59FC8EAD-7A5C-CA4D-A7C9-97FA0D91C30C}">
      <dsp:nvSpPr>
        <dsp:cNvPr id="0" name=""/>
        <dsp:cNvSpPr/>
      </dsp:nvSpPr>
      <dsp:spPr>
        <a:xfrm>
          <a:off x="45830" y="3892551"/>
          <a:ext cx="2496909" cy="1518549"/>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4DDE-4F75-CF45-A20B-129D4AE23175}">
      <dsp:nvSpPr>
        <dsp:cNvPr id="0" name=""/>
        <dsp:cNvSpPr/>
      </dsp:nvSpPr>
      <dsp:spPr>
        <a:xfrm>
          <a:off x="0" y="8517"/>
          <a:ext cx="8908796" cy="786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_tradnl" sz="3200" b="1" kern="1200" dirty="0" smtClean="0"/>
            <a:t>PARA CUIDAR LA GREY DE DIOS SE REQUIERE:</a:t>
          </a:r>
          <a:endParaRPr lang="es-ES_tradnl" sz="3200" kern="1200" dirty="0"/>
        </a:p>
      </dsp:txBody>
      <dsp:txXfrm>
        <a:off x="38381" y="46898"/>
        <a:ext cx="8832034" cy="7094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28CA4-34DE-9B4E-8453-0D9B018A6652}">
      <dsp:nvSpPr>
        <dsp:cNvPr id="0" name=""/>
        <dsp:cNvSpPr/>
      </dsp:nvSpPr>
      <dsp:spPr>
        <a:xfrm>
          <a:off x="0" y="392087"/>
          <a:ext cx="8957832" cy="138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227" tIns="416560" rIns="695227"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t>Debe estar simepre 30 minutos antes de iniciar el programa.</a:t>
          </a:r>
          <a:endParaRPr lang="es-ES_tradnl" sz="1400" kern="1200" dirty="0"/>
        </a:p>
        <a:p>
          <a:pPr marL="114300" lvl="1" indent="-114300" algn="l" defTabSz="622300">
            <a:lnSpc>
              <a:spcPct val="90000"/>
            </a:lnSpc>
            <a:spcBef>
              <a:spcPct val="0"/>
            </a:spcBef>
            <a:spcAft>
              <a:spcPct val="15000"/>
            </a:spcAft>
            <a:buChar char="••"/>
          </a:pPr>
          <a:r>
            <a:rPr lang="es-CO" sz="1400" kern="1200" dirty="0" smtClean="0"/>
            <a:t>Las de recepción dar la bienvenida amablemente, sonrientes, haganlos sentir como en casa.</a:t>
          </a:r>
        </a:p>
        <a:p>
          <a:pPr marL="114300" lvl="1" indent="-114300" algn="l" defTabSz="622300">
            <a:lnSpc>
              <a:spcPct val="90000"/>
            </a:lnSpc>
            <a:spcBef>
              <a:spcPct val="0"/>
            </a:spcBef>
            <a:spcAft>
              <a:spcPct val="15000"/>
            </a:spcAft>
            <a:buChar char="••"/>
          </a:pPr>
          <a:r>
            <a:rPr lang="es-CO" sz="1400" kern="1200" dirty="0" smtClean="0"/>
            <a:t>Las diaconisas designadas para estar en el templo, saludar las visitas, llevarlas hasta las sillas, ubicarlas, tratarlas con mucho cariño</a:t>
          </a:r>
          <a:endParaRPr lang="es-ES_tradnl" sz="1400" kern="1200" dirty="0"/>
        </a:p>
      </dsp:txBody>
      <dsp:txXfrm>
        <a:off x="0" y="392087"/>
        <a:ext cx="8957832" cy="1386000"/>
      </dsp:txXfrm>
    </dsp:sp>
    <dsp:sp modelId="{7421AD72-B6B4-BC4C-93F2-5A9E57EF710F}">
      <dsp:nvSpPr>
        <dsp:cNvPr id="0" name=""/>
        <dsp:cNvSpPr/>
      </dsp:nvSpPr>
      <dsp:spPr>
        <a:xfrm>
          <a:off x="426459" y="96887"/>
          <a:ext cx="8529177"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7009" tIns="0" rIns="237009" bIns="0" numCol="1" spcCol="1270" anchor="ctr" anchorCtr="0">
          <a:noAutofit/>
        </a:bodyPr>
        <a:lstStyle/>
        <a:p>
          <a:pPr lvl="0" algn="l" defTabSz="622300" rtl="0">
            <a:lnSpc>
              <a:spcPct val="90000"/>
            </a:lnSpc>
            <a:spcBef>
              <a:spcPct val="0"/>
            </a:spcBef>
            <a:spcAft>
              <a:spcPct val="35000"/>
            </a:spcAft>
          </a:pPr>
          <a:r>
            <a:rPr lang="es-CO" sz="1400" b="1" kern="1200" dirty="0" smtClean="0">
              <a:latin typeface="Abadi MT Condensed Extra Bold" charset="0"/>
              <a:ea typeface="Abadi MT Condensed Extra Bold" charset="0"/>
              <a:cs typeface="Abadi MT Condensed Extra Bold" charset="0"/>
            </a:rPr>
            <a:t>LAS DIACONISAS DEBEN ESTAR PRESENTES EN EL TEMPLO Y NUNCA FALTAR A LOS SERVICIOS DE ESCUELA SABATICA, CULTO DIVINO,SOCIEDAD DE JOVENES, Y NOCHES DE REUNIÓN.</a:t>
          </a:r>
          <a:endParaRPr lang="es-CO" sz="1400" b="1" kern="1200" dirty="0">
            <a:latin typeface="Abadi MT Condensed Extra Bold" charset="0"/>
            <a:ea typeface="Abadi MT Condensed Extra Bold" charset="0"/>
            <a:cs typeface="Abadi MT Condensed Extra Bold" charset="0"/>
          </a:endParaRPr>
        </a:p>
      </dsp:txBody>
      <dsp:txXfrm>
        <a:off x="455280" y="125708"/>
        <a:ext cx="8471535" cy="532758"/>
      </dsp:txXfrm>
    </dsp:sp>
    <dsp:sp modelId="{0818FBF1-BEA8-384C-8E50-FE7C9209E2F6}">
      <dsp:nvSpPr>
        <dsp:cNvPr id="0" name=""/>
        <dsp:cNvSpPr/>
      </dsp:nvSpPr>
      <dsp:spPr>
        <a:xfrm>
          <a:off x="0" y="2181287"/>
          <a:ext cx="8957832" cy="226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227" tIns="416560" rIns="695227" bIns="99568" numCol="1" spcCol="1270" anchor="t" anchorCtr="0">
          <a:noAutofit/>
        </a:bodyPr>
        <a:lstStyle/>
        <a:p>
          <a:pPr marL="114300" lvl="1" indent="-114300" algn="l" defTabSz="622300">
            <a:lnSpc>
              <a:spcPct val="90000"/>
            </a:lnSpc>
            <a:spcBef>
              <a:spcPct val="0"/>
            </a:spcBef>
            <a:spcAft>
              <a:spcPct val="15000"/>
            </a:spcAft>
            <a:buChar char="••"/>
          </a:pPr>
          <a:r>
            <a:rPr lang="es-CO" sz="1400" b="0" kern="1200" dirty="0" smtClean="0"/>
            <a:t>Preguntarles el nombre a las visitas y llamarlas por él no hay mejor melodia que te llamen por el nombre.</a:t>
          </a:r>
          <a:endParaRPr lang="es-ES_tradnl" sz="1400" b="0" kern="1200" dirty="0"/>
        </a:p>
        <a:p>
          <a:pPr marL="114300" lvl="1" indent="-114300" algn="l" defTabSz="622300">
            <a:lnSpc>
              <a:spcPct val="90000"/>
            </a:lnSpc>
            <a:spcBef>
              <a:spcPct val="0"/>
            </a:spcBef>
            <a:spcAft>
              <a:spcPct val="15000"/>
            </a:spcAft>
            <a:buChar char="••"/>
          </a:pPr>
          <a:r>
            <a:rPr lang="es-CO" sz="1400" b="0" kern="1200" dirty="0" smtClean="0"/>
            <a:t>Ayudar a las visitas con los niños y orientarlas respecto a las clases que funcionan.</a:t>
          </a:r>
          <a:endParaRPr lang="es-CO" sz="1400" b="0" kern="1200" dirty="0"/>
        </a:p>
        <a:p>
          <a:pPr marL="114300" lvl="1" indent="-114300" algn="l" defTabSz="622300">
            <a:lnSpc>
              <a:spcPct val="90000"/>
            </a:lnSpc>
            <a:spcBef>
              <a:spcPct val="0"/>
            </a:spcBef>
            <a:spcAft>
              <a:spcPct val="15000"/>
            </a:spcAft>
            <a:buChar char="••"/>
          </a:pPr>
          <a:r>
            <a:rPr lang="es-CO" sz="1400" b="0" kern="1200" dirty="0" smtClean="0"/>
            <a:t>Llevar a los amigos a la clase de amigo.</a:t>
          </a:r>
          <a:endParaRPr lang="es-CO" sz="1400" b="0" kern="1200" dirty="0"/>
        </a:p>
        <a:p>
          <a:pPr marL="114300" lvl="1" indent="-114300" algn="l" defTabSz="622300">
            <a:lnSpc>
              <a:spcPct val="90000"/>
            </a:lnSpc>
            <a:spcBef>
              <a:spcPct val="0"/>
            </a:spcBef>
            <a:spcAft>
              <a:spcPct val="15000"/>
            </a:spcAft>
            <a:buChar char="••"/>
          </a:pPr>
          <a:r>
            <a:rPr lang="es-CO" sz="1400" b="0" kern="1200" dirty="0" smtClean="0"/>
            <a:t>No decir a los amigos, bienvenidas las visitas, se sienten excluidas, “la visita llega y se va”, llamenlas amigos!... El amigo se queda, los amigos son para siempre!.</a:t>
          </a:r>
        </a:p>
        <a:p>
          <a:pPr marL="114300" lvl="1" indent="-114300" algn="l" defTabSz="622300">
            <a:lnSpc>
              <a:spcPct val="90000"/>
            </a:lnSpc>
            <a:spcBef>
              <a:spcPct val="0"/>
            </a:spcBef>
            <a:spcAft>
              <a:spcPct val="15000"/>
            </a:spcAft>
            <a:buChar char="••"/>
          </a:pPr>
          <a:r>
            <a:rPr lang="es-CO" sz="1400" b="0" kern="1200" dirty="0" smtClean="0"/>
            <a:t>Dentro del templo atender a las visitas, con himnarios, biblias, y ayudar a buscar en el biblia.</a:t>
          </a:r>
          <a:r>
            <a:rPr lang="es-CO" sz="1800" b="0" kern="1200" dirty="0" smtClean="0"/>
            <a:t/>
          </a:r>
          <a:br>
            <a:rPr lang="es-CO" sz="1800" b="0" kern="1200" dirty="0" smtClean="0"/>
          </a:br>
          <a:endParaRPr lang="es-ES_tradnl" sz="1800" b="0" kern="1200" dirty="0"/>
        </a:p>
      </dsp:txBody>
      <dsp:txXfrm>
        <a:off x="0" y="2181287"/>
        <a:ext cx="8957832" cy="2268000"/>
      </dsp:txXfrm>
    </dsp:sp>
    <dsp:sp modelId="{04BD4B6D-F33B-E84A-807F-F8881B3878F9}">
      <dsp:nvSpPr>
        <dsp:cNvPr id="0" name=""/>
        <dsp:cNvSpPr/>
      </dsp:nvSpPr>
      <dsp:spPr>
        <a:xfrm>
          <a:off x="435207" y="1886088"/>
          <a:ext cx="851988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7009" tIns="0" rIns="237009" bIns="0" numCol="1" spcCol="1270" anchor="ctr" anchorCtr="0">
          <a:noAutofit/>
        </a:bodyPr>
        <a:lstStyle/>
        <a:p>
          <a:pPr lvl="0" algn="l" defTabSz="622300" rtl="0">
            <a:lnSpc>
              <a:spcPct val="90000"/>
            </a:lnSpc>
            <a:spcBef>
              <a:spcPct val="0"/>
            </a:spcBef>
            <a:spcAft>
              <a:spcPct val="35000"/>
            </a:spcAft>
          </a:pPr>
          <a:r>
            <a:rPr lang="es-ES_tradnl" sz="1400" kern="1200" dirty="0" smtClean="0">
              <a:latin typeface="Abadi MT Condensed Extra Bold" charset="0"/>
              <a:ea typeface="Abadi MT Condensed Extra Bold" charset="0"/>
              <a:cs typeface="Abadi MT Condensed Extra Bold" charset="0"/>
            </a:rPr>
            <a:t>NO MÁS VISITAS, SINO “AMIGOS”</a:t>
          </a:r>
          <a:endParaRPr lang="es-CO" sz="1400" kern="1200" dirty="0"/>
        </a:p>
      </dsp:txBody>
      <dsp:txXfrm>
        <a:off x="464028" y="1914909"/>
        <a:ext cx="8462243" cy="532758"/>
      </dsp:txXfrm>
    </dsp:sp>
    <dsp:sp modelId="{A6027D5B-02AD-BC49-91F3-B22AE8862135}">
      <dsp:nvSpPr>
        <dsp:cNvPr id="0" name=""/>
        <dsp:cNvSpPr/>
      </dsp:nvSpPr>
      <dsp:spPr>
        <a:xfrm>
          <a:off x="0" y="4852488"/>
          <a:ext cx="8957832" cy="1543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227" tIns="416560" rIns="695227" bIns="99568" numCol="1" spcCol="1270" anchor="t" anchorCtr="0">
          <a:noAutofit/>
        </a:bodyPr>
        <a:lstStyle/>
        <a:p>
          <a:pPr marL="114300" lvl="1" indent="-114300" algn="l" defTabSz="622300">
            <a:lnSpc>
              <a:spcPct val="90000"/>
            </a:lnSpc>
            <a:spcBef>
              <a:spcPct val="0"/>
            </a:spcBef>
            <a:spcAft>
              <a:spcPct val="15000"/>
            </a:spcAft>
            <a:buChar char="••"/>
          </a:pPr>
          <a:r>
            <a:rPr lang="es-CO" sz="1400" b="0" kern="1200" dirty="0" smtClean="0"/>
            <a:t>Unir a la iglesia atraves de compañerismo  cristiano en las diferentes actividades sociales que se pueden realizar</a:t>
          </a:r>
          <a:endParaRPr lang="es-ES_tradnl" sz="1400" b="0" kern="1200" dirty="0"/>
        </a:p>
        <a:p>
          <a:pPr marL="114300" lvl="1" indent="-114300" algn="l" defTabSz="622300">
            <a:lnSpc>
              <a:spcPct val="90000"/>
            </a:lnSpc>
            <a:spcBef>
              <a:spcPct val="0"/>
            </a:spcBef>
            <a:spcAft>
              <a:spcPct val="15000"/>
            </a:spcAft>
            <a:buChar char="••"/>
          </a:pPr>
          <a:r>
            <a:rPr lang="es-CO" sz="1400" b="0" i="1" kern="1200" dirty="0" smtClean="0"/>
            <a:t>También se atienden actividades sociales como son: despedidas de solteras, cumpleaños, fiestas de cuna, despedidas de hermanos y familiares que se trasladan, celebración a los recien bautizados,y todo evento que amerite una reunión social. </a:t>
          </a:r>
          <a:endParaRPr lang="es-ES_tradnl" sz="1400" b="0" kern="1200" dirty="0"/>
        </a:p>
      </dsp:txBody>
      <dsp:txXfrm>
        <a:off x="0" y="4852488"/>
        <a:ext cx="8957832" cy="1543500"/>
      </dsp:txXfrm>
    </dsp:sp>
    <dsp:sp modelId="{D06905A6-FA35-D54C-96A5-F24567AFFA00}">
      <dsp:nvSpPr>
        <dsp:cNvPr id="0" name=""/>
        <dsp:cNvSpPr/>
      </dsp:nvSpPr>
      <dsp:spPr>
        <a:xfrm>
          <a:off x="626300" y="4557288"/>
          <a:ext cx="6270482"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7009" tIns="0" rIns="237009" bIns="0" numCol="1" spcCol="1270" anchor="ctr" anchorCtr="0">
          <a:noAutofit/>
        </a:bodyPr>
        <a:lstStyle/>
        <a:p>
          <a:pPr lvl="0" algn="l" defTabSz="889000" rtl="0">
            <a:lnSpc>
              <a:spcPct val="90000"/>
            </a:lnSpc>
            <a:spcBef>
              <a:spcPct val="0"/>
            </a:spcBef>
            <a:spcAft>
              <a:spcPct val="35000"/>
            </a:spcAft>
          </a:pPr>
          <a:r>
            <a:rPr lang="es-ES_tradnl" sz="2000" kern="1200" dirty="0" smtClean="0">
              <a:latin typeface="Abadi MT Condensed Extra Bold" charset="0"/>
              <a:ea typeface="Abadi MT Condensed Extra Bold" charset="0"/>
              <a:cs typeface="Abadi MT Condensed Extra Bold" charset="0"/>
            </a:rPr>
            <a:t>INCLUYA A TODOS  EN “GRUPOS DE AMISTAD”</a:t>
          </a:r>
          <a:endParaRPr lang="es-CO" sz="2000" kern="1200" dirty="0"/>
        </a:p>
      </dsp:txBody>
      <dsp:txXfrm>
        <a:off x="655121" y="4586109"/>
        <a:ext cx="621284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C2CF2-19BB-374D-B72D-DC4598C366AD}">
      <dsp:nvSpPr>
        <dsp:cNvPr id="0" name=""/>
        <dsp:cNvSpPr/>
      </dsp:nvSpPr>
      <dsp:spPr>
        <a:xfrm>
          <a:off x="2465" y="408508"/>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dirty="0" smtClean="0"/>
            <a:t>A LOS NECESITADOS-POBRES</a:t>
          </a:r>
          <a:endParaRPr lang="es-CO" sz="2000" kern="1200" dirty="0"/>
        </a:p>
      </dsp:txBody>
      <dsp:txXfrm>
        <a:off x="2465" y="408508"/>
        <a:ext cx="1955630" cy="1173378"/>
      </dsp:txXfrm>
    </dsp:sp>
    <dsp:sp modelId="{67D1888C-0278-FB44-BFD5-ACF9404AC0D1}">
      <dsp:nvSpPr>
        <dsp:cNvPr id="0" name=""/>
        <dsp:cNvSpPr/>
      </dsp:nvSpPr>
      <dsp:spPr>
        <a:xfrm>
          <a:off x="2153658" y="408508"/>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dirty="0" smtClean="0"/>
            <a:t>LOS ANCIANOS-ASILOS</a:t>
          </a:r>
          <a:endParaRPr lang="es-CO" sz="2000" kern="1200" dirty="0"/>
        </a:p>
      </dsp:txBody>
      <dsp:txXfrm>
        <a:off x="2153658" y="408508"/>
        <a:ext cx="1955630" cy="1173378"/>
      </dsp:txXfrm>
    </dsp:sp>
    <dsp:sp modelId="{66F8823B-A608-A740-A2C6-1DE4673B6163}">
      <dsp:nvSpPr>
        <dsp:cNvPr id="0" name=""/>
        <dsp:cNvSpPr/>
      </dsp:nvSpPr>
      <dsp:spPr>
        <a:xfrm>
          <a:off x="4304852" y="408508"/>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smtClean="0"/>
            <a:t>ENFERMOS-EN CASA U HOSPITALES</a:t>
          </a:r>
          <a:endParaRPr lang="es-CO" sz="2000" kern="1200"/>
        </a:p>
      </dsp:txBody>
      <dsp:txXfrm>
        <a:off x="4304852" y="408508"/>
        <a:ext cx="1955630" cy="1173378"/>
      </dsp:txXfrm>
    </dsp:sp>
    <dsp:sp modelId="{D4C81DB8-29F3-C74D-9E20-5995C64F01DB}">
      <dsp:nvSpPr>
        <dsp:cNvPr id="0" name=""/>
        <dsp:cNvSpPr/>
      </dsp:nvSpPr>
      <dsp:spPr>
        <a:xfrm>
          <a:off x="6456046" y="408508"/>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smtClean="0"/>
            <a:t>RECIEN BAUTIZADOS</a:t>
          </a:r>
          <a:endParaRPr lang="es-CO" sz="2000" kern="1200"/>
        </a:p>
      </dsp:txBody>
      <dsp:txXfrm>
        <a:off x="6456046" y="408508"/>
        <a:ext cx="1955630" cy="1173378"/>
      </dsp:txXfrm>
    </dsp:sp>
    <dsp:sp modelId="{BA17BB7C-F5F0-1B48-AE17-F759197FD8C6}">
      <dsp:nvSpPr>
        <dsp:cNvPr id="0" name=""/>
        <dsp:cNvSpPr/>
      </dsp:nvSpPr>
      <dsp:spPr>
        <a:xfrm>
          <a:off x="2465" y="1777449"/>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dirty="0" smtClean="0"/>
            <a:t>EX-ADVENTISTAS</a:t>
          </a:r>
          <a:endParaRPr lang="es-CO" sz="2000" kern="1200" dirty="0"/>
        </a:p>
      </dsp:txBody>
      <dsp:txXfrm>
        <a:off x="2465" y="1777449"/>
        <a:ext cx="1955630" cy="1173378"/>
      </dsp:txXfrm>
    </dsp:sp>
    <dsp:sp modelId="{B79E1173-2450-8246-BB31-45EF3709B879}">
      <dsp:nvSpPr>
        <dsp:cNvPr id="0" name=""/>
        <dsp:cNvSpPr/>
      </dsp:nvSpPr>
      <dsp:spPr>
        <a:xfrm>
          <a:off x="2153658" y="1777449"/>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dirty="0" smtClean="0"/>
            <a:t>JÓVENES DE LA IGLESIA</a:t>
          </a:r>
          <a:endParaRPr lang="es-CO" sz="2000" kern="1200" dirty="0"/>
        </a:p>
      </dsp:txBody>
      <dsp:txXfrm>
        <a:off x="2153658" y="1777449"/>
        <a:ext cx="1955630" cy="1173378"/>
      </dsp:txXfrm>
    </dsp:sp>
    <dsp:sp modelId="{E68E9409-A27B-2D43-9E64-1FCC42CBE4A6}">
      <dsp:nvSpPr>
        <dsp:cNvPr id="0" name=""/>
        <dsp:cNvSpPr/>
      </dsp:nvSpPr>
      <dsp:spPr>
        <a:xfrm>
          <a:off x="4304852" y="1777449"/>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dirty="0" smtClean="0"/>
            <a:t>NIÑOS DE LA IGLESIA</a:t>
          </a:r>
          <a:endParaRPr lang="es-CO" sz="2000" kern="1200" dirty="0"/>
        </a:p>
      </dsp:txBody>
      <dsp:txXfrm>
        <a:off x="4304852" y="1777449"/>
        <a:ext cx="1955630" cy="1173378"/>
      </dsp:txXfrm>
    </dsp:sp>
    <dsp:sp modelId="{FEF49903-FB6D-384D-8D8E-A7AB531EE113}">
      <dsp:nvSpPr>
        <dsp:cNvPr id="0" name=""/>
        <dsp:cNvSpPr/>
      </dsp:nvSpPr>
      <dsp:spPr>
        <a:xfrm>
          <a:off x="6456046" y="1777449"/>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1" kern="1200" dirty="0" smtClean="0"/>
            <a:t>PASTOR-LIDERES</a:t>
          </a:r>
          <a:endParaRPr lang="es-CO" sz="2000" kern="1200" dirty="0"/>
        </a:p>
      </dsp:txBody>
      <dsp:txXfrm>
        <a:off x="6456046" y="1777449"/>
        <a:ext cx="1955630" cy="1173378"/>
      </dsp:txXfrm>
    </dsp:sp>
    <dsp:sp modelId="{78B7C389-55B8-8C46-A551-1AF81E2BA9EA}">
      <dsp:nvSpPr>
        <dsp:cNvPr id="0" name=""/>
        <dsp:cNvSpPr/>
      </dsp:nvSpPr>
      <dsp:spPr>
        <a:xfrm>
          <a:off x="1078061" y="3146391"/>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t>MUJERES-HOMBRES</a:t>
          </a:r>
          <a:endParaRPr lang="es-CO" sz="1800" kern="1200" dirty="0"/>
        </a:p>
      </dsp:txBody>
      <dsp:txXfrm>
        <a:off x="1078061" y="3146391"/>
        <a:ext cx="1955630" cy="1173378"/>
      </dsp:txXfrm>
    </dsp:sp>
    <dsp:sp modelId="{6BE6AEE1-E381-C043-A633-59B71A4D77B2}">
      <dsp:nvSpPr>
        <dsp:cNvPr id="0" name=""/>
        <dsp:cNvSpPr/>
      </dsp:nvSpPr>
      <dsp:spPr>
        <a:xfrm>
          <a:off x="3229255" y="3146391"/>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t>MADRES CON BEBES O NIÑOS PEQUEÑOS</a:t>
          </a:r>
          <a:endParaRPr lang="es-CO" sz="1800" kern="1200" dirty="0"/>
        </a:p>
      </dsp:txBody>
      <dsp:txXfrm>
        <a:off x="3229255" y="3146391"/>
        <a:ext cx="1955630" cy="1173378"/>
      </dsp:txXfrm>
    </dsp:sp>
    <dsp:sp modelId="{FF0D42EA-4D20-A946-B392-71BCD4CA384B}">
      <dsp:nvSpPr>
        <dsp:cNvPr id="0" name=""/>
        <dsp:cNvSpPr/>
      </dsp:nvSpPr>
      <dsp:spPr>
        <a:xfrm>
          <a:off x="5380449" y="3146391"/>
          <a:ext cx="1955630" cy="1173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CO" sz="2300" b="1" kern="1200" dirty="0" smtClean="0"/>
            <a:t>VISITAS-AMIGOS INVITADOS</a:t>
          </a:r>
          <a:endParaRPr lang="es-CO" sz="2300" kern="1200" dirty="0"/>
        </a:p>
      </dsp:txBody>
      <dsp:txXfrm>
        <a:off x="5380449" y="3146391"/>
        <a:ext cx="1955630" cy="1173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DCB5-8680-1A42-8C6E-A67183D25ECA}">
      <dsp:nvSpPr>
        <dsp:cNvPr id="0" name=""/>
        <dsp:cNvSpPr/>
      </dsp:nvSpPr>
      <dsp:spPr>
        <a:xfrm>
          <a:off x="2997199" y="0"/>
          <a:ext cx="4495800" cy="1213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s-ES_tradnl" sz="3100" kern="1200" dirty="0" smtClean="0"/>
            <a:t>NO por obligación</a:t>
          </a:r>
          <a:endParaRPr lang="es-ES_tradnl" sz="3100" kern="1200" dirty="0"/>
        </a:p>
      </dsp:txBody>
      <dsp:txXfrm>
        <a:off x="2997199" y="151642"/>
        <a:ext cx="4040873" cy="909854"/>
      </dsp:txXfrm>
    </dsp:sp>
    <dsp:sp modelId="{D9DB6BCE-CAEA-464C-BD9C-F737312ED87B}">
      <dsp:nvSpPr>
        <dsp:cNvPr id="0" name=""/>
        <dsp:cNvSpPr/>
      </dsp:nvSpPr>
      <dsp:spPr>
        <a:xfrm>
          <a:off x="0" y="0"/>
          <a:ext cx="2997200" cy="12131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No </a:t>
          </a:r>
          <a:r>
            <a:rPr lang="en-US" sz="2300" kern="1200" dirty="0" err="1" smtClean="0"/>
            <a:t>por</a:t>
          </a:r>
          <a:r>
            <a:rPr lang="en-US" sz="2300" kern="1200" dirty="0" smtClean="0"/>
            <a:t> </a:t>
          </a:r>
          <a:r>
            <a:rPr lang="en-US" sz="2300" kern="1200" dirty="0" err="1" smtClean="0"/>
            <a:t>fuerza</a:t>
          </a:r>
          <a:r>
            <a:rPr lang="en-US" sz="2300" kern="1200" dirty="0" smtClean="0"/>
            <a:t>, </a:t>
          </a:r>
          <a:r>
            <a:rPr lang="en-US" sz="2300" kern="1200" dirty="0" err="1" smtClean="0"/>
            <a:t>sino</a:t>
          </a:r>
          <a:r>
            <a:rPr lang="en-US" sz="2300" kern="1200" dirty="0" smtClean="0"/>
            <a:t> </a:t>
          </a:r>
          <a:r>
            <a:rPr lang="en-US" sz="2300" kern="1200" dirty="0" err="1" smtClean="0"/>
            <a:t>voluntariamente</a:t>
          </a:r>
          <a:r>
            <a:rPr lang="en-US" sz="2300" kern="1200" dirty="0" smtClean="0"/>
            <a:t>; </a:t>
          </a:r>
          <a:endParaRPr lang="en-US" sz="2300" kern="1200" dirty="0"/>
        </a:p>
      </dsp:txBody>
      <dsp:txXfrm>
        <a:off x="59221" y="59221"/>
        <a:ext cx="2878758" cy="1094696"/>
      </dsp:txXfrm>
    </dsp:sp>
    <dsp:sp modelId="{FEA75588-848E-6E41-9259-4ADC3797FF3C}">
      <dsp:nvSpPr>
        <dsp:cNvPr id="0" name=""/>
        <dsp:cNvSpPr/>
      </dsp:nvSpPr>
      <dsp:spPr>
        <a:xfrm>
          <a:off x="2997199" y="1334451"/>
          <a:ext cx="4495800" cy="1213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s-ES_tradnl" sz="3100" kern="1200" dirty="0" smtClean="0"/>
            <a:t>NO por interés pecuniario</a:t>
          </a:r>
          <a:endParaRPr lang="es-ES_tradnl" sz="3100" kern="1200" dirty="0"/>
        </a:p>
      </dsp:txBody>
      <dsp:txXfrm>
        <a:off x="2997199" y="1486093"/>
        <a:ext cx="4040873" cy="909854"/>
      </dsp:txXfrm>
    </dsp:sp>
    <dsp:sp modelId="{58495E9B-CF88-5F41-848E-B31167EC1348}">
      <dsp:nvSpPr>
        <dsp:cNvPr id="0" name=""/>
        <dsp:cNvSpPr/>
      </dsp:nvSpPr>
      <dsp:spPr>
        <a:xfrm>
          <a:off x="0" y="1334451"/>
          <a:ext cx="2997200" cy="12131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No </a:t>
          </a:r>
          <a:r>
            <a:rPr lang="en-US" sz="2300" kern="1200" dirty="0" err="1" smtClean="0"/>
            <a:t>por</a:t>
          </a:r>
          <a:r>
            <a:rPr lang="en-US" sz="2300" kern="1200" dirty="0" smtClean="0"/>
            <a:t> </a:t>
          </a:r>
          <a:r>
            <a:rPr lang="en-US" sz="2300" kern="1200" dirty="0" err="1" smtClean="0"/>
            <a:t>ganancia</a:t>
          </a:r>
          <a:r>
            <a:rPr lang="en-US" sz="2300" kern="1200" dirty="0" smtClean="0"/>
            <a:t> </a:t>
          </a:r>
          <a:r>
            <a:rPr lang="en-US" sz="2300" kern="1200" dirty="0" err="1" smtClean="0"/>
            <a:t>deshonesta</a:t>
          </a:r>
          <a:r>
            <a:rPr lang="en-US" sz="2300" kern="1200" dirty="0" smtClean="0"/>
            <a:t>, </a:t>
          </a:r>
          <a:r>
            <a:rPr lang="en-US" sz="2300" kern="1200" dirty="0" err="1" smtClean="0"/>
            <a:t>sino</a:t>
          </a:r>
          <a:r>
            <a:rPr lang="en-US" sz="2300" kern="1200" dirty="0" smtClean="0"/>
            <a:t> con </a:t>
          </a:r>
          <a:r>
            <a:rPr lang="en-US" sz="2300" kern="1200" dirty="0" err="1" smtClean="0"/>
            <a:t>ánimo</a:t>
          </a:r>
          <a:r>
            <a:rPr lang="en-US" sz="2300" kern="1200" dirty="0" smtClean="0"/>
            <a:t> </a:t>
          </a:r>
          <a:endParaRPr lang="en-US" sz="2300" kern="1200" dirty="0"/>
        </a:p>
      </dsp:txBody>
      <dsp:txXfrm>
        <a:off x="59221" y="1393672"/>
        <a:ext cx="2878758" cy="1094696"/>
      </dsp:txXfrm>
    </dsp:sp>
    <dsp:sp modelId="{A2BBF997-304E-9C4B-AF58-D41920A9434C}">
      <dsp:nvSpPr>
        <dsp:cNvPr id="0" name=""/>
        <dsp:cNvSpPr/>
      </dsp:nvSpPr>
      <dsp:spPr>
        <a:xfrm>
          <a:off x="2997199" y="2668903"/>
          <a:ext cx="4495800" cy="1213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s-ES_tradnl" sz="3100" kern="1200" dirty="0" smtClean="0"/>
            <a:t>No sintiéndose superior a nadie</a:t>
          </a:r>
          <a:endParaRPr lang="es-ES_tradnl" sz="3100" kern="1200" dirty="0"/>
        </a:p>
      </dsp:txBody>
      <dsp:txXfrm>
        <a:off x="2997199" y="2820545"/>
        <a:ext cx="4040873" cy="909854"/>
      </dsp:txXfrm>
    </dsp:sp>
    <dsp:sp modelId="{AB995070-34BF-8D4B-A9E2-6DCDEC57452C}">
      <dsp:nvSpPr>
        <dsp:cNvPr id="0" name=""/>
        <dsp:cNvSpPr/>
      </dsp:nvSpPr>
      <dsp:spPr>
        <a:xfrm>
          <a:off x="0" y="2668903"/>
          <a:ext cx="2997200" cy="12131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No </a:t>
          </a:r>
          <a:r>
            <a:rPr lang="en-US" sz="2300" kern="1200" dirty="0" err="1" smtClean="0"/>
            <a:t>como</a:t>
          </a:r>
          <a:r>
            <a:rPr lang="en-US" sz="2300" kern="1200" dirty="0" smtClean="0"/>
            <a:t> </a:t>
          </a:r>
          <a:r>
            <a:rPr lang="en-US" sz="2300" kern="1200" dirty="0" err="1" smtClean="0"/>
            <a:t>teniendo</a:t>
          </a:r>
          <a:r>
            <a:rPr lang="en-US" sz="2300" kern="1200" dirty="0" smtClean="0"/>
            <a:t> </a:t>
          </a:r>
          <a:r>
            <a:rPr lang="en-US" sz="2300" kern="1200" dirty="0" err="1" smtClean="0"/>
            <a:t>señorío</a:t>
          </a:r>
          <a:r>
            <a:rPr lang="en-US" sz="2300" kern="1200" dirty="0" smtClean="0"/>
            <a:t> </a:t>
          </a:r>
          <a:endParaRPr lang="en-US" sz="2300" kern="1200" dirty="0"/>
        </a:p>
      </dsp:txBody>
      <dsp:txXfrm>
        <a:off x="59221" y="2728124"/>
        <a:ext cx="2878758" cy="1094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F6F4-B74C-A544-B663-590B4EE9CDF0}">
      <dsp:nvSpPr>
        <dsp:cNvPr id="0" name=""/>
        <dsp:cNvSpPr/>
      </dsp:nvSpPr>
      <dsp:spPr>
        <a:xfrm>
          <a:off x="0" y="9000"/>
          <a:ext cx="8122921" cy="804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ERRORES MÁS COMUNES DE LA COMUNICACIÓN</a:t>
          </a:r>
          <a:endParaRPr lang="es-ES" sz="2800" kern="1200" dirty="0"/>
        </a:p>
      </dsp:txBody>
      <dsp:txXfrm>
        <a:off x="39295" y="48295"/>
        <a:ext cx="8044331" cy="726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F6F4-B74C-A544-B663-590B4EE9CDF0}">
      <dsp:nvSpPr>
        <dsp:cNvPr id="0" name=""/>
        <dsp:cNvSpPr/>
      </dsp:nvSpPr>
      <dsp:spPr>
        <a:xfrm>
          <a:off x="0" y="0"/>
          <a:ext cx="8427721" cy="804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 sz="3200" kern="1200" dirty="0" smtClean="0"/>
            <a:t>TIPS PARA UNA MEJOR COMUNICACIÓN</a:t>
          </a:r>
          <a:endParaRPr lang="es-ES" sz="3200" kern="1200" dirty="0"/>
        </a:p>
      </dsp:txBody>
      <dsp:txXfrm>
        <a:off x="39295" y="39295"/>
        <a:ext cx="8349131" cy="726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40BD4-76B0-A345-948E-409C0EF76642}">
      <dsp:nvSpPr>
        <dsp:cNvPr id="0" name=""/>
        <dsp:cNvSpPr/>
      </dsp:nvSpPr>
      <dsp:spPr>
        <a:xfrm>
          <a:off x="843" y="0"/>
          <a:ext cx="2193805" cy="4674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_tradnl" sz="3900" kern="1200" dirty="0" smtClean="0"/>
            <a:t>CON EL CUERPO</a:t>
          </a:r>
          <a:endParaRPr lang="es-ES_tradnl" sz="3900" kern="1200" dirty="0"/>
        </a:p>
      </dsp:txBody>
      <dsp:txXfrm>
        <a:off x="843" y="0"/>
        <a:ext cx="2193805" cy="1402261"/>
      </dsp:txXfrm>
    </dsp:sp>
    <dsp:sp modelId="{3C1D8B6E-09D4-7241-B299-9490566CCE95}">
      <dsp:nvSpPr>
        <dsp:cNvPr id="0" name=""/>
        <dsp:cNvSpPr/>
      </dsp:nvSpPr>
      <dsp:spPr>
        <a:xfrm>
          <a:off x="220224" y="1403145"/>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Mirar a los ojos</a:t>
          </a:r>
          <a:endParaRPr lang="es-ES_tradnl" sz="1400" kern="1200" dirty="0"/>
        </a:p>
      </dsp:txBody>
      <dsp:txXfrm>
        <a:off x="236062" y="1418983"/>
        <a:ext cx="1723368" cy="509064"/>
      </dsp:txXfrm>
    </dsp:sp>
    <dsp:sp modelId="{EA6AF74A-61A0-724F-8408-7631E1D944AB}">
      <dsp:nvSpPr>
        <dsp:cNvPr id="0" name=""/>
        <dsp:cNvSpPr/>
      </dsp:nvSpPr>
      <dsp:spPr>
        <a:xfrm>
          <a:off x="220224" y="2027076"/>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Cercanía</a:t>
          </a:r>
          <a:endParaRPr lang="es-ES_tradnl" sz="1400" b="1" kern="1200" dirty="0">
            <a:latin typeface="Comic Sans MS" panose="030F0702030302020204" pitchFamily="66" charset="0"/>
          </a:endParaRPr>
        </a:p>
      </dsp:txBody>
      <dsp:txXfrm>
        <a:off x="236062" y="2042914"/>
        <a:ext cx="1723368" cy="509064"/>
      </dsp:txXfrm>
    </dsp:sp>
    <dsp:sp modelId="{F5E5A675-DB95-1F41-9FA5-338812669D54}">
      <dsp:nvSpPr>
        <dsp:cNvPr id="0" name=""/>
        <dsp:cNvSpPr/>
      </dsp:nvSpPr>
      <dsp:spPr>
        <a:xfrm>
          <a:off x="220224" y="2651008"/>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Cara de atención</a:t>
          </a:r>
          <a:endParaRPr lang="es-ES_tradnl" sz="1400" b="1" kern="1200" dirty="0">
            <a:latin typeface="Comic Sans MS" panose="030F0702030302020204" pitchFamily="66" charset="0"/>
          </a:endParaRPr>
        </a:p>
      </dsp:txBody>
      <dsp:txXfrm>
        <a:off x="236062" y="2666846"/>
        <a:ext cx="1723368" cy="509064"/>
      </dsp:txXfrm>
    </dsp:sp>
    <dsp:sp modelId="{BC27E93F-E747-F245-8EC8-619C3F416B0D}">
      <dsp:nvSpPr>
        <dsp:cNvPr id="0" name=""/>
        <dsp:cNvSpPr/>
      </dsp:nvSpPr>
      <dsp:spPr>
        <a:xfrm>
          <a:off x="220224" y="3274939"/>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Postura</a:t>
          </a:r>
          <a:endParaRPr lang="es-ES_tradnl" sz="1400" b="1" kern="1200" dirty="0">
            <a:latin typeface="Comic Sans MS" panose="030F0702030302020204" pitchFamily="66" charset="0"/>
          </a:endParaRPr>
        </a:p>
      </dsp:txBody>
      <dsp:txXfrm>
        <a:off x="236062" y="3290777"/>
        <a:ext cx="1723368" cy="509064"/>
      </dsp:txXfrm>
    </dsp:sp>
    <dsp:sp modelId="{514A0E97-BD25-F44D-8427-E8AB28CE15F6}">
      <dsp:nvSpPr>
        <dsp:cNvPr id="0" name=""/>
        <dsp:cNvSpPr/>
      </dsp:nvSpPr>
      <dsp:spPr>
        <a:xfrm>
          <a:off x="220224" y="3898870"/>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Afirmación con la cabeza</a:t>
          </a:r>
          <a:endParaRPr lang="es-ES_tradnl" sz="1400" b="1" kern="1200" dirty="0">
            <a:latin typeface="Comic Sans MS" panose="030F0702030302020204" pitchFamily="66" charset="0"/>
          </a:endParaRPr>
        </a:p>
      </dsp:txBody>
      <dsp:txXfrm>
        <a:off x="236062" y="3914708"/>
        <a:ext cx="1723368" cy="509064"/>
      </dsp:txXfrm>
    </dsp:sp>
    <dsp:sp modelId="{54BBC3E5-CAC4-0E41-8291-54F7E1CE4FE1}">
      <dsp:nvSpPr>
        <dsp:cNvPr id="0" name=""/>
        <dsp:cNvSpPr/>
      </dsp:nvSpPr>
      <dsp:spPr>
        <a:xfrm>
          <a:off x="2359185" y="0"/>
          <a:ext cx="2193805" cy="4674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_tradnl" sz="3900" kern="1200" dirty="0" smtClean="0"/>
            <a:t>CON LA PALABRA</a:t>
          </a:r>
          <a:endParaRPr lang="es-ES_tradnl" sz="3900" kern="1200" dirty="0"/>
        </a:p>
      </dsp:txBody>
      <dsp:txXfrm>
        <a:off x="2359185" y="0"/>
        <a:ext cx="2193805" cy="1402261"/>
      </dsp:txXfrm>
    </dsp:sp>
    <dsp:sp modelId="{FA801A03-BB2A-314D-9B36-93D83292AA7F}">
      <dsp:nvSpPr>
        <dsp:cNvPr id="0" name=""/>
        <dsp:cNvSpPr/>
      </dsp:nvSpPr>
      <dsp:spPr>
        <a:xfrm>
          <a:off x="2578565" y="1402966"/>
          <a:ext cx="1755044" cy="43582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Asentimientos</a:t>
          </a:r>
          <a:endParaRPr lang="es-ES_tradnl" sz="1400" kern="1200" dirty="0"/>
        </a:p>
      </dsp:txBody>
      <dsp:txXfrm>
        <a:off x="2591330" y="1415731"/>
        <a:ext cx="1729514" cy="410296"/>
      </dsp:txXfrm>
    </dsp:sp>
    <dsp:sp modelId="{E4985B56-19BC-5249-A83D-49439E11F881}">
      <dsp:nvSpPr>
        <dsp:cNvPr id="0" name=""/>
        <dsp:cNvSpPr/>
      </dsp:nvSpPr>
      <dsp:spPr>
        <a:xfrm>
          <a:off x="2578565" y="1954392"/>
          <a:ext cx="1755044" cy="7513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dirty="0" smtClean="0">
              <a:solidFill>
                <a:schemeClr val="tx1"/>
              </a:solidFill>
              <a:latin typeface="+mn-lt"/>
            </a:rPr>
            <a:t>Tono adecuado. ENTONACIÓN</a:t>
          </a:r>
          <a:endParaRPr lang="es-ES_tradnl" sz="1400" kern="1200" dirty="0" smtClean="0">
            <a:solidFill>
              <a:schemeClr val="tx1"/>
            </a:solidFill>
            <a:latin typeface="+mn-lt"/>
          </a:endParaRPr>
        </a:p>
      </dsp:txBody>
      <dsp:txXfrm>
        <a:off x="2600573" y="1976400"/>
        <a:ext cx="1711028" cy="707382"/>
      </dsp:txXfrm>
    </dsp:sp>
    <dsp:sp modelId="{54465F93-8DD3-C64C-88A8-8CC4FDF588CA}">
      <dsp:nvSpPr>
        <dsp:cNvPr id="0" name=""/>
        <dsp:cNvSpPr/>
      </dsp:nvSpPr>
      <dsp:spPr>
        <a:xfrm>
          <a:off x="2578565" y="2821391"/>
          <a:ext cx="1755044" cy="7513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dirty="0" smtClean="0">
              <a:solidFill>
                <a:schemeClr val="tx1"/>
              </a:solidFill>
              <a:latin typeface="+mn-lt"/>
            </a:rPr>
            <a:t>ARTICULACIÓN</a:t>
          </a:r>
          <a:r>
            <a:rPr lang="es-ES_tradnl" sz="1400" kern="1200" dirty="0" smtClean="0">
              <a:solidFill>
                <a:schemeClr val="tx1"/>
              </a:solidFill>
              <a:latin typeface="+mn-lt"/>
            </a:rPr>
            <a:t>. </a:t>
          </a:r>
        </a:p>
        <a:p>
          <a:pPr lvl="0" algn="ctr" defTabSz="622300">
            <a:lnSpc>
              <a:spcPct val="90000"/>
            </a:lnSpc>
            <a:spcBef>
              <a:spcPct val="0"/>
            </a:spcBef>
            <a:spcAft>
              <a:spcPct val="35000"/>
            </a:spcAft>
          </a:pPr>
          <a:r>
            <a:rPr lang="es-ES_tradnl" sz="1400" b="1" kern="1200" dirty="0" smtClean="0">
              <a:solidFill>
                <a:schemeClr val="tx1"/>
              </a:solidFill>
              <a:latin typeface="+mn-lt"/>
            </a:rPr>
            <a:t>Abrir bien boca</a:t>
          </a:r>
        </a:p>
      </dsp:txBody>
      <dsp:txXfrm>
        <a:off x="2600573" y="2843399"/>
        <a:ext cx="1711028" cy="707382"/>
      </dsp:txXfrm>
    </dsp:sp>
    <dsp:sp modelId="{45EFB1BC-571F-034F-BC18-39471237C77D}">
      <dsp:nvSpPr>
        <dsp:cNvPr id="0" name=""/>
        <dsp:cNvSpPr/>
      </dsp:nvSpPr>
      <dsp:spPr>
        <a:xfrm>
          <a:off x="2578565" y="3688390"/>
          <a:ext cx="1755044" cy="7513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dirty="0" smtClean="0">
              <a:solidFill>
                <a:schemeClr val="tx1"/>
              </a:solidFill>
              <a:latin typeface="+mn-lt"/>
            </a:rPr>
            <a:t>Elocución</a:t>
          </a:r>
          <a:r>
            <a:rPr lang="es-ES_tradnl" sz="1400" kern="1200" dirty="0" smtClean="0">
              <a:solidFill>
                <a:schemeClr val="tx1"/>
              </a:solidFill>
              <a:latin typeface="+mn-lt"/>
            </a:rPr>
            <a:t> </a:t>
          </a:r>
          <a:r>
            <a:rPr lang="es-ES_tradnl" sz="1400" b="1" kern="1200" dirty="0" smtClean="0">
              <a:solidFill>
                <a:schemeClr val="tx1"/>
              </a:solidFill>
              <a:latin typeface="+mn-lt"/>
            </a:rPr>
            <a:t>más lento en general</a:t>
          </a:r>
          <a:endParaRPr lang="es-ES_tradnl" sz="1400" b="1" kern="1200" dirty="0">
            <a:solidFill>
              <a:schemeClr val="tx1"/>
            </a:solidFill>
            <a:latin typeface="+mn-lt"/>
          </a:endParaRPr>
        </a:p>
      </dsp:txBody>
      <dsp:txXfrm>
        <a:off x="2600573" y="3710398"/>
        <a:ext cx="1711028" cy="707382"/>
      </dsp:txXfrm>
    </dsp:sp>
    <dsp:sp modelId="{118C9256-26C5-2B4B-9CFE-F58DD4D8702B}">
      <dsp:nvSpPr>
        <dsp:cNvPr id="0" name=""/>
        <dsp:cNvSpPr/>
      </dsp:nvSpPr>
      <dsp:spPr>
        <a:xfrm>
          <a:off x="4717526" y="0"/>
          <a:ext cx="2193805" cy="4674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_tradnl" sz="3900" kern="1200" dirty="0" smtClean="0"/>
            <a:t>CON LA ACTITUD</a:t>
          </a:r>
          <a:endParaRPr lang="es-ES_tradnl" sz="3900" kern="1200" dirty="0"/>
        </a:p>
      </dsp:txBody>
      <dsp:txXfrm>
        <a:off x="4717526" y="0"/>
        <a:ext cx="2193805" cy="1402261"/>
      </dsp:txXfrm>
    </dsp:sp>
    <dsp:sp modelId="{248530D1-86CB-D249-AF35-81C976E9D758}">
      <dsp:nvSpPr>
        <dsp:cNvPr id="0" name=""/>
        <dsp:cNvSpPr/>
      </dsp:nvSpPr>
      <dsp:spPr>
        <a:xfrm>
          <a:off x="4936906" y="1403145"/>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No interrumpir</a:t>
          </a:r>
          <a:endParaRPr lang="es-ES_tradnl" sz="1400" kern="1200" dirty="0"/>
        </a:p>
      </dsp:txBody>
      <dsp:txXfrm>
        <a:off x="4952744" y="1418983"/>
        <a:ext cx="1723368" cy="509064"/>
      </dsp:txXfrm>
    </dsp:sp>
    <dsp:sp modelId="{99488763-0EA5-E343-9A7F-5F34BC77582A}">
      <dsp:nvSpPr>
        <dsp:cNvPr id="0" name=""/>
        <dsp:cNvSpPr/>
      </dsp:nvSpPr>
      <dsp:spPr>
        <a:xfrm>
          <a:off x="4936906" y="2027076"/>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dirty="0" smtClean="0">
              <a:latin typeface="Comic Sans MS" panose="030F0702030302020204" pitchFamily="66" charset="0"/>
            </a:rPr>
            <a:t>Consejos: si los piden</a:t>
          </a:r>
          <a:endParaRPr lang="es-ES_tradnl" sz="1400" b="1" kern="1200" dirty="0">
            <a:latin typeface="Comic Sans MS" panose="030F0702030302020204" pitchFamily="66" charset="0"/>
          </a:endParaRPr>
        </a:p>
      </dsp:txBody>
      <dsp:txXfrm>
        <a:off x="4952744" y="2042914"/>
        <a:ext cx="1723368" cy="509064"/>
      </dsp:txXfrm>
    </dsp:sp>
    <dsp:sp modelId="{046D5A75-19EE-1C4B-B2DB-383AE3E44851}">
      <dsp:nvSpPr>
        <dsp:cNvPr id="0" name=""/>
        <dsp:cNvSpPr/>
      </dsp:nvSpPr>
      <dsp:spPr>
        <a:xfrm>
          <a:off x="4936906" y="2651008"/>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Actitud comprensiva</a:t>
          </a:r>
          <a:endParaRPr lang="es-ES_tradnl" sz="1400" b="1" kern="1200" dirty="0">
            <a:latin typeface="Comic Sans MS" panose="030F0702030302020204" pitchFamily="66" charset="0"/>
          </a:endParaRPr>
        </a:p>
      </dsp:txBody>
      <dsp:txXfrm>
        <a:off x="4952744" y="2666846"/>
        <a:ext cx="1723368" cy="509064"/>
      </dsp:txXfrm>
    </dsp:sp>
    <dsp:sp modelId="{6395E361-8430-7A46-A9E8-76DD46655538}">
      <dsp:nvSpPr>
        <dsp:cNvPr id="0" name=""/>
        <dsp:cNvSpPr/>
      </dsp:nvSpPr>
      <dsp:spPr>
        <a:xfrm>
          <a:off x="4936906" y="3274939"/>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No juzgar</a:t>
          </a:r>
          <a:endParaRPr lang="es-ES_tradnl" sz="1400" b="1" kern="1200" dirty="0">
            <a:latin typeface="Comic Sans MS" panose="030F0702030302020204" pitchFamily="66" charset="0"/>
          </a:endParaRPr>
        </a:p>
      </dsp:txBody>
      <dsp:txXfrm>
        <a:off x="4952744" y="3290777"/>
        <a:ext cx="1723368" cy="509064"/>
      </dsp:txXfrm>
    </dsp:sp>
    <dsp:sp modelId="{12DDD4EC-8431-C24D-AE76-8BB8443A9365}">
      <dsp:nvSpPr>
        <dsp:cNvPr id="0" name=""/>
        <dsp:cNvSpPr/>
      </dsp:nvSpPr>
      <dsp:spPr>
        <a:xfrm>
          <a:off x="4936906" y="3898870"/>
          <a:ext cx="1755044" cy="5407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b="1" kern="1200" smtClean="0">
              <a:latin typeface="Comic Sans MS" panose="030F0702030302020204" pitchFamily="66" charset="0"/>
            </a:rPr>
            <a:t>No dar órdenes</a:t>
          </a:r>
          <a:endParaRPr lang="es-ES_tradnl" sz="1400" b="1" kern="1200" dirty="0">
            <a:latin typeface="Comic Sans MS" panose="030F0702030302020204" pitchFamily="66" charset="0"/>
          </a:endParaRPr>
        </a:p>
      </dsp:txBody>
      <dsp:txXfrm>
        <a:off x="4952744" y="3914708"/>
        <a:ext cx="1723368" cy="509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F6F4-B74C-A544-B663-590B4EE9CDF0}">
      <dsp:nvSpPr>
        <dsp:cNvPr id="0" name=""/>
        <dsp:cNvSpPr/>
      </dsp:nvSpPr>
      <dsp:spPr>
        <a:xfrm>
          <a:off x="0" y="412"/>
          <a:ext cx="6711695" cy="9328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s-ES" sz="5400" kern="1200" dirty="0" smtClean="0"/>
            <a:t>DINÁMICA</a:t>
          </a:r>
          <a:endParaRPr lang="es-ES" sz="5400" kern="1200" dirty="0"/>
        </a:p>
      </dsp:txBody>
      <dsp:txXfrm>
        <a:off x="45540" y="45952"/>
        <a:ext cx="6620615" cy="841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7CC0-D558-F84E-BE9A-17BE15C49226}">
      <dsp:nvSpPr>
        <dsp:cNvPr id="0" name=""/>
        <dsp:cNvSpPr/>
      </dsp:nvSpPr>
      <dsp:spPr>
        <a:xfrm>
          <a:off x="0" y="0"/>
          <a:ext cx="8550794" cy="9232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SV" sz="2400" b="1" kern="1200" dirty="0" smtClean="0"/>
            <a:t>Nosotros conocemos el obetivo de nuestras iglesias “Salvación de las Alamas” entonces debemos aprender a atenter con amor y servir con calidad.</a:t>
          </a:r>
          <a:endParaRPr lang="es-SV" sz="2400" kern="1200" dirty="0"/>
        </a:p>
      </dsp:txBody>
      <dsp:txXfrm>
        <a:off x="45067" y="45067"/>
        <a:ext cx="8460660" cy="8330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F6F4-B74C-A544-B663-590B4EE9CDF0}">
      <dsp:nvSpPr>
        <dsp:cNvPr id="0" name=""/>
        <dsp:cNvSpPr/>
      </dsp:nvSpPr>
      <dsp:spPr>
        <a:xfrm>
          <a:off x="0" y="9000"/>
          <a:ext cx="8823961" cy="804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ERRORES MÁS COMUNES EN LA ATENCIÓN DE CALIDAD</a:t>
          </a:r>
          <a:endParaRPr lang="es-ES" sz="2800" kern="1200" dirty="0"/>
        </a:p>
      </dsp:txBody>
      <dsp:txXfrm>
        <a:off x="39295" y="48295"/>
        <a:ext cx="8745371" cy="7263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ABC5B-686F-E842-AC38-D8274536D3FC}" type="datetimeFigureOut">
              <a:rPr lang="es-ES_tradnl" smtClean="0"/>
              <a:t>27/02/2020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A6D8F-4DFB-0045-B418-D7DB4D0A2F93}" type="slidenum">
              <a:rPr lang="es-ES_tradnl" smtClean="0"/>
              <a:t>‹#›</a:t>
            </a:fld>
            <a:endParaRPr lang="es-ES_tradnl"/>
          </a:p>
        </p:txBody>
      </p:sp>
    </p:spTree>
    <p:extLst>
      <p:ext uri="{BB962C8B-B14F-4D97-AF65-F5344CB8AC3E}">
        <p14:creationId xmlns:p14="http://schemas.microsoft.com/office/powerpoint/2010/main" val="6018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x-none" b="1" dirty="0" smtClean="0">
                <a:latin typeface="Times New Roman" charset="0"/>
              </a:rPr>
              <a:t>Hay comportamientos como apatía, prepotencia, desaire, frialdad, </a:t>
            </a:r>
            <a:r>
              <a:rPr lang="es-ES" altLang="x-none" b="1" dirty="0" err="1" smtClean="0">
                <a:latin typeface="Times New Roman" charset="0"/>
              </a:rPr>
              <a:t>robotismo</a:t>
            </a:r>
            <a:r>
              <a:rPr lang="es-ES" altLang="x-none" b="1" dirty="0" smtClean="0">
                <a:latin typeface="Times New Roman" charset="0"/>
              </a:rPr>
              <a:t>, impaciencia y </a:t>
            </a:r>
            <a:r>
              <a:rPr lang="es-ES" altLang="x-none" b="1" dirty="0" err="1" smtClean="0">
                <a:latin typeface="Times New Roman" charset="0"/>
              </a:rPr>
              <a:t>reglamentarismo</a:t>
            </a:r>
            <a:r>
              <a:rPr lang="es-ES" altLang="x-none" b="1" dirty="0" smtClean="0">
                <a:latin typeface="Times New Roman" charset="0"/>
              </a:rPr>
              <a:t> que son ejemplo de disgusto para cualquier persona.</a:t>
            </a:r>
            <a:endParaRPr lang="es-ES_tradnl" altLang="x-none" b="1" dirty="0" smtClean="0">
              <a:latin typeface="Times New Roman" charset="0"/>
            </a:endParaRPr>
          </a:p>
          <a:p>
            <a:endParaRPr lang="es-ES_tradnl" dirty="0"/>
          </a:p>
        </p:txBody>
      </p:sp>
      <p:sp>
        <p:nvSpPr>
          <p:cNvPr id="4" name="Marcador de número de diapositiva 3"/>
          <p:cNvSpPr>
            <a:spLocks noGrp="1"/>
          </p:cNvSpPr>
          <p:nvPr>
            <p:ph type="sldNum" sz="quarter" idx="10"/>
          </p:nvPr>
        </p:nvSpPr>
        <p:spPr/>
        <p:txBody>
          <a:bodyPr/>
          <a:lstStyle/>
          <a:p>
            <a:fld id="{160A6D8F-4DFB-0045-B418-D7DB4D0A2F93}" type="slidenum">
              <a:rPr lang="es-ES_tradnl" smtClean="0"/>
              <a:t>18</a:t>
            </a:fld>
            <a:endParaRPr lang="es-ES_tradnl"/>
          </a:p>
        </p:txBody>
      </p:sp>
    </p:spTree>
    <p:extLst>
      <p:ext uri="{BB962C8B-B14F-4D97-AF65-F5344CB8AC3E}">
        <p14:creationId xmlns:p14="http://schemas.microsoft.com/office/powerpoint/2010/main" val="108473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x-none" b="1" dirty="0" smtClean="0">
                <a:latin typeface="Times New Roman" charset="0"/>
              </a:rPr>
              <a:t>Hay comportamientos como apatía, prepotencia, desaire, frialdad, </a:t>
            </a:r>
            <a:r>
              <a:rPr lang="es-ES" altLang="x-none" b="1" dirty="0" err="1" smtClean="0">
                <a:latin typeface="Times New Roman" charset="0"/>
              </a:rPr>
              <a:t>robotismo</a:t>
            </a:r>
            <a:r>
              <a:rPr lang="es-ES" altLang="x-none" b="1" dirty="0" smtClean="0">
                <a:latin typeface="Times New Roman" charset="0"/>
              </a:rPr>
              <a:t>, impaciencia y </a:t>
            </a:r>
            <a:r>
              <a:rPr lang="es-ES" altLang="x-none" b="1" dirty="0" err="1" smtClean="0">
                <a:latin typeface="Times New Roman" charset="0"/>
              </a:rPr>
              <a:t>reglamentarismo</a:t>
            </a:r>
            <a:r>
              <a:rPr lang="es-ES" altLang="x-none" b="1" dirty="0" smtClean="0">
                <a:latin typeface="Times New Roman" charset="0"/>
              </a:rPr>
              <a:t> que son ejemplo de disgusto para cualquier persona.</a:t>
            </a:r>
            <a:endParaRPr lang="es-ES_tradnl" altLang="x-none" b="1" dirty="0" smtClean="0">
              <a:latin typeface="Times New Roman" charset="0"/>
            </a:endParaRPr>
          </a:p>
          <a:p>
            <a:endParaRPr lang="es-ES_tradnl" dirty="0"/>
          </a:p>
        </p:txBody>
      </p:sp>
      <p:sp>
        <p:nvSpPr>
          <p:cNvPr id="4" name="Marcador de número de diapositiva 3"/>
          <p:cNvSpPr>
            <a:spLocks noGrp="1"/>
          </p:cNvSpPr>
          <p:nvPr>
            <p:ph type="sldNum" sz="quarter" idx="10"/>
          </p:nvPr>
        </p:nvSpPr>
        <p:spPr/>
        <p:txBody>
          <a:bodyPr/>
          <a:lstStyle/>
          <a:p>
            <a:fld id="{160A6D8F-4DFB-0045-B418-D7DB4D0A2F93}" type="slidenum">
              <a:rPr lang="es-ES_tradnl" smtClean="0"/>
              <a:t>19</a:t>
            </a:fld>
            <a:endParaRPr lang="es-ES_tradnl"/>
          </a:p>
        </p:txBody>
      </p:sp>
    </p:spTree>
    <p:extLst>
      <p:ext uri="{BB962C8B-B14F-4D97-AF65-F5344CB8AC3E}">
        <p14:creationId xmlns:p14="http://schemas.microsoft.com/office/powerpoint/2010/main" val="34515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8168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22750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13293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239184" y="404814"/>
            <a:ext cx="6206067" cy="77787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34434" y="1989138"/>
            <a:ext cx="5473700" cy="2952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6011334" y="1989138"/>
            <a:ext cx="5473700" cy="2952750"/>
          </a:xfrm>
        </p:spPr>
        <p:txBody>
          <a:bodyPr/>
          <a:lstStyle/>
          <a:p>
            <a:pPr lvl="0"/>
            <a:endParaRPr lang="es-ES" noProof="0"/>
          </a:p>
        </p:txBody>
      </p:sp>
    </p:spTree>
    <p:extLst>
      <p:ext uri="{BB962C8B-B14F-4D97-AF65-F5344CB8AC3E}">
        <p14:creationId xmlns:p14="http://schemas.microsoft.com/office/powerpoint/2010/main" val="172155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97085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45241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32045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5001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92431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1857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9424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278D64F-1E67-6147-A8C6-BD48F431CF09}"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25909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8D64F-1E67-6147-A8C6-BD48F431CF09}" type="datetimeFigureOut">
              <a:rPr lang="es-ES_tradnl" smtClean="0"/>
              <a:t>27/02/2020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3050F-2CB8-D64D-8988-FCE38E03FF53}" type="slidenum">
              <a:rPr lang="es-ES_tradnl" smtClean="0"/>
              <a:t>‹#›</a:t>
            </a:fld>
            <a:endParaRPr lang="es-ES_tradnl"/>
          </a:p>
        </p:txBody>
      </p:sp>
    </p:spTree>
    <p:extLst>
      <p:ext uri="{BB962C8B-B14F-4D97-AF65-F5344CB8AC3E}">
        <p14:creationId xmlns:p14="http://schemas.microsoft.com/office/powerpoint/2010/main" val="111240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txBox="1">
            <a:spLocks/>
          </p:cNvSpPr>
          <p:nvPr/>
        </p:nvSpPr>
        <p:spPr>
          <a:xfrm>
            <a:off x="2876214" y="163503"/>
            <a:ext cx="890015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8500" spc="-15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7" name="Título 2"/>
          <p:cNvSpPr txBox="1">
            <a:spLocks/>
          </p:cNvSpPr>
          <p:nvPr/>
        </p:nvSpPr>
        <p:spPr>
          <a:xfrm>
            <a:off x="7659639" y="1000837"/>
            <a:ext cx="4901738" cy="1760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_tradnl" sz="12000" spc="-3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8" name="Título 2"/>
          <p:cNvSpPr txBox="1">
            <a:spLocks/>
          </p:cNvSpPr>
          <p:nvPr/>
        </p:nvSpPr>
        <p:spPr>
          <a:xfrm>
            <a:off x="4364120" y="1073362"/>
            <a:ext cx="1239289" cy="875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6000" dirty="0" smtClean="0">
                <a:effectLst>
                  <a:glow rad="101600">
                    <a:schemeClr val="bg1">
                      <a:alpha val="60000"/>
                    </a:schemeClr>
                  </a:glow>
                </a:effectLst>
                <a:latin typeface="Abadi MT Condensed Extra Bold" charset="0"/>
                <a:ea typeface="Abadi MT Condensed Extra Bold" charset="0"/>
                <a:cs typeface="Abadi MT Condensed Extra Bold" charset="0"/>
              </a:rPr>
              <a:t> </a:t>
            </a:r>
            <a:endParaRPr lang="es-ES_tradnl" sz="60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9" name="Título 2"/>
          <p:cNvSpPr txBox="1">
            <a:spLocks/>
          </p:cNvSpPr>
          <p:nvPr/>
        </p:nvSpPr>
        <p:spPr>
          <a:xfrm>
            <a:off x="5126198" y="1287926"/>
            <a:ext cx="5531427"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12000" spc="-3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10" name="Título 2"/>
          <p:cNvSpPr txBox="1">
            <a:spLocks/>
          </p:cNvSpPr>
          <p:nvPr/>
        </p:nvSpPr>
        <p:spPr>
          <a:xfrm>
            <a:off x="4485425" y="1484202"/>
            <a:ext cx="1239289"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6600" dirty="0" smtClean="0">
                <a:effectLst>
                  <a:glow rad="101600">
                    <a:schemeClr val="bg1">
                      <a:alpha val="60000"/>
                    </a:schemeClr>
                  </a:glow>
                </a:effectLst>
                <a:latin typeface="Abadi MT Condensed Extra Bold" charset="0"/>
                <a:ea typeface="Abadi MT Condensed Extra Bold" charset="0"/>
                <a:cs typeface="Abadi MT Condensed Extra Bold" charset="0"/>
              </a:rPr>
              <a:t> </a:t>
            </a:r>
            <a:endParaRPr lang="es-ES_tradnl" sz="66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11" name="Subtítulo 2"/>
          <p:cNvSpPr txBox="1">
            <a:spLocks/>
          </p:cNvSpPr>
          <p:nvPr/>
        </p:nvSpPr>
        <p:spPr>
          <a:xfrm>
            <a:off x="3548511" y="6164908"/>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dirty="0" smtClean="0">
                <a:latin typeface="Brush Script MT" charset="0"/>
                <a:ea typeface="Brush Script MT" charset="0"/>
                <a:cs typeface="Brush Script MT" charset="0"/>
              </a:rPr>
              <a:t>Gloria de Ruiz</a:t>
            </a:r>
          </a:p>
        </p:txBody>
      </p:sp>
      <p:sp>
        <p:nvSpPr>
          <p:cNvPr id="13" name="Título 2"/>
          <p:cNvSpPr txBox="1">
            <a:spLocks/>
          </p:cNvSpPr>
          <p:nvPr/>
        </p:nvSpPr>
        <p:spPr>
          <a:xfrm rot="16200000">
            <a:off x="7894675" y="1089373"/>
            <a:ext cx="1239289"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8000" dirty="0" smtClean="0">
                <a:effectLst>
                  <a:glow rad="101600">
                    <a:schemeClr val="bg1">
                      <a:alpha val="60000"/>
                    </a:schemeClr>
                  </a:glow>
                </a:effectLst>
                <a:latin typeface="Abadi MT Condensed Extra Bold" charset="0"/>
                <a:ea typeface="Abadi MT Condensed Extra Bold" charset="0"/>
                <a:cs typeface="Abadi MT Condensed Extra Bold" charset="0"/>
              </a:rPr>
              <a:t> </a:t>
            </a:r>
            <a:endParaRPr lang="es-ES_tradnl" sz="80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3" name="TextBox 2"/>
          <p:cNvSpPr txBox="1"/>
          <p:nvPr/>
        </p:nvSpPr>
        <p:spPr>
          <a:xfrm>
            <a:off x="4062999" y="903893"/>
            <a:ext cx="7193280" cy="1754326"/>
          </a:xfrm>
          <a:prstGeom prst="rect">
            <a:avLst/>
          </a:prstGeom>
          <a:noFill/>
        </p:spPr>
        <p:txBody>
          <a:bodyPr wrap="square" rtlCol="0">
            <a:spAutoFit/>
          </a:bodyPr>
          <a:lstStyle/>
          <a:p>
            <a:pPr algn="ctr"/>
            <a:r>
              <a:rPr lang="en-US" sz="5400" b="1" dirty="0" err="1" smtClean="0"/>
              <a:t>Cuidado</a:t>
            </a:r>
            <a:r>
              <a:rPr lang="en-US" sz="5400" b="1" dirty="0" smtClean="0"/>
              <a:t> de la Grey de Dios </a:t>
            </a:r>
            <a:endParaRPr lang="en-US" sz="5400" b="1" dirty="0"/>
          </a:p>
        </p:txBody>
      </p:sp>
    </p:spTree>
    <p:extLst>
      <p:ext uri="{BB962C8B-B14F-4D97-AF65-F5344CB8AC3E}">
        <p14:creationId xmlns:p14="http://schemas.microsoft.com/office/powerpoint/2010/main" val="68520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49798"/>
            <a:ext cx="12162924" cy="6874433"/>
          </a:xfrm>
          <a:prstGeom prst="rect">
            <a:avLst/>
          </a:prstGeom>
        </p:spPr>
      </p:pic>
      <p:graphicFrame>
        <p:nvGraphicFramePr>
          <p:cNvPr id="5" name="Diagrama 4"/>
          <p:cNvGraphicFramePr/>
          <p:nvPr>
            <p:extLst>
              <p:ext uri="{D42A27DB-BD31-4B8C-83A1-F6EECF244321}">
                <p14:modId xmlns:p14="http://schemas.microsoft.com/office/powerpoint/2010/main" val="1038048342"/>
              </p:ext>
            </p:extLst>
          </p:nvPr>
        </p:nvGraphicFramePr>
        <p:xfrm>
          <a:off x="3435927" y="382422"/>
          <a:ext cx="8122921" cy="82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p:cNvSpPr>
            <a:spLocks noGrp="1"/>
          </p:cNvSpPr>
          <p:nvPr>
            <p:ph sz="half" idx="2"/>
          </p:nvPr>
        </p:nvSpPr>
        <p:spPr>
          <a:xfrm>
            <a:off x="3435927" y="1529850"/>
            <a:ext cx="8314113" cy="5328150"/>
          </a:xfrm>
        </p:spPr>
        <p:txBody>
          <a:bodyPr>
            <a:normAutofit/>
          </a:bodyPr>
          <a:lstStyle/>
          <a:p>
            <a:pPr algn="just">
              <a:buFont typeface="Wingdings" panose="05000000000000000000" pitchFamily="2" charset="2"/>
              <a:buChar char="q"/>
            </a:pPr>
            <a:r>
              <a:rPr lang="es-ES" sz="2000" dirty="0"/>
              <a:t>Hablamos más y escuchamos menos. </a:t>
            </a:r>
          </a:p>
          <a:p>
            <a:pPr algn="just">
              <a:buFont typeface="Wingdings" panose="05000000000000000000" pitchFamily="2" charset="2"/>
              <a:buChar char="q"/>
            </a:pPr>
            <a:r>
              <a:rPr lang="es-ES" sz="2000" dirty="0"/>
              <a:t>Escuchamos solamente lo que queremos realmente oír. </a:t>
            </a:r>
            <a:endParaRPr lang="es-ES" sz="2000" dirty="0" smtClean="0"/>
          </a:p>
          <a:p>
            <a:pPr algn="just">
              <a:buFont typeface="Wingdings" panose="05000000000000000000" pitchFamily="2" charset="2"/>
              <a:buChar char="q"/>
            </a:pPr>
            <a:r>
              <a:rPr lang="es-ES_tradnl" sz="2000" dirty="0" smtClean="0"/>
              <a:t>Tenemos muchos “prejuicios”</a:t>
            </a:r>
            <a:endParaRPr lang="es-ES" sz="2000" dirty="0" smtClean="0"/>
          </a:p>
          <a:p>
            <a:pPr algn="just">
              <a:buFont typeface="Wingdings" panose="05000000000000000000" pitchFamily="2" charset="2"/>
              <a:buChar char="q"/>
            </a:pPr>
            <a:r>
              <a:rPr lang="es-ES" sz="2000" dirty="0" smtClean="0"/>
              <a:t>No mostramos interés en lo que nos comunica nuestro interlocutor.</a:t>
            </a:r>
            <a:endParaRPr lang="es-ES" sz="2000" dirty="0"/>
          </a:p>
          <a:p>
            <a:pPr algn="just">
              <a:buFont typeface="Wingdings" panose="05000000000000000000" pitchFamily="2" charset="2"/>
              <a:buChar char="q"/>
            </a:pPr>
            <a:r>
              <a:rPr lang="es-ES" sz="2000" dirty="0" smtClean="0"/>
              <a:t>Llegamos </a:t>
            </a:r>
            <a:r>
              <a:rPr lang="es-ES" sz="2000" dirty="0"/>
              <a:t>rápidamente a una conclusión sin que la persona haya finalizado, cuando en realidad era algo más lo que quería expresar.</a:t>
            </a:r>
          </a:p>
          <a:p>
            <a:pPr algn="just">
              <a:buFont typeface="Wingdings" panose="05000000000000000000" pitchFamily="2" charset="2"/>
              <a:buChar char="q"/>
            </a:pPr>
            <a:r>
              <a:rPr lang="es-ES" sz="2000" dirty="0" smtClean="0"/>
              <a:t>Cometemos </a:t>
            </a:r>
            <a:r>
              <a:rPr lang="es-ES" sz="2000" dirty="0"/>
              <a:t>el error de ver a todos iguales e ignoramos su </a:t>
            </a:r>
            <a:r>
              <a:rPr lang="es-ES" sz="2000" dirty="0" smtClean="0"/>
              <a:t>individualidad, su procedencia y situación qué enfrenta</a:t>
            </a:r>
          </a:p>
          <a:p>
            <a:pPr algn="just">
              <a:buFont typeface="Wingdings" panose="05000000000000000000" pitchFamily="2" charset="2"/>
              <a:buChar char="q"/>
            </a:pPr>
            <a:r>
              <a:rPr lang="es-ES" sz="2000" dirty="0" smtClean="0"/>
              <a:t>Falta de paciencia y tolerancia.</a:t>
            </a:r>
          </a:p>
          <a:p>
            <a:pPr algn="just">
              <a:buFont typeface="Wingdings" panose="05000000000000000000" pitchFamily="2" charset="2"/>
              <a:buChar char="q"/>
            </a:pPr>
            <a:r>
              <a:rPr lang="es-ES_tradnl" sz="2000" dirty="0" smtClean="0"/>
              <a:t>Actitud negativa, insensible y </a:t>
            </a:r>
            <a:r>
              <a:rPr lang="es-ES" sz="2000" dirty="0" smtClean="0"/>
              <a:t>desconsiderada</a:t>
            </a:r>
          </a:p>
          <a:p>
            <a:pPr marL="0" indent="0" algn="just">
              <a:buNone/>
            </a:pPr>
            <a:endParaRPr lang="es-ES" dirty="0"/>
          </a:p>
        </p:txBody>
      </p:sp>
    </p:spTree>
    <p:extLst>
      <p:ext uri="{BB962C8B-B14F-4D97-AF65-F5344CB8AC3E}">
        <p14:creationId xmlns:p14="http://schemas.microsoft.com/office/powerpoint/2010/main" val="19376003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graphicFrame>
        <p:nvGraphicFramePr>
          <p:cNvPr id="18" name="Diagrama 17"/>
          <p:cNvGraphicFramePr/>
          <p:nvPr>
            <p:extLst>
              <p:ext uri="{D42A27DB-BD31-4B8C-83A1-F6EECF244321}">
                <p14:modId xmlns:p14="http://schemas.microsoft.com/office/powerpoint/2010/main" val="2484099441"/>
              </p:ext>
            </p:extLst>
          </p:nvPr>
        </p:nvGraphicFramePr>
        <p:xfrm>
          <a:off x="3307079" y="371461"/>
          <a:ext cx="8427721" cy="82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629439496"/>
              </p:ext>
            </p:extLst>
          </p:nvPr>
        </p:nvGraphicFramePr>
        <p:xfrm>
          <a:off x="3578486" y="1565881"/>
          <a:ext cx="6912176" cy="46742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350872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pic>
        <p:nvPicPr>
          <p:cNvPr id="5" name="Imagen 4"/>
          <p:cNvPicPr>
            <a:picLocks noChangeAspect="1"/>
          </p:cNvPicPr>
          <p:nvPr/>
        </p:nvPicPr>
        <p:blipFill rotWithShape="1">
          <a:blip r:embed="rId3">
            <a:clrChange>
              <a:clrFrom>
                <a:srgbClr val="C2EAF6"/>
              </a:clrFrom>
              <a:clrTo>
                <a:srgbClr val="C2EAF6">
                  <a:alpha val="0"/>
                </a:srgbClr>
              </a:clrTo>
            </a:clrChange>
          </a:blip>
          <a:srcRect r="20012"/>
          <a:stretch/>
        </p:blipFill>
        <p:spPr>
          <a:xfrm>
            <a:off x="3012440" y="121920"/>
            <a:ext cx="7655560" cy="5154616"/>
          </a:xfrm>
          <a:prstGeom prst="rect">
            <a:avLst/>
          </a:prstGeom>
        </p:spPr>
      </p:pic>
    </p:spTree>
    <p:extLst>
      <p:ext uri="{BB962C8B-B14F-4D97-AF65-F5344CB8AC3E}">
        <p14:creationId xmlns:p14="http://schemas.microsoft.com/office/powerpoint/2010/main" val="10263983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Título 2"/>
          <p:cNvSpPr>
            <a:spLocks noGrp="1"/>
          </p:cNvSpPr>
          <p:nvPr>
            <p:ph type="title"/>
          </p:nvPr>
        </p:nvSpPr>
        <p:spPr>
          <a:xfrm>
            <a:off x="3535689" y="1631883"/>
            <a:ext cx="8345401" cy="1202757"/>
          </a:xfrm>
        </p:spPr>
        <p:txBody>
          <a:bodyPr>
            <a:noAutofit/>
          </a:bodyPr>
          <a:lstStyle/>
          <a:p>
            <a:pPr algn="just"/>
            <a:r>
              <a:rPr lang="es-ES_tradnl" sz="2400" dirty="0" smtClean="0">
                <a:latin typeface="Abadi MT Condensed Extra Bold" charset="0"/>
                <a:ea typeface="Abadi MT Condensed Extra Bold" charset="0"/>
                <a:cs typeface="Abadi MT Condensed Extra Bold" charset="0"/>
              </a:rPr>
              <a:t>Reunir a las Diaconisas en grupos de 4 personas y que comenten alguna situación en la que se presentó una mala relación con alguien que llegó a la iglesia por no seguir la recomendación numero 1 (Buenas relaciones humanas)</a:t>
            </a:r>
            <a:endParaRPr lang="es-ES_tradnl" sz="2400" dirty="0">
              <a:latin typeface="Abadi MT Condensed Extra Bold" charset="0"/>
              <a:ea typeface="Abadi MT Condensed Extra Bold" charset="0"/>
              <a:cs typeface="Abadi MT Condensed Extra Bold" charset="0"/>
            </a:endParaRPr>
          </a:p>
        </p:txBody>
      </p:sp>
      <p:graphicFrame>
        <p:nvGraphicFramePr>
          <p:cNvPr id="4" name="Diagrama 3"/>
          <p:cNvGraphicFramePr/>
          <p:nvPr>
            <p:extLst>
              <p:ext uri="{D42A27DB-BD31-4B8C-83A1-F6EECF244321}">
                <p14:modId xmlns:p14="http://schemas.microsoft.com/office/powerpoint/2010/main" val="577270157"/>
              </p:ext>
            </p:extLst>
          </p:nvPr>
        </p:nvGraphicFramePr>
        <p:xfrm>
          <a:off x="4352543" y="365760"/>
          <a:ext cx="6711695" cy="93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3565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Rectángulo 6"/>
          <p:cNvSpPr/>
          <p:nvPr/>
        </p:nvSpPr>
        <p:spPr>
          <a:xfrm>
            <a:off x="3954642" y="184681"/>
            <a:ext cx="907621" cy="1862048"/>
          </a:xfrm>
          <a:prstGeom prst="rect">
            <a:avLst/>
          </a:prstGeom>
        </p:spPr>
        <p:txBody>
          <a:bodyPr wrap="none">
            <a:spAutoFit/>
          </a:bodyPr>
          <a:lstStyle/>
          <a:p>
            <a:r>
              <a:rPr lang="es-ES_tradnl" sz="11500" b="1" dirty="0" smtClean="0">
                <a:latin typeface="Bernard MT Condensed" charset="0"/>
                <a:ea typeface="Bernard MT Condensed" charset="0"/>
                <a:cs typeface="Bernard MT Condensed" charset="0"/>
              </a:rPr>
              <a:t>2</a:t>
            </a:r>
            <a:endParaRPr lang="es-ES_tradnl" sz="2000" dirty="0">
              <a:latin typeface="Bernard MT Condensed" charset="0"/>
              <a:ea typeface="Bernard MT Condensed" charset="0"/>
              <a:cs typeface="Bernard MT Condensed" charset="0"/>
            </a:endParaRPr>
          </a:p>
        </p:txBody>
      </p:sp>
      <p:sp>
        <p:nvSpPr>
          <p:cNvPr id="5" name="Título 1"/>
          <p:cNvSpPr txBox="1">
            <a:spLocks/>
          </p:cNvSpPr>
          <p:nvPr/>
        </p:nvSpPr>
        <p:spPr>
          <a:xfrm>
            <a:off x="4862263" y="703975"/>
            <a:ext cx="4204137" cy="13427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600" smtClean="0">
                <a:latin typeface="Abadi MT Condensed Extra Bold" charset="0"/>
                <a:ea typeface="Abadi MT Condensed Extra Bold" charset="0"/>
                <a:cs typeface="Abadi MT Condensed Extra Bold" charset="0"/>
              </a:rPr>
              <a:t>SERVICIO DE CALIDAD</a:t>
            </a:r>
            <a:endParaRPr lang="es-ES_tradnl" sz="3600" dirty="0">
              <a:latin typeface="Abadi MT Condensed Extra Bold" charset="0"/>
              <a:ea typeface="Abadi MT Condensed Extra Bold" charset="0"/>
              <a:cs typeface="Abadi MT Condensed Extra Bold" charset="0"/>
            </a:endParaRPr>
          </a:p>
        </p:txBody>
      </p:sp>
      <p:sp>
        <p:nvSpPr>
          <p:cNvPr id="6" name="Marcador de contenido 2"/>
          <p:cNvSpPr txBox="1">
            <a:spLocks/>
          </p:cNvSpPr>
          <p:nvPr/>
        </p:nvSpPr>
        <p:spPr>
          <a:xfrm>
            <a:off x="4408452" y="1924663"/>
            <a:ext cx="5132585" cy="3249234"/>
          </a:xfrm>
          <a:prstGeom prst="rect">
            <a:avLst/>
          </a:prstGeom>
        </p:spPr>
        <p:txBody>
          <a:bodyPr anchor="ct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2400" b="1" smtClean="0"/>
              <a:t>Hoy en día las personas son: más difíciles de satisfacer, más exigentes, menos pacientes y están más informados.</a:t>
            </a:r>
          </a:p>
          <a:p>
            <a:pPr algn="just"/>
            <a:r>
              <a:rPr lang="es-ES_tradnl" sz="2400" b="1" smtClean="0"/>
              <a:t>El servicio es el trabajo o acción que se realiza a favor o beneficio de otra persona.</a:t>
            </a:r>
          </a:p>
          <a:p>
            <a:pPr algn="just"/>
            <a:r>
              <a:rPr lang="es-ES_tradnl" sz="2400" b="1" smtClean="0"/>
              <a:t>Empresarialmente la atención al cliente consiste en todas las gestiones que se realizan para satisfacer los deseos de los clientes. </a:t>
            </a:r>
            <a:endParaRPr lang="es-ES_tradnl" sz="2400" b="1" dirty="0" smtClean="0"/>
          </a:p>
        </p:txBody>
      </p:sp>
    </p:spTree>
    <p:extLst>
      <p:ext uri="{BB962C8B-B14F-4D97-AF65-F5344CB8AC3E}">
        <p14:creationId xmlns:p14="http://schemas.microsoft.com/office/powerpoint/2010/main" val="108629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Título 2"/>
          <p:cNvSpPr>
            <a:spLocks noGrp="1"/>
          </p:cNvSpPr>
          <p:nvPr>
            <p:ph type="title"/>
          </p:nvPr>
        </p:nvSpPr>
        <p:spPr>
          <a:xfrm>
            <a:off x="3254087" y="2328863"/>
            <a:ext cx="8861713" cy="2852737"/>
          </a:xfrm>
        </p:spPr>
        <p:txBody>
          <a:bodyPr>
            <a:noAutofit/>
          </a:bodyPr>
          <a:lstStyle/>
          <a:p>
            <a:r>
              <a:rPr lang="es-ES_tradnl" sz="2800" dirty="0" smtClean="0">
                <a:latin typeface="Abadi MT Condensed Extra Bold" charset="0"/>
                <a:ea typeface="Abadi MT Condensed Extra Bold" charset="0"/>
                <a:cs typeface="Abadi MT Condensed Extra Bold" charset="0"/>
              </a:rPr>
              <a:t>Las empresas han ampliado su definición de Atención al Cliente considerando que se debe DAR MÁS… NO solo proporcionarle al cliente lo que buscan, sino brindar un SERVICIO DE CALIDAD.</a:t>
            </a:r>
            <a:r>
              <a:rPr lang="es-ES_tradnl" sz="2800" dirty="0"/>
              <a:t> </a:t>
            </a:r>
            <a:r>
              <a:rPr lang="es-ES_tradnl" sz="2800" dirty="0" smtClean="0"/>
              <a:t/>
            </a:r>
            <a:br>
              <a:rPr lang="es-ES_tradnl" sz="2800" dirty="0" smtClean="0"/>
            </a:br>
            <a:r>
              <a:rPr lang="es-ES_tradnl" sz="2800" dirty="0"/>
              <a:t/>
            </a:r>
            <a:br>
              <a:rPr lang="es-ES_tradnl" sz="2800" dirty="0"/>
            </a:br>
            <a:r>
              <a:rPr lang="es-ES_tradnl" sz="2800" dirty="0">
                <a:latin typeface="Abadi MT Condensed Extra Bold" charset="0"/>
                <a:ea typeface="Abadi MT Condensed Extra Bold" charset="0"/>
                <a:cs typeface="Abadi MT Condensed Extra Bold" charset="0"/>
              </a:rPr>
              <a:t>Si viéramos a los hermanos y visitas de la Casa de Dios como clientes…. </a:t>
            </a:r>
            <a:r>
              <a:rPr lang="es-ES_tradnl" sz="2800" spc="-150" dirty="0">
                <a:latin typeface="Abadi MT Condensed Extra Bold" charset="0"/>
                <a:ea typeface="Abadi MT Condensed Extra Bold" charset="0"/>
                <a:cs typeface="Abadi MT Condensed Extra Bold" charset="0"/>
              </a:rPr>
              <a:t>TU ATENCIÓN A</a:t>
            </a:r>
            <a:r>
              <a:rPr lang="es-ES_tradnl" sz="2800" spc="-150" dirty="0" smtClean="0">
                <a:latin typeface="Abadi MT Condensed Extra Bold" charset="0"/>
                <a:ea typeface="Abadi MT Condensed Extra Bold" charset="0"/>
                <a:cs typeface="Abadi MT Condensed Extra Bold" charset="0"/>
              </a:rPr>
              <a:t> </a:t>
            </a:r>
            <a:r>
              <a:rPr lang="es-ES_tradnl" sz="2800" spc="-150" dirty="0">
                <a:latin typeface="Abadi MT Condensed Extra Bold" charset="0"/>
                <a:ea typeface="Abadi MT Condensed Extra Bold" charset="0"/>
                <a:cs typeface="Abadi MT Condensed Extra Bold" charset="0"/>
              </a:rPr>
              <a:t>ELLOS MEJORARÍA</a:t>
            </a:r>
            <a:r>
              <a:rPr lang="es-ES_tradnl" sz="2800" spc="-150" dirty="0" smtClean="0">
                <a:latin typeface="Abadi MT Condensed Extra Bold" charset="0"/>
                <a:ea typeface="Abadi MT Condensed Extra Bold" charset="0"/>
                <a:cs typeface="Abadi MT Condensed Extra Bold" charset="0"/>
              </a:rPr>
              <a:t>?</a:t>
            </a:r>
            <a:r>
              <a:rPr lang="es-ES_tradnl" sz="2800" dirty="0" smtClean="0"/>
              <a:t/>
            </a:r>
            <a:br>
              <a:rPr lang="es-ES_tradnl" sz="2800" dirty="0" smtClean="0"/>
            </a:br>
            <a:r>
              <a:rPr lang="es-ES_tradnl" sz="2800" dirty="0" smtClean="0"/>
              <a:t/>
            </a:r>
            <a:br>
              <a:rPr lang="es-ES_tradnl" sz="2800" dirty="0" smtClean="0"/>
            </a:br>
            <a:r>
              <a:rPr lang="es-ES_tradnl" sz="2800" dirty="0" smtClean="0">
                <a:latin typeface="Abadi MT Condensed Extra Bold" charset="0"/>
                <a:ea typeface="Abadi MT Condensed Extra Bold" charset="0"/>
                <a:cs typeface="Abadi MT Condensed Extra Bold" charset="0"/>
              </a:rPr>
              <a:t>Toda </a:t>
            </a:r>
            <a:r>
              <a:rPr lang="es-ES_tradnl" sz="2800" dirty="0">
                <a:latin typeface="Abadi MT Condensed Extra Bold" charset="0"/>
                <a:ea typeface="Abadi MT Condensed Extra Bold" charset="0"/>
                <a:cs typeface="Abadi MT Condensed Extra Bold" charset="0"/>
              </a:rPr>
              <a:t>relación que se desee consolidar requiere un nivel de dedicación y calidez humana, sirviendo con calidad.</a:t>
            </a:r>
          </a:p>
        </p:txBody>
      </p:sp>
    </p:spTree>
    <p:extLst>
      <p:ext uri="{BB962C8B-B14F-4D97-AF65-F5344CB8AC3E}">
        <p14:creationId xmlns:p14="http://schemas.microsoft.com/office/powerpoint/2010/main" val="3074054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15362" name="Rectangle 2"/>
          <p:cNvSpPr>
            <a:spLocks noGrp="1" noChangeArrowheads="1"/>
          </p:cNvSpPr>
          <p:nvPr>
            <p:ph type="title"/>
          </p:nvPr>
        </p:nvSpPr>
        <p:spPr>
          <a:xfrm>
            <a:off x="3489960" y="187353"/>
            <a:ext cx="8702040" cy="1325563"/>
          </a:xfrm>
        </p:spPr>
        <p:txBody>
          <a:bodyPr>
            <a:noAutofit/>
          </a:bodyPr>
          <a:lstStyle/>
          <a:p>
            <a:pPr algn="ctr"/>
            <a:r>
              <a:rPr lang="es-ES_tradnl" sz="4800" dirty="0" smtClean="0">
                <a:latin typeface="Abadi MT Condensed Extra Bold" charset="0"/>
                <a:ea typeface="Abadi MT Condensed Extra Bold" charset="0"/>
                <a:cs typeface="Abadi MT Condensed Extra Bold" charset="0"/>
              </a:rPr>
              <a:t>DISPOSICIÓN A “SERVIR CON CALIDAD”</a:t>
            </a:r>
          </a:p>
        </p:txBody>
      </p:sp>
      <p:sp>
        <p:nvSpPr>
          <p:cNvPr id="15363" name="Rectangle 3"/>
          <p:cNvSpPr>
            <a:spLocks noGrp="1" noChangeArrowheads="1"/>
          </p:cNvSpPr>
          <p:nvPr>
            <p:ph type="body" idx="1"/>
          </p:nvPr>
        </p:nvSpPr>
        <p:spPr>
          <a:xfrm>
            <a:off x="3336406" y="1512916"/>
            <a:ext cx="8748914" cy="4329084"/>
          </a:xfrm>
        </p:spPr>
        <p:txBody>
          <a:bodyPr>
            <a:normAutofit fontScale="92500" lnSpcReduction="10000"/>
          </a:bodyPr>
          <a:lstStyle/>
          <a:p>
            <a:pPr marL="0" indent="0" algn="just">
              <a:buNone/>
            </a:pPr>
            <a:r>
              <a:rPr lang="es-SV" sz="2000" dirty="0"/>
              <a:t>C</a:t>
            </a:r>
            <a:r>
              <a:rPr lang="es-SV" sz="2000" dirty="0" smtClean="0"/>
              <a:t>uando </a:t>
            </a:r>
            <a:r>
              <a:rPr lang="es-SV" sz="2000" dirty="0"/>
              <a:t>una </a:t>
            </a:r>
            <a:r>
              <a:rPr lang="es-SV" sz="2000" dirty="0" smtClean="0"/>
              <a:t>persona o compañero nos </a:t>
            </a:r>
            <a:r>
              <a:rPr lang="es-SV" sz="2000" dirty="0"/>
              <a:t>solicita apoyo, como </a:t>
            </a:r>
            <a:r>
              <a:rPr lang="es-SV" sz="2000" dirty="0" smtClean="0"/>
              <a:t>que </a:t>
            </a:r>
            <a:r>
              <a:rPr lang="es-SV" sz="2000" dirty="0"/>
              <a:t>le </a:t>
            </a:r>
            <a:r>
              <a:rPr lang="es-SV" sz="2000" dirty="0" smtClean="0"/>
              <a:t>ayudemos </a:t>
            </a:r>
            <a:r>
              <a:rPr lang="es-SV" sz="2000" dirty="0"/>
              <a:t>a cargar unas cajas o a separar los archivos. En todos esos casos no nos está comprando nada, sólo nos pide que le sirvamos. Indirectamente nos está preguntando por  nuestra disposición para apoyarlo y colaborarle.  </a:t>
            </a:r>
            <a:r>
              <a:rPr lang="es-SV" sz="2000" dirty="0" smtClean="0"/>
              <a:t>Si </a:t>
            </a:r>
            <a:r>
              <a:rPr lang="es-SV" sz="2000" dirty="0"/>
              <a:t>le contestamos con brusquedad, o evasivamente, le estamos demostrando, que carecemos de esa capacidad de servicio. </a:t>
            </a:r>
            <a:endParaRPr lang="es-SV" sz="2000" dirty="0" smtClean="0"/>
          </a:p>
          <a:p>
            <a:pPr marL="0" indent="0" algn="just">
              <a:buNone/>
            </a:pPr>
            <a:r>
              <a:rPr lang="es-SV" sz="2000" dirty="0" smtClean="0"/>
              <a:t>Entonces</a:t>
            </a:r>
            <a:r>
              <a:rPr lang="es-SV" sz="2000" dirty="0"/>
              <a:t>,  es oportuno señalar </a:t>
            </a:r>
            <a:r>
              <a:rPr lang="es-SV" sz="2000" dirty="0" smtClean="0"/>
              <a:t>que </a:t>
            </a:r>
            <a:r>
              <a:rPr lang="es-SV" sz="3200" dirty="0" smtClean="0"/>
              <a:t>NO</a:t>
            </a:r>
            <a:r>
              <a:rPr lang="es-SV" sz="2000" dirty="0" smtClean="0"/>
              <a:t> es </a:t>
            </a:r>
            <a:r>
              <a:rPr lang="es-SV" sz="2000" dirty="0"/>
              <a:t>lo mismo “atención al cliente” que “servicio </a:t>
            </a:r>
            <a:r>
              <a:rPr lang="es-SV" sz="2000" dirty="0" smtClean="0"/>
              <a:t>de calidad”; </a:t>
            </a:r>
            <a:r>
              <a:rPr lang="es-SV" sz="2400" dirty="0">
                <a:solidFill>
                  <a:srgbClr val="FF0000"/>
                </a:solidFill>
              </a:rPr>
              <a:t>la atención es “trato”, </a:t>
            </a:r>
            <a:r>
              <a:rPr lang="es-SV" sz="2000" dirty="0"/>
              <a:t>y el </a:t>
            </a:r>
            <a:r>
              <a:rPr lang="es-SV" sz="2000" dirty="0" smtClean="0"/>
              <a:t>servicio</a:t>
            </a:r>
            <a:r>
              <a:rPr lang="es-SV" sz="2000" dirty="0"/>
              <a:t> </a:t>
            </a:r>
            <a:r>
              <a:rPr lang="es-SV" sz="2000" dirty="0" smtClean="0"/>
              <a:t>es </a:t>
            </a:r>
            <a:r>
              <a:rPr lang="es-SV" sz="2400" dirty="0" smtClean="0">
                <a:solidFill>
                  <a:srgbClr val="FF0000"/>
                </a:solidFill>
              </a:rPr>
              <a:t>“disposición </a:t>
            </a:r>
            <a:r>
              <a:rPr lang="es-SV" sz="2400" dirty="0">
                <a:solidFill>
                  <a:srgbClr val="FF0000"/>
                </a:solidFill>
              </a:rPr>
              <a:t>a servir”. </a:t>
            </a:r>
            <a:r>
              <a:rPr lang="es-SV" sz="2400" dirty="0" smtClean="0">
                <a:solidFill>
                  <a:srgbClr val="FF0000"/>
                </a:solidFill>
              </a:rPr>
              <a:t/>
            </a:r>
            <a:br>
              <a:rPr lang="es-SV" sz="2400" dirty="0" smtClean="0">
                <a:solidFill>
                  <a:srgbClr val="FF0000"/>
                </a:solidFill>
              </a:rPr>
            </a:br>
            <a:endParaRPr lang="es-SV" sz="2400" dirty="0" smtClean="0">
              <a:solidFill>
                <a:srgbClr val="FF0000"/>
              </a:solidFill>
            </a:endParaRPr>
          </a:p>
          <a:p>
            <a:pPr marL="0" indent="0" algn="just">
              <a:buNone/>
            </a:pPr>
            <a:r>
              <a:rPr lang="es-SV" sz="2000" dirty="0" smtClean="0"/>
              <a:t>Una </a:t>
            </a:r>
            <a:r>
              <a:rPr lang="es-SV" sz="2000" dirty="0"/>
              <a:t>persona puede brindar una excelente atención sin servir; y otra persona puede dar un buen servicio, sin tratar con las personas. </a:t>
            </a:r>
            <a:endParaRPr lang="es-SV" sz="2000" dirty="0" smtClean="0"/>
          </a:p>
          <a:p>
            <a:pPr marL="0" indent="0" algn="just">
              <a:buNone/>
            </a:pPr>
            <a:r>
              <a:rPr lang="es-SV" sz="2000" dirty="0" smtClean="0"/>
              <a:t>Ej</a:t>
            </a:r>
            <a:r>
              <a:rPr lang="es-SV" sz="2000" dirty="0"/>
              <a:t>:  si  me pidieran que atendiera y sirviera a los clientes de una empresa que no conozco, estoy seguro que brindaría una excelente atención, trataría con amabilidad, respeto, confianza, sinceridad, y los recibiría con una enorme sonrisa; pero dado que no conozco la dinámica de la empresa, no podría brindarles un excelente </a:t>
            </a:r>
            <a:r>
              <a:rPr lang="es-SV" sz="2000" dirty="0" smtClean="0"/>
              <a:t>servicio.</a:t>
            </a:r>
          </a:p>
        </p:txBody>
      </p:sp>
      <p:graphicFrame>
        <p:nvGraphicFramePr>
          <p:cNvPr id="4" name="Diagrama 3"/>
          <p:cNvGraphicFramePr/>
          <p:nvPr>
            <p:extLst>
              <p:ext uri="{D42A27DB-BD31-4B8C-83A1-F6EECF244321}">
                <p14:modId xmlns:p14="http://schemas.microsoft.com/office/powerpoint/2010/main" val="619128947"/>
              </p:ext>
            </p:extLst>
          </p:nvPr>
        </p:nvGraphicFramePr>
        <p:xfrm>
          <a:off x="3336406" y="5582920"/>
          <a:ext cx="8550794"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646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graphicFrame>
        <p:nvGraphicFramePr>
          <p:cNvPr id="5" name="Diagrama 4"/>
          <p:cNvGraphicFramePr/>
          <p:nvPr>
            <p:extLst>
              <p:ext uri="{D42A27DB-BD31-4B8C-83A1-F6EECF244321}">
                <p14:modId xmlns:p14="http://schemas.microsoft.com/office/powerpoint/2010/main" val="2115797091"/>
              </p:ext>
            </p:extLst>
          </p:nvPr>
        </p:nvGraphicFramePr>
        <p:xfrm>
          <a:off x="3318162" y="385696"/>
          <a:ext cx="8823961" cy="82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p:cNvSpPr>
            <a:spLocks noGrp="1"/>
          </p:cNvSpPr>
          <p:nvPr>
            <p:ph sz="half" idx="2"/>
          </p:nvPr>
        </p:nvSpPr>
        <p:spPr>
          <a:xfrm>
            <a:off x="3405447" y="1681095"/>
            <a:ext cx="8649393" cy="5328150"/>
          </a:xfrm>
        </p:spPr>
        <p:txBody>
          <a:bodyPr>
            <a:normAutofit/>
          </a:bodyPr>
          <a:lstStyle/>
          <a:p>
            <a:pPr>
              <a:buFont typeface="Wingdings" charset="2"/>
              <a:buChar char="q"/>
            </a:pPr>
            <a:r>
              <a:rPr lang="es-CO" sz="2000" b="1" dirty="0" smtClean="0"/>
              <a:t>No lanzar miradas curiosas sobre las visitas</a:t>
            </a:r>
          </a:p>
          <a:p>
            <a:pPr>
              <a:buFont typeface="Wingdings" charset="2"/>
              <a:buChar char="q"/>
            </a:pPr>
            <a:r>
              <a:rPr lang="es-CO" sz="2000" b="1" dirty="0" smtClean="0"/>
              <a:t>No emitir opiniones sobre su religión</a:t>
            </a:r>
          </a:p>
          <a:p>
            <a:pPr>
              <a:buFont typeface="Wingdings" charset="2"/>
              <a:buChar char="q"/>
            </a:pPr>
            <a:r>
              <a:rPr lang="es-CO" sz="2000" b="1" dirty="0" smtClean="0"/>
              <a:t>No ser insistente</a:t>
            </a:r>
          </a:p>
          <a:p>
            <a:pPr>
              <a:buFont typeface="Wingdings" charset="2"/>
              <a:buChar char="q"/>
            </a:pPr>
            <a:r>
              <a:rPr lang="es-CO" sz="2000" b="1" dirty="0" smtClean="0"/>
              <a:t>No hacer preguntas indiscretas</a:t>
            </a:r>
          </a:p>
          <a:p>
            <a:pPr>
              <a:buFont typeface="Wingdings" charset="2"/>
              <a:buChar char="q"/>
            </a:pPr>
            <a:r>
              <a:rPr lang="es-CO" sz="2000" b="1" dirty="0" smtClean="0"/>
              <a:t>Cuidar el vocabulario (mundanos)</a:t>
            </a:r>
          </a:p>
          <a:p>
            <a:pPr>
              <a:buFont typeface="Wingdings" charset="2"/>
              <a:buChar char="q"/>
            </a:pPr>
            <a:r>
              <a:rPr lang="es-CO" sz="2000" b="1" dirty="0" smtClean="0"/>
              <a:t>Dar una sonrisa</a:t>
            </a:r>
            <a:br>
              <a:rPr lang="es-CO" sz="2000" b="1" dirty="0" smtClean="0"/>
            </a:br>
            <a:r>
              <a:rPr lang="es-UY" sz="2000" b="1" dirty="0" smtClean="0"/>
              <a:t>los clientes valoran más recibir un buen servicio que comprar barato. </a:t>
            </a:r>
          </a:p>
          <a:p>
            <a:pPr>
              <a:buFont typeface="Wingdings" charset="2"/>
              <a:buChar char="q"/>
            </a:pPr>
            <a:r>
              <a:rPr lang="es-MX" sz="2000" b="1" dirty="0" smtClean="0"/>
              <a:t>Todas las personas tienen  necesidades  y  expectativas, las necesidades se satisfacen  con  los  productos, las segundas con el servicio.</a:t>
            </a:r>
          </a:p>
          <a:p>
            <a:pPr algn="just">
              <a:buFont typeface="Wingdings" charset="2"/>
              <a:buChar char="q"/>
            </a:pPr>
            <a:endParaRPr lang="es-ES_tradnl" dirty="0" smtClean="0"/>
          </a:p>
          <a:p>
            <a:pPr algn="just">
              <a:buFont typeface="Wingdings" charset="2"/>
              <a:buChar char="q"/>
            </a:pPr>
            <a:endParaRPr lang="es-UY" b="1" dirty="0" smtClean="0"/>
          </a:p>
          <a:p>
            <a:pPr algn="just">
              <a:buFont typeface="Wingdings" charset="2"/>
              <a:buChar char="q"/>
            </a:pPr>
            <a:endParaRPr lang="es-ES" dirty="0"/>
          </a:p>
        </p:txBody>
      </p:sp>
    </p:spTree>
    <p:extLst>
      <p:ext uri="{BB962C8B-B14F-4D97-AF65-F5344CB8AC3E}">
        <p14:creationId xmlns:p14="http://schemas.microsoft.com/office/powerpoint/2010/main" val="8068933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graphicFrame>
        <p:nvGraphicFramePr>
          <p:cNvPr id="4" name="Diagrama 3"/>
          <p:cNvGraphicFramePr/>
          <p:nvPr>
            <p:extLst>
              <p:ext uri="{D42A27DB-BD31-4B8C-83A1-F6EECF244321}">
                <p14:modId xmlns:p14="http://schemas.microsoft.com/office/powerpoint/2010/main" val="1043286201"/>
              </p:ext>
            </p:extLst>
          </p:nvPr>
        </p:nvGraphicFramePr>
        <p:xfrm>
          <a:off x="4137198" y="948473"/>
          <a:ext cx="7109922" cy="3577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87041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828629649"/>
              </p:ext>
            </p:extLst>
          </p:nvPr>
        </p:nvGraphicFramePr>
        <p:xfrm>
          <a:off x="1797049" y="332729"/>
          <a:ext cx="8362950" cy="90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3092728180"/>
              </p:ext>
            </p:extLst>
          </p:nvPr>
        </p:nvGraphicFramePr>
        <p:xfrm>
          <a:off x="1623256" y="1409007"/>
          <a:ext cx="8536743" cy="5448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81101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graphicFrame>
        <p:nvGraphicFramePr>
          <p:cNvPr id="2" name="Marcador de contenido 1"/>
          <p:cNvGraphicFramePr>
            <a:graphicFrameLocks noGrp="1"/>
          </p:cNvGraphicFramePr>
          <p:nvPr>
            <p:ph idx="1"/>
            <p:extLst>
              <p:ext uri="{D42A27DB-BD31-4B8C-83A1-F6EECF244321}">
                <p14:modId xmlns:p14="http://schemas.microsoft.com/office/powerpoint/2010/main" val="1335788295"/>
              </p:ext>
            </p:extLst>
          </p:nvPr>
        </p:nvGraphicFramePr>
        <p:xfrm>
          <a:off x="3358342" y="304800"/>
          <a:ext cx="8353761"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3432985" y="2377440"/>
            <a:ext cx="8353761" cy="4331272"/>
          </a:xfrm>
          <a:prstGeom prst="rect">
            <a:avLst/>
          </a:prstGeom>
        </p:spPr>
        <p:txBody>
          <a:bodyPr/>
          <a:lstStyle/>
          <a:p>
            <a:pPr lvl="0" algn="just" rtl="0"/>
            <a:r>
              <a:rPr lang="es-ES_tradnl" sz="3600" dirty="0" smtClean="0"/>
              <a:t>Ocuparse de una persona que requiere de algún tipo de </a:t>
            </a:r>
            <a:r>
              <a:rPr lang="es-ES_tradnl" sz="3600" u="sng" dirty="0" smtClean="0"/>
              <a:t>atención o asistencia especial</a:t>
            </a:r>
            <a:r>
              <a:rPr lang="es-ES_tradnl" sz="3600" dirty="0" smtClean="0"/>
              <a:t>, estar </a:t>
            </a:r>
            <a:r>
              <a:rPr lang="es-ES_tradnl" sz="3600" u="sng" dirty="0" smtClean="0"/>
              <a:t>pendiente</a:t>
            </a:r>
            <a:r>
              <a:rPr lang="es-ES_tradnl" sz="3600" dirty="0" smtClean="0"/>
              <a:t> de sus necesidades y </a:t>
            </a:r>
            <a:r>
              <a:rPr lang="es-ES_tradnl" sz="3600" u="sng" dirty="0" smtClean="0"/>
              <a:t>proporcionarle</a:t>
            </a:r>
            <a:r>
              <a:rPr lang="es-ES_tradnl" sz="3600" dirty="0" smtClean="0"/>
              <a:t> </a:t>
            </a:r>
            <a:r>
              <a:rPr lang="es-ES_tradnl" sz="3600" u="sng" dirty="0" smtClean="0"/>
              <a:t>lo necesario para que esté bien</a:t>
            </a:r>
            <a:r>
              <a:rPr lang="es-ES_tradnl" sz="3600" dirty="0" smtClean="0"/>
              <a:t>.</a:t>
            </a:r>
            <a:endParaRPr lang="es-ES_tradnl" sz="3600" dirty="0"/>
          </a:p>
        </p:txBody>
      </p:sp>
    </p:spTree>
    <p:extLst>
      <p:ext uri="{BB962C8B-B14F-4D97-AF65-F5344CB8AC3E}">
        <p14:creationId xmlns:p14="http://schemas.microsoft.com/office/powerpoint/2010/main" val="13765504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Título 2"/>
          <p:cNvSpPr>
            <a:spLocks noGrp="1"/>
          </p:cNvSpPr>
          <p:nvPr>
            <p:ph type="title"/>
          </p:nvPr>
        </p:nvSpPr>
        <p:spPr>
          <a:xfrm>
            <a:off x="3535689" y="1631883"/>
            <a:ext cx="8345401" cy="1202757"/>
          </a:xfrm>
        </p:spPr>
        <p:txBody>
          <a:bodyPr>
            <a:noAutofit/>
          </a:bodyPr>
          <a:lstStyle/>
          <a:p>
            <a:pPr algn="just"/>
            <a:r>
              <a:rPr lang="es-ES_tradnl" sz="2400" dirty="0" smtClean="0">
                <a:latin typeface="Abadi MT Condensed Extra Bold" charset="0"/>
                <a:ea typeface="Abadi MT Condensed Extra Bold" charset="0"/>
                <a:cs typeface="Abadi MT Condensed Extra Bold" charset="0"/>
              </a:rPr>
              <a:t>Reunir a las Diaconisas en grupos de 4 personas y que comenten alguna situación en la que pueden servir con calidad a las visitas  por no seguir la recomendación numero 2 (SERVICIO CON CALIDAD)</a:t>
            </a:r>
            <a:endParaRPr lang="es-ES_tradnl" sz="2400" dirty="0">
              <a:latin typeface="Abadi MT Condensed Extra Bold" charset="0"/>
              <a:ea typeface="Abadi MT Condensed Extra Bold" charset="0"/>
              <a:cs typeface="Abadi MT Condensed Extra Bold" charset="0"/>
            </a:endParaRPr>
          </a:p>
        </p:txBody>
      </p:sp>
      <p:graphicFrame>
        <p:nvGraphicFramePr>
          <p:cNvPr id="4" name="Diagrama 3"/>
          <p:cNvGraphicFramePr/>
          <p:nvPr>
            <p:extLst/>
          </p:nvPr>
        </p:nvGraphicFramePr>
        <p:xfrm>
          <a:off x="4352543" y="365760"/>
          <a:ext cx="6711695" cy="93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6329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graphicFrame>
        <p:nvGraphicFramePr>
          <p:cNvPr id="5" name="Diagrama 4"/>
          <p:cNvGraphicFramePr/>
          <p:nvPr>
            <p:extLst>
              <p:ext uri="{D42A27DB-BD31-4B8C-83A1-F6EECF244321}">
                <p14:modId xmlns:p14="http://schemas.microsoft.com/office/powerpoint/2010/main" val="1059157187"/>
              </p:ext>
            </p:extLst>
          </p:nvPr>
        </p:nvGraphicFramePr>
        <p:xfrm>
          <a:off x="3266440" y="955038"/>
          <a:ext cx="7594600" cy="568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912382225"/>
              </p:ext>
            </p:extLst>
          </p:nvPr>
        </p:nvGraphicFramePr>
        <p:xfrm>
          <a:off x="3069844" y="349248"/>
          <a:ext cx="8908796" cy="803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36051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2" name="Título 1"/>
          <p:cNvSpPr>
            <a:spLocks noGrp="1"/>
          </p:cNvSpPr>
          <p:nvPr>
            <p:ph type="title"/>
          </p:nvPr>
        </p:nvSpPr>
        <p:spPr>
          <a:xfrm>
            <a:off x="3307080" y="365125"/>
            <a:ext cx="8503920" cy="779462"/>
          </a:xfrm>
        </p:spPr>
        <p:txBody>
          <a:bodyPr>
            <a:normAutofit/>
          </a:bodyPr>
          <a:lstStyle/>
          <a:p>
            <a:r>
              <a:rPr lang="es-ES_tradnl" sz="2800" dirty="0" smtClean="0"/>
              <a:t>ELENA DE WHITE. MINISTERIO PASTORAL. Capítulo 17 </a:t>
            </a:r>
            <a:endParaRPr lang="es-ES_tradnl" sz="2800" dirty="0"/>
          </a:p>
        </p:txBody>
      </p:sp>
      <p:sp>
        <p:nvSpPr>
          <p:cNvPr id="3" name="Marcador de contenido 2"/>
          <p:cNvSpPr>
            <a:spLocks noGrp="1"/>
          </p:cNvSpPr>
          <p:nvPr>
            <p:ph idx="1"/>
          </p:nvPr>
        </p:nvSpPr>
        <p:spPr>
          <a:xfrm>
            <a:off x="3307080" y="1185425"/>
            <a:ext cx="8503920" cy="5469375"/>
          </a:xfrm>
        </p:spPr>
        <p:txBody>
          <a:bodyPr>
            <a:noAutofit/>
          </a:bodyPr>
          <a:lstStyle/>
          <a:p>
            <a:pPr marL="0" indent="0" algn="just">
              <a:buNone/>
            </a:pPr>
            <a:r>
              <a:rPr lang="es-ES_tradnl" sz="1600" b="1" dirty="0" smtClean="0"/>
              <a:t>“Practicad </a:t>
            </a:r>
            <a:r>
              <a:rPr lang="es-ES_tradnl" sz="1600" b="1" dirty="0"/>
              <a:t>una paciente ternura hacia las faltas de </a:t>
            </a:r>
            <a:r>
              <a:rPr lang="es-ES_tradnl" sz="1600" b="1" dirty="0" smtClean="0"/>
              <a:t>otros. Cristo </a:t>
            </a:r>
            <a:r>
              <a:rPr lang="es-ES_tradnl" sz="1600" b="1" dirty="0"/>
              <a:t>no vino para ser servido, sino para servir; y cuando su </a:t>
            </a:r>
            <a:r>
              <a:rPr lang="es-ES_tradnl" sz="1600" b="1" dirty="0" smtClean="0"/>
              <a:t>amor reina </a:t>
            </a:r>
            <a:r>
              <a:rPr lang="es-ES_tradnl" sz="1600" b="1" dirty="0"/>
              <a:t>en el corazón, seguiremos su ejemplo. Si nosotros </a:t>
            </a:r>
            <a:r>
              <a:rPr lang="es-ES_tradnl" sz="1600" b="1" dirty="0" smtClean="0"/>
              <a:t>mantenemos siempre </a:t>
            </a:r>
            <a:r>
              <a:rPr lang="es-ES_tradnl" sz="1600" b="1" dirty="0"/>
              <a:t>presente en la mente los actos injustos y crueles de </a:t>
            </a:r>
            <a:r>
              <a:rPr lang="es-ES_tradnl" sz="1600" b="1" dirty="0" smtClean="0"/>
              <a:t>otros, nos </a:t>
            </a:r>
            <a:r>
              <a:rPr lang="es-ES_tradnl" sz="1600" b="1" dirty="0"/>
              <a:t>será imposible amarlos como Cristo nos ha amado; pues </a:t>
            </a:r>
            <a:r>
              <a:rPr lang="es-ES_tradnl" sz="1600" b="1" dirty="0" smtClean="0"/>
              <a:t>hay muy </a:t>
            </a:r>
            <a:r>
              <a:rPr lang="es-ES_tradnl" sz="1600" b="1" dirty="0"/>
              <a:t>pocas personas que no revelan rasgos de carácter </a:t>
            </a:r>
            <a:r>
              <a:rPr lang="es-ES_tradnl" sz="1600" b="1" dirty="0" err="1" smtClean="0"/>
              <a:t>desamigables</a:t>
            </a:r>
            <a:r>
              <a:rPr lang="es-ES_tradnl" sz="1600" b="1" dirty="0"/>
              <a:t> </a:t>
            </a:r>
            <a:r>
              <a:rPr lang="es-ES_tradnl" sz="1600" b="1" dirty="0" smtClean="0"/>
              <a:t>al </a:t>
            </a:r>
            <a:r>
              <a:rPr lang="es-ES_tradnl" sz="1600" b="1" dirty="0"/>
              <a:t>ser tratados de cerca. Hasta los mejores de nosotros </a:t>
            </a:r>
            <a:r>
              <a:rPr lang="es-ES_tradnl" sz="1600" b="1" dirty="0" smtClean="0"/>
              <a:t>tenemos rasgos </a:t>
            </a:r>
            <a:r>
              <a:rPr lang="es-ES_tradnl" sz="1600" b="1" dirty="0"/>
              <a:t>desagradables; y al seleccionar amistades debemos </a:t>
            </a:r>
            <a:r>
              <a:rPr lang="es-ES_tradnl" sz="1600" b="1" dirty="0" smtClean="0"/>
              <a:t>escoger aquellos </a:t>
            </a:r>
            <a:r>
              <a:rPr lang="es-ES_tradnl" sz="1600" b="1" dirty="0"/>
              <a:t>que no se alejarán de nosotros cuando se enteren que </a:t>
            </a:r>
            <a:r>
              <a:rPr lang="es-ES_tradnl" sz="1600" b="1" dirty="0" smtClean="0"/>
              <a:t>no somos perfectos… </a:t>
            </a:r>
          </a:p>
          <a:p>
            <a:pPr marL="0" indent="0" algn="just">
              <a:buNone/>
            </a:pPr>
            <a:r>
              <a:rPr lang="es-ES_tradnl" sz="1600" b="1" dirty="0" smtClean="0"/>
              <a:t>Debemos amarnos y </a:t>
            </a:r>
            <a:r>
              <a:rPr lang="es-ES_tradnl" sz="1600" b="1" dirty="0"/>
              <a:t>respetarnos unos a otros a pesar de las faltas e imperfecciones </a:t>
            </a:r>
            <a:r>
              <a:rPr lang="es-ES_tradnl" sz="1600" b="1" dirty="0" smtClean="0"/>
              <a:t>que no </a:t>
            </a:r>
            <a:r>
              <a:rPr lang="es-ES_tradnl" sz="1600" b="1" dirty="0"/>
              <a:t>podemos dejar de ver; pues éste es el espíritu de Cristo. Se </a:t>
            </a:r>
            <a:r>
              <a:rPr lang="es-ES_tradnl" sz="1600" b="1" dirty="0" smtClean="0"/>
              <a:t>deben cultivar </a:t>
            </a:r>
            <a:r>
              <a:rPr lang="es-ES_tradnl" sz="1600" b="1" dirty="0"/>
              <a:t>la humildad y </a:t>
            </a:r>
            <a:r>
              <a:rPr lang="es-ES_tradnl" sz="1600" b="1" dirty="0" smtClean="0"/>
              <a:t>una </a:t>
            </a:r>
            <a:r>
              <a:rPr lang="es-ES_tradnl" sz="1600" b="1" dirty="0"/>
              <a:t>paciente </a:t>
            </a:r>
            <a:r>
              <a:rPr lang="es-ES_tradnl" sz="1600" b="1" dirty="0" smtClean="0"/>
              <a:t>ternura hacia </a:t>
            </a:r>
            <a:r>
              <a:rPr lang="es-ES_tradnl" sz="1600" b="1" dirty="0"/>
              <a:t>las faltas de otros. Esto acabará con todo egoísmo mezquino </a:t>
            </a:r>
            <a:r>
              <a:rPr lang="es-ES_tradnl" sz="1600" b="1" dirty="0" smtClean="0"/>
              <a:t>y nos </a:t>
            </a:r>
            <a:r>
              <a:rPr lang="es-ES_tradnl" sz="1600" b="1" dirty="0"/>
              <a:t>hará grandes de corazón y generosos.—</a:t>
            </a:r>
            <a:r>
              <a:rPr lang="es-ES_tradnl" sz="1600" b="1" dirty="0" err="1"/>
              <a:t>The</a:t>
            </a:r>
            <a:r>
              <a:rPr lang="es-ES_tradnl" sz="1600" b="1" dirty="0"/>
              <a:t> </a:t>
            </a:r>
            <a:r>
              <a:rPr lang="es-ES_tradnl" sz="1600" b="1" dirty="0" err="1"/>
              <a:t>Signs</a:t>
            </a:r>
            <a:r>
              <a:rPr lang="es-ES_tradnl" sz="1600" b="1" dirty="0"/>
              <a:t> of </a:t>
            </a:r>
            <a:r>
              <a:rPr lang="es-ES_tradnl" sz="1600" b="1" dirty="0" err="1"/>
              <a:t>the</a:t>
            </a:r>
            <a:r>
              <a:rPr lang="es-ES_tradnl" sz="1600" b="1" dirty="0"/>
              <a:t> </a:t>
            </a:r>
            <a:r>
              <a:rPr lang="es-ES_tradnl" sz="1600" b="1" dirty="0" smtClean="0"/>
              <a:t>Times, 5 </a:t>
            </a:r>
            <a:r>
              <a:rPr lang="es-ES_tradnl" sz="1600" b="1" dirty="0"/>
              <a:t>de marzo de 1885.</a:t>
            </a:r>
          </a:p>
          <a:p>
            <a:pPr marL="0" indent="0" algn="just">
              <a:buNone/>
            </a:pPr>
            <a:r>
              <a:rPr lang="es-ES_tradnl" sz="1600" b="1" dirty="0" smtClean="0"/>
              <a:t>abarca mucho </a:t>
            </a:r>
            <a:r>
              <a:rPr lang="es-ES_tradnl" sz="1600" b="1" dirty="0"/>
              <a:t>más que la mera predicación. A fin de cumplir la sagrada </a:t>
            </a:r>
            <a:r>
              <a:rPr lang="es-ES_tradnl" sz="1600" b="1" dirty="0" smtClean="0"/>
              <a:t>e importante </a:t>
            </a:r>
            <a:r>
              <a:rPr lang="es-ES_tradnl" sz="1600" b="1" dirty="0"/>
              <a:t>obra cargada de intereses eternos, el ministro </a:t>
            </a:r>
            <a:r>
              <a:rPr lang="es-ES_tradnl" sz="1600" b="1" dirty="0" smtClean="0"/>
              <a:t>(la diaconisa) debe </a:t>
            </a:r>
            <a:r>
              <a:rPr lang="es-ES_tradnl" sz="1600" b="1" dirty="0"/>
              <a:t>ser </a:t>
            </a:r>
            <a:r>
              <a:rPr lang="es-ES_tradnl" sz="1600" b="1" dirty="0" smtClean="0"/>
              <a:t>una persona con </a:t>
            </a:r>
            <a:r>
              <a:rPr lang="es-ES_tradnl" sz="1600" b="1" dirty="0"/>
              <a:t>una devoción vital, o su obra no será aceptada por </a:t>
            </a:r>
            <a:r>
              <a:rPr lang="es-ES_tradnl" sz="1600" b="1" dirty="0" smtClean="0"/>
              <a:t>Dios. Debe </a:t>
            </a:r>
            <a:r>
              <a:rPr lang="es-ES_tradnl" sz="1600" b="1" dirty="0"/>
              <a:t>ser </a:t>
            </a:r>
            <a:r>
              <a:rPr lang="es-ES_tradnl" sz="1600" b="1" dirty="0" smtClean="0"/>
              <a:t>una persona que </a:t>
            </a:r>
            <a:r>
              <a:rPr lang="es-ES_tradnl" sz="1600" b="1" dirty="0"/>
              <a:t>no tenga una exaltada opinión de sí </a:t>
            </a:r>
            <a:r>
              <a:rPr lang="es-ES_tradnl" sz="1600" b="1" dirty="0" smtClean="0"/>
              <a:t>mismo o </a:t>
            </a:r>
            <a:r>
              <a:rPr lang="es-ES_tradnl" sz="1600" b="1" dirty="0"/>
              <a:t>de su propia habilidad, sino alguien que perderá el sentido de </a:t>
            </a:r>
            <a:r>
              <a:rPr lang="es-ES_tradnl" sz="1600" b="1" dirty="0" smtClean="0"/>
              <a:t>su importancia </a:t>
            </a:r>
            <a:r>
              <a:rPr lang="es-ES_tradnl" sz="1600" b="1" dirty="0"/>
              <a:t>ante la exaltada visión que él tiene de la </a:t>
            </a:r>
            <a:r>
              <a:rPr lang="es-ES_tradnl" sz="1600" b="1" dirty="0" smtClean="0"/>
              <a:t>incomparable misericordia </a:t>
            </a:r>
            <a:r>
              <a:rPr lang="es-ES_tradnl" sz="1600" b="1" dirty="0"/>
              <a:t>y amor de Jesucristo. Es entonces cuando camina </a:t>
            </a:r>
            <a:r>
              <a:rPr lang="es-ES_tradnl" sz="1600" b="1" dirty="0" smtClean="0"/>
              <a:t>muy cerca </a:t>
            </a:r>
            <a:r>
              <a:rPr lang="es-ES_tradnl" sz="1600" b="1" dirty="0"/>
              <a:t>de </a:t>
            </a:r>
            <a:r>
              <a:rPr lang="es-ES_tradnl" sz="1600" b="1" dirty="0" smtClean="0"/>
              <a:t>Dios... </a:t>
            </a:r>
            <a:r>
              <a:rPr lang="es-ES_tradnl" sz="1600" b="1" dirty="0"/>
              <a:t>No se exaltará a sí mismo, en palabra o acciones, </a:t>
            </a:r>
            <a:r>
              <a:rPr lang="es-ES_tradnl" sz="1600" b="1" dirty="0" smtClean="0"/>
              <a:t>pero en </a:t>
            </a:r>
            <a:r>
              <a:rPr lang="es-ES_tradnl" sz="1600" b="1" dirty="0"/>
              <a:t>conversación privada hablará de </a:t>
            </a:r>
            <a:r>
              <a:rPr lang="es-ES_tradnl" sz="1600" b="1" dirty="0" smtClean="0"/>
              <a:t>Cristo… </a:t>
            </a:r>
            <a:r>
              <a:rPr lang="es-ES_tradnl" sz="1600" b="1" dirty="0" err="1" smtClean="0"/>
              <a:t>The</a:t>
            </a:r>
            <a:r>
              <a:rPr lang="es-ES_tradnl" sz="1600" b="1" dirty="0" smtClean="0"/>
              <a:t> </a:t>
            </a:r>
            <a:r>
              <a:rPr lang="es-ES_tradnl" sz="1600" b="1" dirty="0" err="1" smtClean="0"/>
              <a:t>Review</a:t>
            </a:r>
            <a:r>
              <a:rPr lang="es-ES_tradnl" sz="1600" b="1" dirty="0"/>
              <a:t> </a:t>
            </a:r>
            <a:r>
              <a:rPr lang="es-ES_tradnl" sz="1600" b="1" dirty="0" smtClean="0"/>
              <a:t>and </a:t>
            </a:r>
            <a:r>
              <a:rPr lang="es-ES_tradnl" sz="1600" b="1" dirty="0" err="1"/>
              <a:t>Herald</a:t>
            </a:r>
            <a:r>
              <a:rPr lang="es-ES_tradnl" sz="1600" b="1" dirty="0"/>
              <a:t>, 22 de febrero de 1887.</a:t>
            </a:r>
          </a:p>
          <a:p>
            <a:pPr marL="0" indent="0">
              <a:buNone/>
            </a:pPr>
            <a:endParaRPr lang="es-ES_tradnl" sz="2000" b="1" dirty="0"/>
          </a:p>
        </p:txBody>
      </p:sp>
    </p:spTree>
    <p:extLst>
      <p:ext uri="{BB962C8B-B14F-4D97-AF65-F5344CB8AC3E}">
        <p14:creationId xmlns:p14="http://schemas.microsoft.com/office/powerpoint/2010/main" val="7734595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Marcador de contenido 2"/>
          <p:cNvSpPr>
            <a:spLocks noGrp="1"/>
          </p:cNvSpPr>
          <p:nvPr>
            <p:ph idx="1"/>
          </p:nvPr>
        </p:nvSpPr>
        <p:spPr>
          <a:xfrm>
            <a:off x="3535680" y="521208"/>
            <a:ext cx="7132320" cy="5884355"/>
          </a:xfrm>
        </p:spPr>
        <p:txBody>
          <a:bodyPr>
            <a:noAutofit/>
          </a:bodyPr>
          <a:lstStyle/>
          <a:p>
            <a:pPr marL="0" indent="0">
              <a:buNone/>
            </a:pPr>
            <a:r>
              <a:rPr lang="es-ES_tradnl" sz="2000" b="1" dirty="0" smtClean="0"/>
              <a:t>Hermano </a:t>
            </a:r>
            <a:r>
              <a:rPr lang="es-ES_tradnl" sz="2000" b="1" dirty="0"/>
              <a:t>R., me fue mostrado el marcado </a:t>
            </a:r>
            <a:r>
              <a:rPr lang="es-ES_tradnl" sz="2000" b="1" dirty="0" smtClean="0"/>
              <a:t>contraste entre </a:t>
            </a:r>
            <a:r>
              <a:rPr lang="es-ES_tradnl" sz="2000" b="1" dirty="0"/>
              <a:t>los requerimientos de la Palabra de Dios y el curso que </a:t>
            </a:r>
            <a:r>
              <a:rPr lang="es-ES_tradnl" sz="2000" b="1" dirty="0" smtClean="0"/>
              <a:t>ha tomado </a:t>
            </a:r>
            <a:r>
              <a:rPr lang="es-ES_tradnl" sz="2000" b="1" dirty="0"/>
              <a:t>su labor. Usted ha sido descuidado en sus palabras y en </a:t>
            </a:r>
            <a:r>
              <a:rPr lang="es-ES_tradnl" sz="2000" b="1" dirty="0" smtClean="0"/>
              <a:t>su comportamiento</a:t>
            </a:r>
            <a:r>
              <a:rPr lang="es-ES_tradnl" sz="2000" b="1" dirty="0"/>
              <a:t>. Las ovejas han llevado la carga de cuidar de su </a:t>
            </a:r>
            <a:r>
              <a:rPr lang="es-ES_tradnl" sz="2000" b="1" dirty="0" smtClean="0"/>
              <a:t>pastor-diaconisa, de </a:t>
            </a:r>
            <a:r>
              <a:rPr lang="es-ES_tradnl" sz="2000" b="1" dirty="0"/>
              <a:t>amonestar, de corregir, de exhortar, y de llorar por la </a:t>
            </a:r>
            <a:r>
              <a:rPr lang="es-ES_tradnl" sz="2000" b="1" dirty="0" smtClean="0"/>
              <a:t>conducta imprudente </a:t>
            </a:r>
            <a:r>
              <a:rPr lang="es-ES_tradnl" sz="2000" b="1" dirty="0"/>
              <a:t>de su pastor</a:t>
            </a:r>
            <a:r>
              <a:rPr lang="es-ES_tradnl" sz="2000" b="1" dirty="0" smtClean="0"/>
              <a:t>,-diaconisa; quien </a:t>
            </a:r>
            <a:r>
              <a:rPr lang="es-ES_tradnl" sz="2000" b="1" dirty="0"/>
              <a:t>al aceptar su nombramiento, </a:t>
            </a:r>
            <a:r>
              <a:rPr lang="es-ES_tradnl" sz="2000" b="1" dirty="0" smtClean="0"/>
              <a:t>reconoce que  </a:t>
            </a:r>
            <a:r>
              <a:rPr lang="es-ES_tradnl" sz="2000" b="1" dirty="0"/>
              <a:t>es el portavoz de Dios. </a:t>
            </a:r>
            <a:endParaRPr lang="es-ES_tradnl" sz="2000" b="1" dirty="0" smtClean="0"/>
          </a:p>
          <a:p>
            <a:pPr marL="0" indent="0">
              <a:buNone/>
            </a:pPr>
            <a:r>
              <a:rPr lang="es-ES_tradnl" sz="2000" b="1" dirty="0" smtClean="0"/>
              <a:t>Sin </a:t>
            </a:r>
            <a:r>
              <a:rPr lang="es-ES_tradnl" sz="2000" b="1" dirty="0"/>
              <a:t>embargo cuida de sí </a:t>
            </a:r>
            <a:r>
              <a:rPr lang="es-ES_tradnl" sz="2000" b="1" dirty="0" smtClean="0"/>
              <a:t>mismo mucho </a:t>
            </a:r>
            <a:r>
              <a:rPr lang="es-ES_tradnl" sz="2000" b="1" dirty="0"/>
              <a:t>más que de las pobres ovejas. No ha sentido </a:t>
            </a:r>
            <a:r>
              <a:rPr lang="es-ES_tradnl" sz="2000" b="1" dirty="0" smtClean="0"/>
              <a:t>preocupación por </a:t>
            </a:r>
            <a:r>
              <a:rPr lang="es-ES_tradnl" sz="2000" b="1" dirty="0"/>
              <a:t>las almas. Usted no ha salido a sus labores llorando y orando </a:t>
            </a:r>
            <a:r>
              <a:rPr lang="es-ES_tradnl" sz="2000" b="1" dirty="0" smtClean="0"/>
              <a:t>por las </a:t>
            </a:r>
            <a:r>
              <a:rPr lang="es-ES_tradnl" sz="2000" b="1" dirty="0"/>
              <a:t>almas de los pecadores que podrían ser convertidas. Si </a:t>
            </a:r>
            <a:r>
              <a:rPr lang="es-ES_tradnl" sz="2000" b="1" dirty="0" smtClean="0"/>
              <a:t>hubiera hecho </a:t>
            </a:r>
            <a:r>
              <a:rPr lang="es-ES_tradnl" sz="2000" b="1" dirty="0"/>
              <a:t>esto estaría sembrando semillas que brotarían después </a:t>
            </a:r>
            <a:r>
              <a:rPr lang="es-ES_tradnl" sz="2000" b="1" dirty="0" smtClean="0"/>
              <a:t>de muchos   días </a:t>
            </a:r>
            <a:r>
              <a:rPr lang="es-ES_tradnl" sz="2000" b="1" dirty="0"/>
              <a:t>y llevarían fruto para la gloria de </a:t>
            </a:r>
            <a:r>
              <a:rPr lang="es-ES_tradnl" sz="2000" b="1" dirty="0" smtClean="0"/>
              <a:t>Dios.</a:t>
            </a:r>
            <a:endParaRPr lang="es-ES_tradnl" sz="2000" b="1" dirty="0"/>
          </a:p>
          <a:p>
            <a:pPr marL="0" indent="0">
              <a:buNone/>
            </a:pPr>
            <a:endParaRPr lang="es-ES_tradnl" sz="2900" dirty="0"/>
          </a:p>
        </p:txBody>
      </p:sp>
      <p:sp>
        <p:nvSpPr>
          <p:cNvPr id="5" name="Título 1"/>
          <p:cNvSpPr>
            <a:spLocks noGrp="1"/>
          </p:cNvSpPr>
          <p:nvPr>
            <p:ph type="title"/>
          </p:nvPr>
        </p:nvSpPr>
        <p:spPr>
          <a:xfrm>
            <a:off x="3535680" y="4399280"/>
            <a:ext cx="8859982" cy="889001"/>
          </a:xfrm>
        </p:spPr>
        <p:txBody>
          <a:bodyPr>
            <a:normAutofit/>
          </a:bodyPr>
          <a:lstStyle/>
          <a:p>
            <a:r>
              <a:rPr lang="es-ES_tradnl" sz="2400" dirty="0">
                <a:latin typeface="Abadi MT Condensed Extra Bold" charset="0"/>
                <a:ea typeface="Abadi MT Condensed Extra Bold" charset="0"/>
                <a:cs typeface="Abadi MT Condensed Extra Bold" charset="0"/>
              </a:rPr>
              <a:t>3</a:t>
            </a:r>
            <a:r>
              <a:rPr lang="es-ES_tradnl" sz="2400" dirty="0" smtClean="0">
                <a:latin typeface="Abadi MT Condensed Extra Bold" charset="0"/>
                <a:ea typeface="Abadi MT Condensed Extra Bold" charset="0"/>
                <a:cs typeface="Abadi MT Condensed Extra Bold" charset="0"/>
              </a:rPr>
              <a:t> TESTIMONIOS. 234</a:t>
            </a:r>
            <a:endParaRPr lang="es-ES_tradnl" sz="24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426079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2" name="Título 1"/>
          <p:cNvSpPr>
            <a:spLocks noGrp="1"/>
          </p:cNvSpPr>
          <p:nvPr>
            <p:ph type="title"/>
          </p:nvPr>
        </p:nvSpPr>
        <p:spPr>
          <a:xfrm>
            <a:off x="3178743" y="4739958"/>
            <a:ext cx="8859982" cy="1325563"/>
          </a:xfrm>
        </p:spPr>
        <p:txBody>
          <a:bodyPr>
            <a:normAutofit/>
          </a:bodyPr>
          <a:lstStyle/>
          <a:p>
            <a:r>
              <a:rPr lang="es-ES_tradnl" sz="2800" dirty="0" smtClean="0">
                <a:latin typeface="Abadi MT Condensed Extra Bold" charset="0"/>
                <a:ea typeface="Abadi MT Condensed Extra Bold" charset="0"/>
                <a:cs typeface="Abadi MT Condensed Extra Bold" charset="0"/>
              </a:rPr>
              <a:t>2 TESTIMONIOS. 301.3</a:t>
            </a:r>
            <a:endParaRPr lang="es-ES_tradnl" sz="2800" dirty="0">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3245877" y="229175"/>
            <a:ext cx="8725714" cy="5338951"/>
          </a:xfrm>
        </p:spPr>
        <p:txBody>
          <a:bodyPr>
            <a:noAutofit/>
          </a:bodyPr>
          <a:lstStyle/>
          <a:p>
            <a:pPr marL="0" indent="0" algn="just">
              <a:buNone/>
            </a:pPr>
            <a:r>
              <a:rPr lang="es-ES_tradnl" dirty="0"/>
              <a:t>Los que están en lugar de Cristo rogando que las almas se reconcilien con Dios, </a:t>
            </a:r>
            <a:r>
              <a:rPr lang="es-ES_tradnl" b="1" dirty="0"/>
              <a:t>deberían manifestar </a:t>
            </a:r>
            <a:r>
              <a:rPr lang="es-ES_tradnl" dirty="0"/>
              <a:t>por precepto y ejemplo un </a:t>
            </a:r>
            <a:r>
              <a:rPr lang="es-ES_tradnl" b="1" dirty="0"/>
              <a:t>interés</a:t>
            </a:r>
            <a:r>
              <a:rPr lang="es-ES_tradnl" dirty="0"/>
              <a:t> inalterable por su </a:t>
            </a:r>
            <a:r>
              <a:rPr lang="es-ES_tradnl" b="1" dirty="0"/>
              <a:t>salvación</a:t>
            </a:r>
            <a:r>
              <a:rPr lang="es-ES_tradnl" dirty="0"/>
              <a:t>. Su </a:t>
            </a:r>
            <a:r>
              <a:rPr lang="es-ES_tradnl" b="1" dirty="0"/>
              <a:t>fervor, perseverancia, abnegación y espíritu de sacrificio</a:t>
            </a:r>
            <a:r>
              <a:rPr lang="es-ES_tradnl" dirty="0"/>
              <a:t> deberían de exceder la diligencia y la sinceridad de los que procuran las ganancias terrenales, en la medida en que </a:t>
            </a:r>
            <a:r>
              <a:rPr lang="es-ES_tradnl" b="1" u="sng" dirty="0"/>
              <a:t>las almas son más valiosas</a:t>
            </a:r>
            <a:r>
              <a:rPr lang="es-ES_tradnl" dirty="0"/>
              <a:t> </a:t>
            </a:r>
            <a:r>
              <a:rPr lang="es-ES_tradnl" dirty="0" smtClean="0"/>
              <a:t>que </a:t>
            </a:r>
            <a:r>
              <a:rPr lang="es-ES_tradnl" dirty="0"/>
              <a:t>el de una empresa terrenal. La importancia de toda empresa mundana es trivial comparada con la obra de salvar almas. Las cosas de la tierra no son duraderas, aunque cuesten mucho. Pero un alma salvada resplandecerá en el reino de los cielos por las edades eternas. </a:t>
            </a:r>
          </a:p>
        </p:txBody>
      </p:sp>
    </p:spTree>
    <p:extLst>
      <p:ext uri="{BB962C8B-B14F-4D97-AF65-F5344CB8AC3E}">
        <p14:creationId xmlns:p14="http://schemas.microsoft.com/office/powerpoint/2010/main" val="11962569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394055804"/>
              </p:ext>
            </p:extLst>
          </p:nvPr>
        </p:nvGraphicFramePr>
        <p:xfrm>
          <a:off x="2721088" y="174345"/>
          <a:ext cx="8957832" cy="6492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1428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2" name="Título 1"/>
          <p:cNvSpPr>
            <a:spLocks noGrp="1"/>
          </p:cNvSpPr>
          <p:nvPr>
            <p:ph type="title"/>
          </p:nvPr>
        </p:nvSpPr>
        <p:spPr>
          <a:xfrm>
            <a:off x="3284969" y="2378291"/>
            <a:ext cx="8373631" cy="1325563"/>
          </a:xfrm>
        </p:spPr>
        <p:txBody>
          <a:bodyPr>
            <a:noAutofit/>
          </a:bodyPr>
          <a:lstStyle/>
          <a:p>
            <a:pPr lvl="0" algn="ctr"/>
            <a:r>
              <a:rPr lang="es-ES_tradnl" sz="5400" dirty="0" smtClean="0">
                <a:latin typeface="Abadi MT Condensed Extra Bold" charset="0"/>
                <a:ea typeface="Abadi MT Condensed Extra Bold" charset="0"/>
                <a:cs typeface="Abadi MT Condensed Extra Bold" charset="0"/>
              </a:rPr>
              <a:t>ESTAS DISPUESTA A DEJARTE GUIAR POR DIOS PARA CUIDAR DE LA GREY DE DIOS?</a:t>
            </a:r>
            <a:endParaRPr lang="es-CO" sz="54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223755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5" name="Título 1"/>
          <p:cNvSpPr>
            <a:spLocks noGrp="1"/>
          </p:cNvSpPr>
          <p:nvPr>
            <p:ph type="title"/>
          </p:nvPr>
        </p:nvSpPr>
        <p:spPr>
          <a:xfrm>
            <a:off x="2819400" y="920366"/>
            <a:ext cx="9372600" cy="3527079"/>
          </a:xfrm>
        </p:spPr>
        <p:txBody>
          <a:bodyPr vert="horz" lIns="91440" tIns="45720" rIns="91440" bIns="45720" rtlCol="0" anchor="t">
            <a:noAutofit/>
          </a:bodyPr>
          <a:lstStyle/>
          <a:p>
            <a:pPr algn="ctr"/>
            <a:r>
              <a:rPr lang="en-US" sz="2000" dirty="0">
                <a:latin typeface="Abadi MT Condensed Extra Bold" charset="0"/>
                <a:ea typeface="Abadi MT Condensed Extra Bold" charset="0"/>
                <a:cs typeface="Abadi MT Condensed Extra Bold" charset="0"/>
              </a:rPr>
              <a:t> </a:t>
            </a:r>
            <a:r>
              <a:rPr lang="en-US" dirty="0">
                <a:latin typeface="Abadi MT Condensed Extra Bold" charset="0"/>
                <a:ea typeface="Abadi MT Condensed Extra Bold" charset="0"/>
                <a:cs typeface="Abadi MT Condensed Extra Bold" charset="0"/>
              </a:rPr>
              <a:t>1 PEDRO </a:t>
            </a:r>
            <a:r>
              <a:rPr lang="en-US" dirty="0" smtClean="0">
                <a:latin typeface="Abadi MT Condensed Extra Bold" charset="0"/>
                <a:ea typeface="Abadi MT Condensed Extra Bold" charset="0"/>
                <a:cs typeface="Abadi MT Condensed Extra Bold" charset="0"/>
              </a:rPr>
              <a:t>5:2-4</a:t>
            </a:r>
            <a:r>
              <a:rPr lang="en-US" dirty="0">
                <a:latin typeface="Abadi MT Condensed Extra Bold" charset="0"/>
                <a:ea typeface="Abadi MT Condensed Extra Bold" charset="0"/>
                <a:cs typeface="Abadi MT Condensed Extra Bold" charset="0"/>
              </a:rPr>
              <a:t/>
            </a:r>
            <a:br>
              <a:rPr lang="en-US" dirty="0">
                <a:latin typeface="Abadi MT Condensed Extra Bold" charset="0"/>
                <a:ea typeface="Abadi MT Condensed Extra Bold" charset="0"/>
                <a:cs typeface="Abadi MT Condensed Extra Bold" charset="0"/>
              </a:rPr>
            </a:br>
            <a:r>
              <a:rPr lang="en-US" sz="2000" dirty="0">
                <a:latin typeface="Abadi MT Condensed Extra Bold" charset="0"/>
                <a:ea typeface="Abadi MT Condensed Extra Bold" charset="0"/>
                <a:cs typeface="Abadi MT Condensed Extra Bold" charset="0"/>
              </a:rPr>
              <a:t/>
            </a:r>
            <a:br>
              <a:rPr lang="en-US" sz="2000" dirty="0">
                <a:latin typeface="Abadi MT Condensed Extra Bold" charset="0"/>
                <a:ea typeface="Abadi MT Condensed Extra Bold" charset="0"/>
                <a:cs typeface="Abadi MT Condensed Extra Bold" charset="0"/>
              </a:rPr>
            </a:br>
            <a:r>
              <a:rPr lang="en-US" sz="2000" u="sng" dirty="0" err="1" smtClean="0">
                <a:latin typeface="Abadi MT Condensed Extra Bold" charset="0"/>
                <a:ea typeface="Abadi MT Condensed Extra Bold" charset="0"/>
                <a:cs typeface="Abadi MT Condensed Extra Bold" charset="0"/>
              </a:rPr>
              <a:t>Apacentad</a:t>
            </a:r>
            <a:r>
              <a:rPr lang="en-US" sz="2000" u="sng" dirty="0" smtClean="0">
                <a:latin typeface="Abadi MT Condensed Extra Bold" charset="0"/>
                <a:ea typeface="Abadi MT Condensed Extra Bold" charset="0"/>
                <a:cs typeface="Abadi MT Condensed Extra Bold" charset="0"/>
              </a:rPr>
              <a:t> </a:t>
            </a:r>
            <a:r>
              <a:rPr lang="en-US" sz="2000" u="sng" dirty="0">
                <a:latin typeface="Abadi MT Condensed Extra Bold" charset="0"/>
                <a:ea typeface="Abadi MT Condensed Extra Bold" charset="0"/>
                <a:cs typeface="Abadi MT Condensed Extra Bold" charset="0"/>
              </a:rPr>
              <a:t>la grey de Dios</a:t>
            </a:r>
            <a:r>
              <a:rPr lang="en-US" sz="2000" dirty="0">
                <a:latin typeface="Abadi MT Condensed Extra Bold" charset="0"/>
                <a:ea typeface="Abadi MT Condensed Extra Bold" charset="0"/>
                <a:cs typeface="Abadi MT Condensed Extra Bold" charset="0"/>
              </a:rPr>
              <a:t> que está entre vosotros, </a:t>
            </a:r>
            <a:r>
              <a:rPr lang="en-US" sz="2000" u="sng" dirty="0">
                <a:latin typeface="Abadi MT Condensed Extra Bold" charset="0"/>
                <a:ea typeface="Abadi MT Condensed Extra Bold" charset="0"/>
                <a:cs typeface="Abadi MT Condensed Extra Bold" charset="0"/>
              </a:rPr>
              <a:t>cuidando de ella</a:t>
            </a:r>
            <a:r>
              <a:rPr lang="en-US" sz="2000" dirty="0">
                <a:latin typeface="Abadi MT Condensed Extra Bold" charset="0"/>
                <a:ea typeface="Abadi MT Condensed Extra Bold" charset="0"/>
                <a:cs typeface="Abadi MT Condensed Extra Bold" charset="0"/>
              </a:rPr>
              <a:t>, no por fuerza, sino voluntariamente; no por ganancia deshonesta, sino con ánimo pronto; </a:t>
            </a:r>
            <a:r>
              <a:rPr lang="en-US" sz="2000" b="1" baseline="30000" dirty="0">
                <a:latin typeface="Abadi MT Condensed Extra Bold" charset="0"/>
                <a:ea typeface="Abadi MT Condensed Extra Bold" charset="0"/>
                <a:cs typeface="Abadi MT Condensed Extra Bold" charset="0"/>
              </a:rPr>
              <a:t> </a:t>
            </a:r>
            <a:r>
              <a:rPr lang="en-US" sz="2000" dirty="0">
                <a:latin typeface="Abadi MT Condensed Extra Bold" charset="0"/>
                <a:ea typeface="Abadi MT Condensed Extra Bold" charset="0"/>
                <a:cs typeface="Abadi MT Condensed Extra Bold" charset="0"/>
              </a:rPr>
              <a:t>no como teniendo señorío sobre los que están a vuestro cuidado, sino siendo ejemplos de la grey</a:t>
            </a:r>
            <a:r>
              <a:rPr lang="en-US" sz="2000" dirty="0" smtClean="0">
                <a:latin typeface="Abadi MT Condensed Extra Bold" charset="0"/>
                <a:ea typeface="Abadi MT Condensed Extra Bold" charset="0"/>
                <a:cs typeface="Abadi MT Condensed Extra Bold" charset="0"/>
              </a:rPr>
              <a:t>.</a:t>
            </a:r>
            <a:br>
              <a:rPr lang="en-US" sz="2000" dirty="0" smtClean="0">
                <a:latin typeface="Abadi MT Condensed Extra Bold" charset="0"/>
                <a:ea typeface="Abadi MT Condensed Extra Bold" charset="0"/>
                <a:cs typeface="Abadi MT Condensed Extra Bold" charset="0"/>
              </a:rPr>
            </a:br>
            <a:r>
              <a:rPr lang="en-US" sz="2000" dirty="0" smtClean="0">
                <a:latin typeface="Abadi MT Condensed Extra Bold" charset="0"/>
                <a:ea typeface="Abadi MT Condensed Extra Bold" charset="0"/>
                <a:cs typeface="Abadi MT Condensed Extra Bold" charset="0"/>
              </a:rPr>
              <a:t/>
            </a:r>
            <a:br>
              <a:rPr lang="en-US" sz="2000" dirty="0" smtClean="0">
                <a:latin typeface="Abadi MT Condensed Extra Bold" charset="0"/>
                <a:ea typeface="Abadi MT Condensed Extra Bold" charset="0"/>
                <a:cs typeface="Abadi MT Condensed Extra Bold" charset="0"/>
              </a:rPr>
            </a:br>
            <a:r>
              <a:rPr lang="en-US" sz="2000" dirty="0" smtClean="0">
                <a:latin typeface="Abadi MT Condensed Extra Bold" charset="0"/>
                <a:ea typeface="Abadi MT Condensed Extra Bold" charset="0"/>
                <a:cs typeface="Abadi MT Condensed Extra Bold" charset="0"/>
              </a:rPr>
              <a:t> </a:t>
            </a:r>
            <a:r>
              <a:rPr lang="en-US" sz="2800" b="1" u="sng" dirty="0">
                <a:latin typeface="Abadi MT Condensed Extra Bold" charset="0"/>
                <a:ea typeface="Abadi MT Condensed Extra Bold" charset="0"/>
                <a:cs typeface="Abadi MT Condensed Extra Bold" charset="0"/>
              </a:rPr>
              <a:t>Y </a:t>
            </a:r>
            <a:r>
              <a:rPr lang="en-US" sz="2800" b="1" u="sng" dirty="0" err="1">
                <a:latin typeface="Abadi MT Condensed Extra Bold" charset="0"/>
                <a:ea typeface="Abadi MT Condensed Extra Bold" charset="0"/>
                <a:cs typeface="Abadi MT Condensed Extra Bold" charset="0"/>
              </a:rPr>
              <a:t>cuando</a:t>
            </a:r>
            <a:r>
              <a:rPr lang="en-US" sz="2800" b="1" u="sng" dirty="0">
                <a:latin typeface="Abadi MT Condensed Extra Bold" charset="0"/>
                <a:ea typeface="Abadi MT Condensed Extra Bold" charset="0"/>
                <a:cs typeface="Abadi MT Condensed Extra Bold" charset="0"/>
              </a:rPr>
              <a:t> </a:t>
            </a:r>
            <a:r>
              <a:rPr lang="en-US" sz="2800" b="1" u="sng" dirty="0" err="1">
                <a:latin typeface="Abadi MT Condensed Extra Bold" charset="0"/>
                <a:ea typeface="Abadi MT Condensed Extra Bold" charset="0"/>
                <a:cs typeface="Abadi MT Condensed Extra Bold" charset="0"/>
              </a:rPr>
              <a:t>aparezca</a:t>
            </a:r>
            <a:r>
              <a:rPr lang="en-US" sz="2800" b="1" u="sng" dirty="0">
                <a:latin typeface="Abadi MT Condensed Extra Bold" charset="0"/>
                <a:ea typeface="Abadi MT Condensed Extra Bold" charset="0"/>
                <a:cs typeface="Abadi MT Condensed Extra Bold" charset="0"/>
              </a:rPr>
              <a:t> el Príncipe de </a:t>
            </a:r>
            <a:r>
              <a:rPr lang="en-US" sz="2800" b="1" u="sng" dirty="0" err="1">
                <a:latin typeface="Abadi MT Condensed Extra Bold" charset="0"/>
                <a:ea typeface="Abadi MT Condensed Extra Bold" charset="0"/>
                <a:cs typeface="Abadi MT Condensed Extra Bold" charset="0"/>
              </a:rPr>
              <a:t>los</a:t>
            </a:r>
            <a:r>
              <a:rPr lang="en-US" sz="2800" b="1" u="sng" dirty="0">
                <a:latin typeface="Abadi MT Condensed Extra Bold" charset="0"/>
                <a:ea typeface="Abadi MT Condensed Extra Bold" charset="0"/>
                <a:cs typeface="Abadi MT Condensed Extra Bold" charset="0"/>
              </a:rPr>
              <a:t> </a:t>
            </a:r>
            <a:r>
              <a:rPr lang="en-US" sz="2800" b="1" u="sng" dirty="0" err="1">
                <a:latin typeface="Abadi MT Condensed Extra Bold" charset="0"/>
                <a:ea typeface="Abadi MT Condensed Extra Bold" charset="0"/>
                <a:cs typeface="Abadi MT Condensed Extra Bold" charset="0"/>
              </a:rPr>
              <a:t>pastores</a:t>
            </a:r>
            <a:r>
              <a:rPr lang="en-US" sz="2800" b="1" u="sng" dirty="0">
                <a:latin typeface="Abadi MT Condensed Extra Bold" charset="0"/>
                <a:ea typeface="Abadi MT Condensed Extra Bold" charset="0"/>
                <a:cs typeface="Abadi MT Condensed Extra Bold" charset="0"/>
              </a:rPr>
              <a:t>, </a:t>
            </a:r>
            <a:r>
              <a:rPr lang="en-US" sz="2800" b="1" u="sng" dirty="0" err="1">
                <a:latin typeface="Abadi MT Condensed Extra Bold" charset="0"/>
                <a:ea typeface="Abadi MT Condensed Extra Bold" charset="0"/>
                <a:cs typeface="Abadi MT Condensed Extra Bold" charset="0"/>
              </a:rPr>
              <a:t>vosotros</a:t>
            </a:r>
            <a:r>
              <a:rPr lang="en-US" sz="2800" b="1" u="sng" dirty="0">
                <a:latin typeface="Abadi MT Condensed Extra Bold" charset="0"/>
                <a:ea typeface="Abadi MT Condensed Extra Bold" charset="0"/>
                <a:cs typeface="Abadi MT Condensed Extra Bold" charset="0"/>
              </a:rPr>
              <a:t> </a:t>
            </a:r>
            <a:r>
              <a:rPr lang="en-US" sz="2800" b="1" u="sng" dirty="0" err="1">
                <a:latin typeface="Abadi MT Condensed Extra Bold" charset="0"/>
                <a:ea typeface="Abadi MT Condensed Extra Bold" charset="0"/>
                <a:cs typeface="Abadi MT Condensed Extra Bold" charset="0"/>
              </a:rPr>
              <a:t>recibiréis</a:t>
            </a:r>
            <a:r>
              <a:rPr lang="en-US" sz="2800" b="1" u="sng" dirty="0">
                <a:latin typeface="Abadi MT Condensed Extra Bold" charset="0"/>
                <a:ea typeface="Abadi MT Condensed Extra Bold" charset="0"/>
                <a:cs typeface="Abadi MT Condensed Extra Bold" charset="0"/>
              </a:rPr>
              <a:t> la corona incorruptible de </a:t>
            </a:r>
            <a:r>
              <a:rPr lang="en-US" sz="2800" b="1" u="sng" dirty="0" err="1">
                <a:latin typeface="Abadi MT Condensed Extra Bold" charset="0"/>
                <a:ea typeface="Abadi MT Condensed Extra Bold" charset="0"/>
                <a:cs typeface="Abadi MT Condensed Extra Bold" charset="0"/>
              </a:rPr>
              <a:t>gloria</a:t>
            </a:r>
            <a:r>
              <a:rPr lang="en-US" sz="2800" b="1" u="sng" dirty="0">
                <a:latin typeface="Abadi MT Condensed Extra Bold" charset="0"/>
                <a:ea typeface="Abadi MT Condensed Extra Bold" charset="0"/>
                <a:cs typeface="Abadi MT Condensed Extra Bold" charset="0"/>
              </a:rPr>
              <a:t>.</a:t>
            </a:r>
            <a:r>
              <a:rPr lang="en-US" sz="2800" b="1" u="sng" dirty="0" smtClean="0">
                <a:latin typeface="Abadi MT Condensed Extra Bold" charset="0"/>
                <a:ea typeface="Abadi MT Condensed Extra Bold" charset="0"/>
                <a:cs typeface="Abadi MT Condensed Extra Bold" charset="0"/>
              </a:rPr>
              <a:t> </a:t>
            </a:r>
            <a:endParaRPr lang="en-US" sz="2800" b="1" u="sng"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9974431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6" name="Título 2"/>
          <p:cNvSpPr txBox="1">
            <a:spLocks/>
          </p:cNvSpPr>
          <p:nvPr/>
        </p:nvSpPr>
        <p:spPr>
          <a:xfrm>
            <a:off x="1993669" y="1629317"/>
            <a:ext cx="9390611" cy="1665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4800" dirty="0" smtClean="0">
                <a:effectLst>
                  <a:glow rad="101600">
                    <a:schemeClr val="bg1">
                      <a:alpha val="60000"/>
                    </a:schemeClr>
                  </a:glow>
                </a:effectLst>
                <a:latin typeface="Abadi MT Condensed Extra Bold" charset="0"/>
                <a:ea typeface="Abadi MT Condensed Extra Bold" charset="0"/>
                <a:cs typeface="Abadi MT Condensed Extra Bold" charset="0"/>
              </a:rPr>
              <a:t>DIOS TE BENDIGA!</a:t>
            </a:r>
            <a:r>
              <a:rPr lang="es-ES_tradnl" dirty="0" smtClean="0">
                <a:effectLst>
                  <a:glow rad="101600">
                    <a:schemeClr val="bg1">
                      <a:alpha val="60000"/>
                    </a:schemeClr>
                  </a:glow>
                </a:effectLst>
                <a:latin typeface="Abadi MT Condensed Extra Bold" charset="0"/>
                <a:ea typeface="Abadi MT Condensed Extra Bold" charset="0"/>
                <a:cs typeface="Abadi MT Condensed Extra Bold" charset="0"/>
              </a:rPr>
              <a:t> </a:t>
            </a:r>
            <a:endParaRPr lang="es-ES_tradnl"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11" name="Subtítulo 2"/>
          <p:cNvSpPr txBox="1">
            <a:spLocks/>
          </p:cNvSpPr>
          <p:nvPr/>
        </p:nvSpPr>
        <p:spPr>
          <a:xfrm>
            <a:off x="2567172" y="5832230"/>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s-ES_tradnl" b="1" dirty="0"/>
          </a:p>
        </p:txBody>
      </p:sp>
    </p:spTree>
    <p:extLst>
      <p:ext uri="{BB962C8B-B14F-4D97-AF65-F5344CB8AC3E}">
        <p14:creationId xmlns:p14="http://schemas.microsoft.com/office/powerpoint/2010/main" val="5756104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2"/>
            <a:ext cx="12191999" cy="6890866"/>
          </a:xfrm>
          <a:prstGeom prst="rect">
            <a:avLst/>
          </a:prstGeom>
        </p:spPr>
      </p:pic>
      <p:sp>
        <p:nvSpPr>
          <p:cNvPr id="5" name="CuadroTexto 4"/>
          <p:cNvSpPr txBox="1"/>
          <p:nvPr/>
        </p:nvSpPr>
        <p:spPr>
          <a:xfrm>
            <a:off x="4949396" y="251103"/>
            <a:ext cx="6254081" cy="1200329"/>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PABLO RECOMIENDA A LOS Y LAS LÍDERES ECLESIASTICOS</a:t>
            </a:r>
            <a:endParaRPr lang="es-ES_tradnl" sz="3600" dirty="0">
              <a:latin typeface="Abadi MT Condensed Extra Bold" charset="0"/>
              <a:ea typeface="Abadi MT Condensed Extra Bold" charset="0"/>
              <a:cs typeface="Abadi MT Condensed Extra Bold" charset="0"/>
            </a:endParaRPr>
          </a:p>
        </p:txBody>
      </p:sp>
      <p:sp>
        <p:nvSpPr>
          <p:cNvPr id="2" name="Título 1"/>
          <p:cNvSpPr>
            <a:spLocks noGrp="1"/>
          </p:cNvSpPr>
          <p:nvPr>
            <p:ph type="title"/>
          </p:nvPr>
        </p:nvSpPr>
        <p:spPr>
          <a:xfrm>
            <a:off x="3938022" y="1970312"/>
            <a:ext cx="7702291" cy="3527079"/>
          </a:xfrm>
        </p:spPr>
        <p:txBody>
          <a:bodyPr vert="horz" lIns="91440" tIns="45720" rIns="91440" bIns="45720" rtlCol="0" anchor="t">
            <a:noAutofit/>
          </a:bodyPr>
          <a:lstStyle/>
          <a:p>
            <a:pPr algn="ctr"/>
            <a:r>
              <a:rPr lang="en-US" sz="3200" dirty="0">
                <a:latin typeface="Abadi MT Condensed Extra Bold" charset="0"/>
                <a:ea typeface="Abadi MT Condensed Extra Bold" charset="0"/>
                <a:cs typeface="Abadi MT Condensed Extra Bold" charset="0"/>
              </a:rPr>
              <a:t> 1 PEDRO </a:t>
            </a:r>
            <a:r>
              <a:rPr lang="en-US" sz="3200" dirty="0" smtClean="0">
                <a:latin typeface="Abadi MT Condensed Extra Bold" charset="0"/>
                <a:ea typeface="Abadi MT Condensed Extra Bold" charset="0"/>
                <a:cs typeface="Abadi MT Condensed Extra Bold" charset="0"/>
              </a:rPr>
              <a:t>5:2-3</a:t>
            </a:r>
            <a:r>
              <a:rPr lang="en-US" sz="3200" dirty="0">
                <a:latin typeface="Abadi MT Condensed Extra Bold" charset="0"/>
                <a:ea typeface="Abadi MT Condensed Extra Bold" charset="0"/>
                <a:cs typeface="Abadi MT Condensed Extra Bold" charset="0"/>
              </a:rPr>
              <a:t/>
            </a:r>
            <a:br>
              <a:rPr lang="en-US" sz="3200" dirty="0">
                <a:latin typeface="Abadi MT Condensed Extra Bold" charset="0"/>
                <a:ea typeface="Abadi MT Condensed Extra Bold" charset="0"/>
                <a:cs typeface="Abadi MT Condensed Extra Bold" charset="0"/>
              </a:rPr>
            </a:br>
            <a:r>
              <a:rPr lang="en-US" sz="3200" dirty="0">
                <a:latin typeface="Abadi MT Condensed Extra Bold" charset="0"/>
                <a:ea typeface="Abadi MT Condensed Extra Bold" charset="0"/>
                <a:cs typeface="Abadi MT Condensed Extra Bold" charset="0"/>
              </a:rPr>
              <a:t/>
            </a:r>
            <a:br>
              <a:rPr lang="en-US" sz="3200" dirty="0">
                <a:latin typeface="Abadi MT Condensed Extra Bold" charset="0"/>
                <a:ea typeface="Abadi MT Condensed Extra Bold" charset="0"/>
                <a:cs typeface="Abadi MT Condensed Extra Bold" charset="0"/>
              </a:rPr>
            </a:br>
            <a:r>
              <a:rPr lang="en-US" sz="2400" u="sng" dirty="0" err="1" smtClean="0">
                <a:latin typeface="Abadi MT Condensed Extra Bold" charset="0"/>
                <a:ea typeface="Abadi MT Condensed Extra Bold" charset="0"/>
                <a:cs typeface="Abadi MT Condensed Extra Bold" charset="0"/>
              </a:rPr>
              <a:t>Apacentad</a:t>
            </a:r>
            <a:r>
              <a:rPr lang="en-US" sz="2400" u="sng" dirty="0" smtClean="0">
                <a:latin typeface="Abadi MT Condensed Extra Bold" charset="0"/>
                <a:ea typeface="Abadi MT Condensed Extra Bold" charset="0"/>
                <a:cs typeface="Abadi MT Condensed Extra Bold" charset="0"/>
              </a:rPr>
              <a:t> </a:t>
            </a:r>
            <a:r>
              <a:rPr lang="en-US" sz="2400" u="sng" dirty="0">
                <a:latin typeface="Abadi MT Condensed Extra Bold" charset="0"/>
                <a:ea typeface="Abadi MT Condensed Extra Bold" charset="0"/>
                <a:cs typeface="Abadi MT Condensed Extra Bold" charset="0"/>
              </a:rPr>
              <a:t>la grey de Dios</a:t>
            </a:r>
            <a:r>
              <a:rPr lang="en-US" sz="2400" dirty="0">
                <a:latin typeface="Abadi MT Condensed Extra Bold" charset="0"/>
                <a:ea typeface="Abadi MT Condensed Extra Bold" charset="0"/>
                <a:cs typeface="Abadi MT Condensed Extra Bold" charset="0"/>
              </a:rPr>
              <a:t> que está entre vosotros, </a:t>
            </a:r>
            <a:r>
              <a:rPr lang="en-US" sz="2400" u="sng" dirty="0">
                <a:latin typeface="Abadi MT Condensed Extra Bold" charset="0"/>
                <a:ea typeface="Abadi MT Condensed Extra Bold" charset="0"/>
                <a:cs typeface="Abadi MT Condensed Extra Bold" charset="0"/>
              </a:rPr>
              <a:t>cuidando</a:t>
            </a:r>
            <a:r>
              <a:rPr lang="en-US" sz="2400" dirty="0">
                <a:latin typeface="Abadi MT Condensed Extra Bold" charset="0"/>
                <a:ea typeface="Abadi MT Condensed Extra Bold" charset="0"/>
                <a:cs typeface="Abadi MT Condensed Extra Bold" charset="0"/>
              </a:rPr>
              <a:t> de ella, no por fuerza, sino voluntariamente; no por ganancia deshonesta, sino con ánimo pronto; </a:t>
            </a:r>
            <a:r>
              <a:rPr lang="en-US" sz="2400" b="1" baseline="30000" dirty="0">
                <a:latin typeface="Abadi MT Condensed Extra Bold" charset="0"/>
                <a:ea typeface="Abadi MT Condensed Extra Bold" charset="0"/>
                <a:cs typeface="Abadi MT Condensed Extra Bold" charset="0"/>
              </a:rPr>
              <a:t> </a:t>
            </a:r>
            <a:r>
              <a:rPr lang="en-US" sz="2400" dirty="0">
                <a:latin typeface="Abadi MT Condensed Extra Bold" charset="0"/>
                <a:ea typeface="Abadi MT Condensed Extra Bold" charset="0"/>
                <a:cs typeface="Abadi MT Condensed Extra Bold" charset="0"/>
              </a:rPr>
              <a:t>no como teniendo señorío sobre los que están a vuestro cuidado, sino siendo ejemplos de la grey. </a:t>
            </a:r>
          </a:p>
        </p:txBody>
      </p:sp>
    </p:spTree>
    <p:extLst>
      <p:ext uri="{BB962C8B-B14F-4D97-AF65-F5344CB8AC3E}">
        <p14:creationId xmlns:p14="http://schemas.microsoft.com/office/powerpoint/2010/main" val="14581583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Título 2"/>
          <p:cNvSpPr>
            <a:spLocks noGrp="1"/>
          </p:cNvSpPr>
          <p:nvPr>
            <p:ph type="title"/>
          </p:nvPr>
        </p:nvSpPr>
        <p:spPr>
          <a:xfrm>
            <a:off x="3697648" y="2971800"/>
            <a:ext cx="8242383" cy="2362200"/>
          </a:xfrm>
        </p:spPr>
        <p:txBody>
          <a:bodyPr>
            <a:noAutofit/>
          </a:bodyPr>
          <a:lstStyle/>
          <a:p>
            <a:r>
              <a:rPr lang="es-ES_tradnl" sz="2800" dirty="0" smtClean="0">
                <a:latin typeface="Abadi MT Condensed Extra Bold" charset="0"/>
                <a:ea typeface="Abadi MT Condensed Extra Bold" charset="0"/>
                <a:cs typeface="Abadi MT Condensed Extra Bold" charset="0"/>
              </a:rPr>
              <a:t>La diaconisa para cuidar la grey de Dios debe procurar TODO lo necesario para que las personas que lleguen a la casa de Dios se sientan BIEN…</a:t>
            </a:r>
            <a:br>
              <a:rPr lang="es-ES_tradnl" sz="2800" dirty="0" smtClean="0">
                <a:latin typeface="Abadi MT Condensed Extra Bold" charset="0"/>
                <a:ea typeface="Abadi MT Condensed Extra Bold" charset="0"/>
                <a:cs typeface="Abadi MT Condensed Extra Bold" charset="0"/>
              </a:rPr>
            </a:br>
            <a:r>
              <a:rPr lang="es-ES_tradnl" sz="2800" dirty="0" smtClean="0">
                <a:latin typeface="Abadi MT Condensed Extra Bold" charset="0"/>
                <a:ea typeface="Abadi MT Condensed Extra Bold" charset="0"/>
                <a:cs typeface="Abadi MT Condensed Extra Bold" charset="0"/>
              </a:rPr>
              <a:t/>
            </a:r>
            <a:br>
              <a:rPr lang="es-ES_tradnl" sz="2800" dirty="0" smtClean="0">
                <a:latin typeface="Abadi MT Condensed Extra Bold" charset="0"/>
                <a:ea typeface="Abadi MT Condensed Extra Bold" charset="0"/>
                <a:cs typeface="Abadi MT Condensed Extra Bold" charset="0"/>
              </a:rPr>
            </a:br>
            <a:r>
              <a:rPr lang="es-ES_tradnl" sz="2800" dirty="0" smtClean="0">
                <a:latin typeface="Abadi MT Condensed Extra Bold" charset="0"/>
                <a:ea typeface="Abadi MT Condensed Extra Bold" charset="0"/>
                <a:cs typeface="Abadi MT Condensed Extra Bold" charset="0"/>
              </a:rPr>
              <a:t>Desde la llegada de una persona a la casa de Dios, la diaconisa será la primera cara que los feligreses y visitas vean cuando entren a la casa de Dios, desde ese momento se debe brindar atención especial y estar pendiente de todas sus necesidades.</a:t>
            </a:r>
            <a:br>
              <a:rPr lang="es-ES_tradnl" sz="2800" dirty="0" smtClean="0">
                <a:latin typeface="Abadi MT Condensed Extra Bold" charset="0"/>
                <a:ea typeface="Abadi MT Condensed Extra Bold" charset="0"/>
                <a:cs typeface="Abadi MT Condensed Extra Bold" charset="0"/>
              </a:rPr>
            </a:br>
            <a:endParaRPr lang="es-ES_tradnl" sz="28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4878143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4" name="Rectángulo 3"/>
          <p:cNvSpPr/>
          <p:nvPr/>
        </p:nvSpPr>
        <p:spPr>
          <a:xfrm>
            <a:off x="2859301" y="387156"/>
            <a:ext cx="9681556" cy="1569660"/>
          </a:xfrm>
          <a:prstGeom prst="rect">
            <a:avLst/>
          </a:prstGeom>
        </p:spPr>
        <p:txBody>
          <a:bodyPr wrap="square">
            <a:spAutoFit/>
          </a:bodyPr>
          <a:lstStyle/>
          <a:p>
            <a:pPr algn="ctr" fontAlgn="base"/>
            <a:r>
              <a:rPr lang="es-ES_tradnl" sz="4800" dirty="0" smtClean="0">
                <a:latin typeface="Abadi MT Condensed Extra Bold" charset="0"/>
                <a:ea typeface="Abadi MT Condensed Extra Bold" charset="0"/>
                <a:cs typeface="Abadi MT Condensed Extra Bold" charset="0"/>
              </a:rPr>
              <a:t>A QUIÉNES DEBEMOS CUDIAR EN LA CASA DE DIOS?</a:t>
            </a:r>
            <a:endParaRPr lang="es-ES_tradnl" sz="4800" dirty="0">
              <a:latin typeface="Abadi MT Condensed Extra Bold" charset="0"/>
              <a:ea typeface="Abadi MT Condensed Extra Bold" charset="0"/>
              <a:cs typeface="Abadi MT Condensed Extra Bold" charset="0"/>
            </a:endParaRPr>
          </a:p>
        </p:txBody>
      </p:sp>
      <p:graphicFrame>
        <p:nvGraphicFramePr>
          <p:cNvPr id="6" name="Diagrama 5"/>
          <p:cNvGraphicFramePr/>
          <p:nvPr>
            <p:extLst>
              <p:ext uri="{D42A27DB-BD31-4B8C-83A1-F6EECF244321}">
                <p14:modId xmlns:p14="http://schemas.microsoft.com/office/powerpoint/2010/main" val="1307965783"/>
              </p:ext>
            </p:extLst>
          </p:nvPr>
        </p:nvGraphicFramePr>
        <p:xfrm>
          <a:off x="3493008" y="1956816"/>
          <a:ext cx="8414142" cy="4728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3866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Marcador de contenido 2"/>
          <p:cNvSpPr>
            <a:spLocks noGrp="1"/>
          </p:cNvSpPr>
          <p:nvPr>
            <p:ph idx="1"/>
          </p:nvPr>
        </p:nvSpPr>
        <p:spPr>
          <a:xfrm>
            <a:off x="4087580" y="0"/>
            <a:ext cx="6788483" cy="4930246"/>
          </a:xfrm>
        </p:spPr>
        <p:txBody>
          <a:bodyPr anchor="ctr">
            <a:noAutofit/>
          </a:bodyPr>
          <a:lstStyle/>
          <a:p>
            <a:pPr marL="0" indent="0" algn="ctr">
              <a:buNone/>
            </a:pPr>
            <a:r>
              <a:rPr lang="es-ES_tradnl" sz="5400" b="1" dirty="0" smtClean="0">
                <a:latin typeface="Open Sans" charset="0"/>
              </a:rPr>
              <a:t>Recomendaciones </a:t>
            </a:r>
          </a:p>
          <a:p>
            <a:pPr marL="0" indent="0" algn="ctr">
              <a:buNone/>
            </a:pPr>
            <a:r>
              <a:rPr lang="es-ES_tradnl" sz="5400" b="1" dirty="0" smtClean="0">
                <a:latin typeface="Open Sans" charset="0"/>
              </a:rPr>
              <a:t>para CUIDAR </a:t>
            </a:r>
          </a:p>
          <a:p>
            <a:pPr marL="0" indent="0" algn="ctr">
              <a:buNone/>
            </a:pPr>
            <a:r>
              <a:rPr lang="es-ES_tradnl" sz="5400" b="1" dirty="0" smtClean="0">
                <a:latin typeface="Open Sans" charset="0"/>
              </a:rPr>
              <a:t>la GREY de Dios</a:t>
            </a:r>
            <a:endParaRPr lang="es-ES_tradnl" sz="5400" b="1" dirty="0"/>
          </a:p>
        </p:txBody>
      </p:sp>
    </p:spTree>
    <p:extLst>
      <p:ext uri="{BB962C8B-B14F-4D97-AF65-F5344CB8AC3E}">
        <p14:creationId xmlns:p14="http://schemas.microsoft.com/office/powerpoint/2010/main" val="19008518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5" name="Rectángulo 6"/>
          <p:cNvSpPr/>
          <p:nvPr/>
        </p:nvSpPr>
        <p:spPr>
          <a:xfrm>
            <a:off x="5165746" y="356821"/>
            <a:ext cx="737702" cy="1862048"/>
          </a:xfrm>
          <a:prstGeom prst="rect">
            <a:avLst/>
          </a:prstGeom>
        </p:spPr>
        <p:txBody>
          <a:bodyPr wrap="none">
            <a:spAutoFit/>
          </a:bodyPr>
          <a:lstStyle/>
          <a:p>
            <a:r>
              <a:rPr lang="es-ES_tradnl" sz="11500" b="1" dirty="0" smtClean="0">
                <a:latin typeface="Bernard MT Condensed" charset="0"/>
                <a:ea typeface="Bernard MT Condensed" charset="0"/>
                <a:cs typeface="Bernard MT Condensed" charset="0"/>
              </a:rPr>
              <a:t>1</a:t>
            </a:r>
            <a:endParaRPr lang="es-ES_tradnl" sz="2000" dirty="0">
              <a:latin typeface="Bernard MT Condensed" charset="0"/>
              <a:ea typeface="Bernard MT Condensed" charset="0"/>
              <a:cs typeface="Bernard MT Condensed" charset="0"/>
            </a:endParaRPr>
          </a:p>
        </p:txBody>
      </p:sp>
      <p:sp>
        <p:nvSpPr>
          <p:cNvPr id="6" name="Título 1"/>
          <p:cNvSpPr txBox="1">
            <a:spLocks/>
          </p:cNvSpPr>
          <p:nvPr/>
        </p:nvSpPr>
        <p:spPr>
          <a:xfrm>
            <a:off x="5534597" y="569689"/>
            <a:ext cx="4204137" cy="1342754"/>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600" dirty="0" smtClean="0">
                <a:latin typeface="Abadi MT Condensed Extra Bold" charset="0"/>
                <a:ea typeface="Abadi MT Condensed Extra Bold" charset="0"/>
                <a:cs typeface="Abadi MT Condensed Extra Bold" charset="0"/>
              </a:rPr>
              <a:t>TENER BUENAS        RELACIONES HUMANAS</a:t>
            </a:r>
            <a:endParaRPr lang="es-ES_tradnl" sz="3600" dirty="0">
              <a:latin typeface="Abadi MT Condensed Extra Bold" charset="0"/>
              <a:ea typeface="Abadi MT Condensed Extra Bold" charset="0"/>
              <a:cs typeface="Abadi MT Condensed Extra Bold" charset="0"/>
            </a:endParaRPr>
          </a:p>
        </p:txBody>
      </p:sp>
      <p:sp>
        <p:nvSpPr>
          <p:cNvPr id="7" name="Marcador de contenido 2"/>
          <p:cNvSpPr txBox="1">
            <a:spLocks/>
          </p:cNvSpPr>
          <p:nvPr/>
        </p:nvSpPr>
        <p:spPr>
          <a:xfrm>
            <a:off x="4387223" y="2026654"/>
            <a:ext cx="6280777" cy="37838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s-ES" altLang="x-none" sz="1800" b="1" smtClean="0"/>
              <a:t>Es el arte de llevarse bien con los demás, </a:t>
            </a:r>
            <a:r>
              <a:rPr lang="es-ES_tradnl" sz="1800" b="1" smtClean="0"/>
              <a:t>de manera armoniosa, respetuosa, provechosa y colaborativa, donde ambas partes reciben beneficios. </a:t>
            </a:r>
            <a:endParaRPr lang="es-ES" altLang="x-none" sz="1800" b="1" smtClean="0"/>
          </a:p>
          <a:p>
            <a:r>
              <a:rPr lang="es-ES" altLang="x-none" sz="1800" b="1" smtClean="0"/>
              <a:t> Todo el mundo sabe muy bien de lo satisfactorio y placentero que es el de disfrutar de buenas relaciones humanas y de la tragedia que significa el de no tenerlas… Las malas relaciones humanas implican una amenaza claramente comprobada de problemas de salud tanto mental como orgánica.</a:t>
            </a:r>
            <a:endParaRPr lang="es-ES_tradnl" altLang="x-none" sz="1800" b="1" smtClean="0"/>
          </a:p>
          <a:p>
            <a:r>
              <a:rPr lang="es-ES" altLang="x-none" sz="1800" b="1" smtClean="0"/>
              <a:t>Para tener una vida feliz es requisito indispensable  gozar de buenas relaciones humanas con todos dentro y fuera de la iglesia.</a:t>
            </a:r>
          </a:p>
          <a:p>
            <a:r>
              <a:rPr lang="es-ES" altLang="x-none" sz="1800" b="1" smtClean="0"/>
              <a:t>Romanos 12:18</a:t>
            </a:r>
          </a:p>
          <a:p>
            <a:endParaRPr lang="es-ES_tradnl" sz="1800" b="1" dirty="0"/>
          </a:p>
        </p:txBody>
      </p:sp>
    </p:spTree>
    <p:extLst>
      <p:ext uri="{BB962C8B-B14F-4D97-AF65-F5344CB8AC3E}">
        <p14:creationId xmlns:p14="http://schemas.microsoft.com/office/powerpoint/2010/main" val="413890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3" name="Título 2"/>
          <p:cNvSpPr>
            <a:spLocks noGrp="1"/>
          </p:cNvSpPr>
          <p:nvPr>
            <p:ph type="title"/>
          </p:nvPr>
        </p:nvSpPr>
        <p:spPr>
          <a:xfrm>
            <a:off x="3602182" y="301337"/>
            <a:ext cx="8345401" cy="1926244"/>
          </a:xfrm>
        </p:spPr>
        <p:txBody>
          <a:bodyPr>
            <a:noAutofit/>
          </a:bodyPr>
          <a:lstStyle/>
          <a:p>
            <a:pPr algn="ctr"/>
            <a:r>
              <a:rPr lang="es-ES_tradnl" sz="4000" dirty="0" smtClean="0">
                <a:latin typeface="Abadi MT Condensed Extra Bold" charset="0"/>
                <a:ea typeface="Abadi MT Condensed Extra Bold" charset="0"/>
                <a:cs typeface="Abadi MT Condensed Extra Bold" charset="0"/>
              </a:rPr>
              <a:t>La diaconisa para CUIDAR la grey de DIOS debe tener buenas relaciones humanas con todos.</a:t>
            </a:r>
            <a:endParaRPr lang="es-ES_tradnl" sz="4000" dirty="0">
              <a:latin typeface="Abadi MT Condensed Extra Bold" charset="0"/>
              <a:ea typeface="Abadi MT Condensed Extra Bold" charset="0"/>
              <a:cs typeface="Abadi MT Condensed Extra Bold" charset="0"/>
            </a:endParaRPr>
          </a:p>
        </p:txBody>
      </p:sp>
      <p:graphicFrame>
        <p:nvGraphicFramePr>
          <p:cNvPr id="5" name="Diagrama 4"/>
          <p:cNvGraphicFramePr/>
          <p:nvPr>
            <p:extLst>
              <p:ext uri="{D42A27DB-BD31-4B8C-83A1-F6EECF244321}">
                <p14:modId xmlns:p14="http://schemas.microsoft.com/office/powerpoint/2010/main" val="917860503"/>
              </p:ext>
            </p:extLst>
          </p:nvPr>
        </p:nvGraphicFramePr>
        <p:xfrm>
          <a:off x="4028382" y="2241899"/>
          <a:ext cx="7493000" cy="388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216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C5C33"/>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3788737" y="614951"/>
            <a:ext cx="6586491" cy="1286160"/>
          </a:xfrm>
        </p:spPr>
        <p:txBody>
          <a:bodyPr anchor="b">
            <a:normAutofit fontScale="90000"/>
          </a:bodyPr>
          <a:lstStyle/>
          <a:p>
            <a:pPr algn="ctr"/>
            <a:r>
              <a:rPr lang="es-ES_tradnl" dirty="0" smtClean="0">
                <a:latin typeface="Abadi MT Condensed Extra Bold" charset="0"/>
                <a:ea typeface="Abadi MT Condensed Extra Bold" charset="0"/>
                <a:cs typeface="Abadi MT Condensed Extra Bold" charset="0"/>
              </a:rPr>
              <a:t>LA COMUNICACIÓN EN LAS RELACIONES HUMANAS</a:t>
            </a:r>
            <a:endParaRPr lang="es-ES_tradnl" dirty="0">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3788737" y="2388884"/>
            <a:ext cx="7569199" cy="4211782"/>
          </a:xfrm>
        </p:spPr>
        <p:txBody>
          <a:bodyPr>
            <a:noAutofit/>
          </a:bodyPr>
          <a:lstStyle/>
          <a:p>
            <a:pPr algn="just">
              <a:buFont typeface="Wingdings" charset="2"/>
              <a:buChar char="q"/>
            </a:pPr>
            <a:r>
              <a:rPr lang="es-ES_tradnl" altLang="x-none" sz="1800" b="1" dirty="0" smtClean="0"/>
              <a:t>Las </a:t>
            </a:r>
            <a:r>
              <a:rPr lang="es-ES_tradnl" altLang="x-none" sz="1800" b="1" dirty="0"/>
              <a:t>palabras son el vestuario de tus pensamientos, así que vístelos </a:t>
            </a:r>
            <a:r>
              <a:rPr lang="es-ES_tradnl" altLang="x-none" sz="1800" b="1" dirty="0" smtClean="0"/>
              <a:t>bien.</a:t>
            </a:r>
            <a:endParaRPr lang="es-ES_tradnl" altLang="x-none" sz="1800" b="1" dirty="0"/>
          </a:p>
          <a:p>
            <a:pPr algn="just">
              <a:buFont typeface="Wingdings" charset="2"/>
              <a:buChar char="q"/>
            </a:pPr>
            <a:r>
              <a:rPr lang="es-ES_tradnl" sz="1800" b="1" dirty="0"/>
              <a:t>La comunicación entre las personas debe ser espontánea, sincera, amena, sin prejuicios, donde se tiene una mente abierta para escuchar diferentes opiniones y ser capaz de establecer alianzas y encontrar puntos en </a:t>
            </a:r>
            <a:r>
              <a:rPr lang="es-ES_tradnl" sz="1800" b="1" dirty="0" smtClean="0"/>
              <a:t>común. </a:t>
            </a:r>
          </a:p>
          <a:p>
            <a:pPr algn="just">
              <a:buFont typeface="Wingdings" charset="2"/>
              <a:buChar char="q"/>
            </a:pPr>
            <a:r>
              <a:rPr lang="es-ES_tradnl" altLang="x-none" sz="1800" b="1" dirty="0" smtClean="0"/>
              <a:t>Muchas </a:t>
            </a:r>
            <a:r>
              <a:rPr lang="es-ES_tradnl" altLang="x-none" sz="1800" b="1" dirty="0"/>
              <a:t>veces no necesitamos abrir la boca para comunicarnos.</a:t>
            </a:r>
          </a:p>
          <a:p>
            <a:pPr algn="just">
              <a:buFont typeface="Wingdings" charset="2"/>
              <a:buChar char="q"/>
            </a:pPr>
            <a:r>
              <a:rPr lang="es-ES" altLang="x-none" sz="1800" b="1" dirty="0" smtClean="0"/>
              <a:t>Ve </a:t>
            </a:r>
            <a:r>
              <a:rPr lang="es-ES" altLang="x-none" sz="1800" b="1" dirty="0"/>
              <a:t>a los ojos al hablar. "La conversación la controla quien escucha, no quien habla".</a:t>
            </a:r>
            <a:endParaRPr lang="es-ES_tradnl" altLang="x-none" sz="1800" b="1" dirty="0"/>
          </a:p>
          <a:p>
            <a:pPr algn="just">
              <a:buFont typeface="Wingdings" charset="2"/>
              <a:buChar char="q"/>
            </a:pPr>
            <a:r>
              <a:rPr lang="es-ES" altLang="x-none" sz="1800" b="1" dirty="0"/>
              <a:t>El ponerte en contacto con las necesidades de la persona, ayuda a saber </a:t>
            </a:r>
            <a:r>
              <a:rPr lang="es-ES" altLang="x-none" sz="1800" b="1" dirty="0" smtClean="0"/>
              <a:t>qué </a:t>
            </a:r>
            <a:r>
              <a:rPr lang="es-ES" altLang="x-none" sz="1800" b="1" dirty="0"/>
              <a:t>necesita y </a:t>
            </a:r>
            <a:r>
              <a:rPr lang="es-ES" altLang="x-none" sz="1800" b="1" dirty="0" smtClean="0"/>
              <a:t>qué </a:t>
            </a:r>
            <a:r>
              <a:rPr lang="es-ES" altLang="x-none" sz="1800" b="1" dirty="0"/>
              <a:t>darás para que se sienta satisfecho de tu servicio. </a:t>
            </a:r>
          </a:p>
          <a:p>
            <a:pPr algn="just">
              <a:buFont typeface="Wingdings" charset="2"/>
              <a:buChar char="q"/>
            </a:pPr>
            <a:endParaRPr lang="es-ES_tradnl" sz="2200" b="1" dirty="0"/>
          </a:p>
        </p:txBody>
      </p:sp>
    </p:spTree>
    <p:extLst>
      <p:ext uri="{BB962C8B-B14F-4D97-AF65-F5344CB8AC3E}">
        <p14:creationId xmlns:p14="http://schemas.microsoft.com/office/powerpoint/2010/main" val="3714774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1860</Words>
  <Application>Microsoft Office PowerPoint</Application>
  <PresentationFormat>Widescreen</PresentationFormat>
  <Paragraphs>141</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Abadi MT Condensed Extra Bold</vt:lpstr>
      <vt:lpstr>Arial</vt:lpstr>
      <vt:lpstr>Bernard MT Condensed</vt:lpstr>
      <vt:lpstr>Brush Script MT</vt:lpstr>
      <vt:lpstr>Calibri</vt:lpstr>
      <vt:lpstr>Calibri Light</vt:lpstr>
      <vt:lpstr>Comic Sans MS</vt:lpstr>
      <vt:lpstr>Open Sans</vt:lpstr>
      <vt:lpstr>Times New Roman</vt:lpstr>
      <vt:lpstr>Wingdings</vt:lpstr>
      <vt:lpstr>Tema de Office</vt:lpstr>
      <vt:lpstr>PowerPoint Presentation</vt:lpstr>
      <vt:lpstr>PowerPoint Presentation</vt:lpstr>
      <vt:lpstr> 1 PEDRO 5:2-3  Apacentad la grey de Dios que está entre vosotros, cuidando de ella, no por fuerza, sino voluntariamente; no por ganancia deshonesta, sino con ánimo pronto;  no como teniendo señorío sobre los que están a vuestro cuidado, sino siendo ejemplos de la grey. </vt:lpstr>
      <vt:lpstr>La diaconisa para cuidar la grey de Dios debe procurar TODO lo necesario para que las personas que lleguen a la casa de Dios se sientan BIEN…  Desde la llegada de una persona a la casa de Dios, la diaconisa será la primera cara que los feligreses y visitas vean cuando entren a la casa de Dios, desde ese momento se debe brindar atención especial y estar pendiente de todas sus necesidades. </vt:lpstr>
      <vt:lpstr>PowerPoint Presentation</vt:lpstr>
      <vt:lpstr>PowerPoint Presentation</vt:lpstr>
      <vt:lpstr>PowerPoint Presentation</vt:lpstr>
      <vt:lpstr>La diaconisa para CUIDAR la grey de DIOS debe tener buenas relaciones humanas con todos.</vt:lpstr>
      <vt:lpstr>LA COMUNICACIÓN EN LAS RELACIONES HUMANAS</vt:lpstr>
      <vt:lpstr>PowerPoint Presentation</vt:lpstr>
      <vt:lpstr>PowerPoint Presentation</vt:lpstr>
      <vt:lpstr>PowerPoint Presentation</vt:lpstr>
      <vt:lpstr>Reunir a las Diaconisas en grupos de 4 personas y que comenten alguna situación en la que se presentó una mala relación con alguien que llegó a la iglesia por no seguir la recomendación numero 1 (Buenas relaciones humanas)</vt:lpstr>
      <vt:lpstr>PowerPoint Presentation</vt:lpstr>
      <vt:lpstr>Las empresas han ampliado su definición de Atención al Cliente considerando que se debe DAR MÁS… NO solo proporcionarle al cliente lo que buscan, sino brindar un SERVICIO DE CALIDAD.   Si viéramos a los hermanos y visitas de la Casa de Dios como clientes…. TU ATENCIÓN A ELLOS MEJORARÍA?  Toda relación que se desee consolidar requiere un nivel de dedicación y calidez humana, sirviendo con calidad.</vt:lpstr>
      <vt:lpstr>DISPOSICIÓN A “SERVIR CON CALIDAD”</vt:lpstr>
      <vt:lpstr>PowerPoint Presentation</vt:lpstr>
      <vt:lpstr>PowerPoint Presentation</vt:lpstr>
      <vt:lpstr>PowerPoint Presentation</vt:lpstr>
      <vt:lpstr>Reunir a las Diaconisas en grupos de 4 personas y que comenten alguna situación en la que pueden servir con calidad a las visitas  por no seguir la recomendación numero 2 (SERVICIO CON CALIDAD)</vt:lpstr>
      <vt:lpstr>PowerPoint Presentation</vt:lpstr>
      <vt:lpstr>ELENA DE WHITE. MINISTERIO PASTORAL. Capítulo 17 </vt:lpstr>
      <vt:lpstr>3 TESTIMONIOS. 234</vt:lpstr>
      <vt:lpstr>2 TESTIMONIOS. 301.3</vt:lpstr>
      <vt:lpstr>PowerPoint Presentation</vt:lpstr>
      <vt:lpstr>ESTAS DISPUESTA A DEJARTE GUIAR POR DIOS PARA CUIDAR DE LA GREY DE DIOS?</vt:lpstr>
      <vt:lpstr> 1 PEDRO 5:2-4  Apacentad la grey de Dios que está entre vosotros, cuidando de ella, no por fuerza, sino voluntariamente; no por ganancia deshonesta, sino con ánimo pronto;  no como teniendo señorío sobre los que están a vuestro cuidado, sino siendo ejemplos de la grey.   Y cuando aparezca el Príncipe de los pastores, vosotros recibiréis la corona incorruptible de gloria.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Gloria Ruiz</dc:creator>
  <cp:lastModifiedBy>Meriviana Ferreyra</cp:lastModifiedBy>
  <cp:revision>76</cp:revision>
  <dcterms:created xsi:type="dcterms:W3CDTF">2017-09-03T11:53:59Z</dcterms:created>
  <dcterms:modified xsi:type="dcterms:W3CDTF">2020-02-27T14:27:58Z</dcterms:modified>
</cp:coreProperties>
</file>