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7" r:id="rId2"/>
    <p:sldId id="258" r:id="rId3"/>
    <p:sldId id="300" r:id="rId4"/>
    <p:sldId id="301" r:id="rId5"/>
    <p:sldId id="302" r:id="rId6"/>
    <p:sldId id="303" r:id="rId7"/>
    <p:sldId id="304" r:id="rId8"/>
    <p:sldId id="262" r:id="rId9"/>
    <p:sldId id="309" r:id="rId10"/>
    <p:sldId id="308" r:id="rId11"/>
    <p:sldId id="307" r:id="rId12"/>
    <p:sldId id="310" r:id="rId13"/>
    <p:sldId id="311" r:id="rId14"/>
    <p:sldId id="312" r:id="rId15"/>
    <p:sldId id="331" r:id="rId16"/>
    <p:sldId id="315" r:id="rId17"/>
    <p:sldId id="317" r:id="rId18"/>
    <p:sldId id="318" r:id="rId19"/>
    <p:sldId id="319" r:id="rId20"/>
    <p:sldId id="320" r:id="rId21"/>
    <p:sldId id="321" r:id="rId22"/>
    <p:sldId id="322" r:id="rId23"/>
    <p:sldId id="328" r:id="rId24"/>
    <p:sldId id="323" r:id="rId25"/>
    <p:sldId id="324" r:id="rId26"/>
    <p:sldId id="325" r:id="rId27"/>
    <p:sldId id="329" r:id="rId28"/>
    <p:sldId id="330" r:id="rId29"/>
    <p:sldId id="299" r:id="rId30"/>
    <p:sldId id="326" r:id="rId31"/>
    <p:sldId id="327"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7B493E-0184-4DEA-8D10-E6F20DABFCBC}" type="datetimeFigureOut">
              <a:rPr lang="en-US" smtClean="0"/>
              <a:t>4/6/2019</a:t>
            </a:fld>
            <a:endParaRPr lang="en-U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5D0644-03CB-473E-979A-19EAB59FD9A1}" type="slidenum">
              <a:rPr lang="en-US" smtClean="0"/>
              <a:t>‹Nº›</a:t>
            </a:fld>
            <a:endParaRPr lang="en-US"/>
          </a:p>
        </p:txBody>
      </p:sp>
    </p:spTree>
    <p:extLst>
      <p:ext uri="{BB962C8B-B14F-4D97-AF65-F5344CB8AC3E}">
        <p14:creationId xmlns:p14="http://schemas.microsoft.com/office/powerpoint/2010/main" val="1781918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2" name="Google Shape;182;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6361848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16</a:t>
            </a:fld>
            <a:endParaRPr lang="es-CR" dirty="0"/>
          </a:p>
        </p:txBody>
      </p:sp>
    </p:spTree>
    <p:extLst>
      <p:ext uri="{BB962C8B-B14F-4D97-AF65-F5344CB8AC3E}">
        <p14:creationId xmlns:p14="http://schemas.microsoft.com/office/powerpoint/2010/main" val="37001519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17</a:t>
            </a:fld>
            <a:endParaRPr lang="es-CR" dirty="0"/>
          </a:p>
        </p:txBody>
      </p:sp>
    </p:spTree>
    <p:extLst>
      <p:ext uri="{BB962C8B-B14F-4D97-AF65-F5344CB8AC3E}">
        <p14:creationId xmlns:p14="http://schemas.microsoft.com/office/powerpoint/2010/main" val="16414377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18</a:t>
            </a:fld>
            <a:endParaRPr lang="es-CR" dirty="0"/>
          </a:p>
        </p:txBody>
      </p:sp>
    </p:spTree>
    <p:extLst>
      <p:ext uri="{BB962C8B-B14F-4D97-AF65-F5344CB8AC3E}">
        <p14:creationId xmlns:p14="http://schemas.microsoft.com/office/powerpoint/2010/main" val="40884317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19</a:t>
            </a:fld>
            <a:endParaRPr lang="es-CR" dirty="0"/>
          </a:p>
        </p:txBody>
      </p:sp>
    </p:spTree>
    <p:extLst>
      <p:ext uri="{BB962C8B-B14F-4D97-AF65-F5344CB8AC3E}">
        <p14:creationId xmlns:p14="http://schemas.microsoft.com/office/powerpoint/2010/main" val="24622972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20</a:t>
            </a:fld>
            <a:endParaRPr lang="es-CR" dirty="0"/>
          </a:p>
        </p:txBody>
      </p:sp>
    </p:spTree>
    <p:extLst>
      <p:ext uri="{BB962C8B-B14F-4D97-AF65-F5344CB8AC3E}">
        <p14:creationId xmlns:p14="http://schemas.microsoft.com/office/powerpoint/2010/main" val="38160330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21</a:t>
            </a:fld>
            <a:endParaRPr lang="es-CR" dirty="0"/>
          </a:p>
        </p:txBody>
      </p:sp>
    </p:spTree>
    <p:extLst>
      <p:ext uri="{BB962C8B-B14F-4D97-AF65-F5344CB8AC3E}">
        <p14:creationId xmlns:p14="http://schemas.microsoft.com/office/powerpoint/2010/main" val="13422794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22</a:t>
            </a:fld>
            <a:endParaRPr lang="es-CR" dirty="0"/>
          </a:p>
        </p:txBody>
      </p:sp>
    </p:spTree>
    <p:extLst>
      <p:ext uri="{BB962C8B-B14F-4D97-AF65-F5344CB8AC3E}">
        <p14:creationId xmlns:p14="http://schemas.microsoft.com/office/powerpoint/2010/main" val="10575767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23</a:t>
            </a:fld>
            <a:endParaRPr lang="es-CR" dirty="0"/>
          </a:p>
        </p:txBody>
      </p:sp>
    </p:spTree>
    <p:extLst>
      <p:ext uri="{BB962C8B-B14F-4D97-AF65-F5344CB8AC3E}">
        <p14:creationId xmlns:p14="http://schemas.microsoft.com/office/powerpoint/2010/main" val="19893193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24</a:t>
            </a:fld>
            <a:endParaRPr lang="es-CR" dirty="0"/>
          </a:p>
        </p:txBody>
      </p:sp>
    </p:spTree>
    <p:extLst>
      <p:ext uri="{BB962C8B-B14F-4D97-AF65-F5344CB8AC3E}">
        <p14:creationId xmlns:p14="http://schemas.microsoft.com/office/powerpoint/2010/main" val="38173699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25</a:t>
            </a:fld>
            <a:endParaRPr lang="es-CR" dirty="0"/>
          </a:p>
        </p:txBody>
      </p:sp>
    </p:spTree>
    <p:extLst>
      <p:ext uri="{BB962C8B-B14F-4D97-AF65-F5344CB8AC3E}">
        <p14:creationId xmlns:p14="http://schemas.microsoft.com/office/powerpoint/2010/main" val="37548345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8</a:t>
            </a:fld>
            <a:endParaRPr lang="es-CR" dirty="0"/>
          </a:p>
        </p:txBody>
      </p:sp>
    </p:spTree>
    <p:extLst>
      <p:ext uri="{BB962C8B-B14F-4D97-AF65-F5344CB8AC3E}">
        <p14:creationId xmlns:p14="http://schemas.microsoft.com/office/powerpoint/2010/main" val="165932127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26</a:t>
            </a:fld>
            <a:endParaRPr lang="es-CR" dirty="0"/>
          </a:p>
        </p:txBody>
      </p:sp>
    </p:spTree>
    <p:extLst>
      <p:ext uri="{BB962C8B-B14F-4D97-AF65-F5344CB8AC3E}">
        <p14:creationId xmlns:p14="http://schemas.microsoft.com/office/powerpoint/2010/main" val="399937336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BEF7174-5CDA-4949-B8EC-0DCA98DEA9D9}" type="slidenum">
              <a:rPr kumimoji="0" lang="es-C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s-CR"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7688262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BEF7174-5CDA-4949-B8EC-0DCA98DEA9D9}" type="slidenum">
              <a:rPr kumimoji="0" lang="es-C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s-CR"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447294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9</a:t>
            </a:fld>
            <a:endParaRPr lang="es-CR" dirty="0"/>
          </a:p>
        </p:txBody>
      </p:sp>
    </p:spTree>
    <p:extLst>
      <p:ext uri="{BB962C8B-B14F-4D97-AF65-F5344CB8AC3E}">
        <p14:creationId xmlns:p14="http://schemas.microsoft.com/office/powerpoint/2010/main" val="19039253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10</a:t>
            </a:fld>
            <a:endParaRPr lang="es-CR" dirty="0"/>
          </a:p>
        </p:txBody>
      </p:sp>
    </p:spTree>
    <p:extLst>
      <p:ext uri="{BB962C8B-B14F-4D97-AF65-F5344CB8AC3E}">
        <p14:creationId xmlns:p14="http://schemas.microsoft.com/office/powerpoint/2010/main" val="35774327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11</a:t>
            </a:fld>
            <a:endParaRPr lang="es-CR" dirty="0"/>
          </a:p>
        </p:txBody>
      </p:sp>
    </p:spTree>
    <p:extLst>
      <p:ext uri="{BB962C8B-B14F-4D97-AF65-F5344CB8AC3E}">
        <p14:creationId xmlns:p14="http://schemas.microsoft.com/office/powerpoint/2010/main" val="10325675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12</a:t>
            </a:fld>
            <a:endParaRPr lang="es-CR" dirty="0"/>
          </a:p>
        </p:txBody>
      </p:sp>
    </p:spTree>
    <p:extLst>
      <p:ext uri="{BB962C8B-B14F-4D97-AF65-F5344CB8AC3E}">
        <p14:creationId xmlns:p14="http://schemas.microsoft.com/office/powerpoint/2010/main" val="16802790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13</a:t>
            </a:fld>
            <a:endParaRPr lang="es-CR" dirty="0"/>
          </a:p>
        </p:txBody>
      </p:sp>
    </p:spTree>
    <p:extLst>
      <p:ext uri="{BB962C8B-B14F-4D97-AF65-F5344CB8AC3E}">
        <p14:creationId xmlns:p14="http://schemas.microsoft.com/office/powerpoint/2010/main" val="40642903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14</a:t>
            </a:fld>
            <a:endParaRPr lang="es-CR" dirty="0"/>
          </a:p>
        </p:txBody>
      </p:sp>
    </p:spTree>
    <p:extLst>
      <p:ext uri="{BB962C8B-B14F-4D97-AF65-F5344CB8AC3E}">
        <p14:creationId xmlns:p14="http://schemas.microsoft.com/office/powerpoint/2010/main" val="34972320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2" name="Google Shape;182;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910610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n-U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n-US"/>
          </a:p>
        </p:txBody>
      </p:sp>
      <p:sp>
        <p:nvSpPr>
          <p:cNvPr id="4" name="Marcador de fecha 3"/>
          <p:cNvSpPr>
            <a:spLocks noGrp="1"/>
          </p:cNvSpPr>
          <p:nvPr>
            <p:ph type="dt" sz="half" idx="10"/>
          </p:nvPr>
        </p:nvSpPr>
        <p:spPr/>
        <p:txBody>
          <a:bodyPr/>
          <a:lstStyle/>
          <a:p>
            <a:fld id="{28DD4047-3F9A-427A-BDF9-C8417B9ECDF8}" type="datetimeFigureOut">
              <a:rPr lang="en-US" smtClean="0"/>
              <a:t>4/6/2019</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010A39ED-523F-4CFD-9DC8-349A0CC56B23}" type="slidenum">
              <a:rPr lang="en-US" smtClean="0"/>
              <a:t>‹Nº›</a:t>
            </a:fld>
            <a:endParaRPr lang="en-US"/>
          </a:p>
        </p:txBody>
      </p:sp>
    </p:spTree>
    <p:extLst>
      <p:ext uri="{BB962C8B-B14F-4D97-AF65-F5344CB8AC3E}">
        <p14:creationId xmlns:p14="http://schemas.microsoft.com/office/powerpoint/2010/main" val="37736068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n-US"/>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fecha 3"/>
          <p:cNvSpPr>
            <a:spLocks noGrp="1"/>
          </p:cNvSpPr>
          <p:nvPr>
            <p:ph type="dt" sz="half" idx="10"/>
          </p:nvPr>
        </p:nvSpPr>
        <p:spPr/>
        <p:txBody>
          <a:bodyPr/>
          <a:lstStyle/>
          <a:p>
            <a:fld id="{28DD4047-3F9A-427A-BDF9-C8417B9ECDF8}" type="datetimeFigureOut">
              <a:rPr lang="en-US" smtClean="0"/>
              <a:t>4/6/2019</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010A39ED-523F-4CFD-9DC8-349A0CC56B23}" type="slidenum">
              <a:rPr lang="en-US" smtClean="0"/>
              <a:t>‹Nº›</a:t>
            </a:fld>
            <a:endParaRPr lang="en-US"/>
          </a:p>
        </p:txBody>
      </p:sp>
    </p:spTree>
    <p:extLst>
      <p:ext uri="{BB962C8B-B14F-4D97-AF65-F5344CB8AC3E}">
        <p14:creationId xmlns:p14="http://schemas.microsoft.com/office/powerpoint/2010/main" val="3209439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n-U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fecha 3"/>
          <p:cNvSpPr>
            <a:spLocks noGrp="1"/>
          </p:cNvSpPr>
          <p:nvPr>
            <p:ph type="dt" sz="half" idx="10"/>
          </p:nvPr>
        </p:nvSpPr>
        <p:spPr/>
        <p:txBody>
          <a:bodyPr/>
          <a:lstStyle/>
          <a:p>
            <a:fld id="{28DD4047-3F9A-427A-BDF9-C8417B9ECDF8}" type="datetimeFigureOut">
              <a:rPr lang="en-US" smtClean="0"/>
              <a:t>4/6/2019</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010A39ED-523F-4CFD-9DC8-349A0CC56B23}" type="slidenum">
              <a:rPr lang="en-US" smtClean="0"/>
              <a:t>‹Nº›</a:t>
            </a:fld>
            <a:endParaRPr lang="en-US"/>
          </a:p>
        </p:txBody>
      </p:sp>
    </p:spTree>
    <p:extLst>
      <p:ext uri="{BB962C8B-B14F-4D97-AF65-F5344CB8AC3E}">
        <p14:creationId xmlns:p14="http://schemas.microsoft.com/office/powerpoint/2010/main" val="246449064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sp>
        <p:nvSpPr>
          <p:cNvPr id="10" name="Google Shape;10;p2"/>
          <p:cNvSpPr/>
          <p:nvPr/>
        </p:nvSpPr>
        <p:spPr>
          <a:xfrm>
            <a:off x="10059311" y="877033"/>
            <a:ext cx="1732400" cy="577200"/>
          </a:xfrm>
          <a:prstGeom prst="triangle">
            <a:avLst>
              <a:gd name="adj" fmla="val 32425"/>
            </a:avLst>
          </a:prstGeom>
          <a:solidFill>
            <a:srgbClr val="263248"/>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latin typeface="Arvo"/>
              <a:ea typeface="Arvo"/>
              <a:cs typeface="Arvo"/>
              <a:sym typeface="Arvo"/>
            </a:endParaRPr>
          </a:p>
        </p:txBody>
      </p:sp>
      <p:grpSp>
        <p:nvGrpSpPr>
          <p:cNvPr id="11" name="Google Shape;11;p2"/>
          <p:cNvGrpSpPr/>
          <p:nvPr/>
        </p:nvGrpSpPr>
        <p:grpSpPr>
          <a:xfrm>
            <a:off x="0" y="-9451"/>
            <a:ext cx="11548531" cy="6867451"/>
            <a:chOff x="0" y="-7088"/>
            <a:chExt cx="8661398" cy="5150588"/>
          </a:xfrm>
        </p:grpSpPr>
        <p:sp>
          <p:nvSpPr>
            <p:cNvPr id="12" name="Google Shape;12;p2"/>
            <p:cNvSpPr/>
            <p:nvPr/>
          </p:nvSpPr>
          <p:spPr>
            <a:xfrm>
              <a:off x="0" y="0"/>
              <a:ext cx="3525000" cy="5143500"/>
            </a:xfrm>
            <a:prstGeom prst="rect">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 name="Google Shape;13;p2"/>
            <p:cNvSpPr/>
            <p:nvPr/>
          </p:nvSpPr>
          <p:spPr>
            <a:xfrm rot="10800000" flipH="1">
              <a:off x="3517898" y="-7088"/>
              <a:ext cx="5143500" cy="5143500"/>
            </a:xfrm>
            <a:prstGeom prst="rtTriangle">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latin typeface="Arvo"/>
                <a:ea typeface="Arvo"/>
                <a:cs typeface="Arvo"/>
                <a:sym typeface="Arvo"/>
              </a:endParaRPr>
            </a:p>
          </p:txBody>
        </p:sp>
      </p:grpSp>
      <p:grpSp>
        <p:nvGrpSpPr>
          <p:cNvPr id="14" name="Google Shape;14;p2"/>
          <p:cNvGrpSpPr/>
          <p:nvPr/>
        </p:nvGrpSpPr>
        <p:grpSpPr>
          <a:xfrm rot="10800000" flipH="1">
            <a:off x="2" y="1454351"/>
            <a:ext cx="11796669" cy="3949300"/>
            <a:chOff x="-8178042" y="-4493254"/>
            <a:chExt cx="19483598" cy="6522736"/>
          </a:xfrm>
        </p:grpSpPr>
        <p:sp>
          <p:nvSpPr>
            <p:cNvPr id="15" name="Google Shape;15;p2"/>
            <p:cNvSpPr/>
            <p:nvPr/>
          </p:nvSpPr>
          <p:spPr>
            <a:xfrm>
              <a:off x="-8178042" y="-4493118"/>
              <a:ext cx="12968400" cy="6522600"/>
            </a:xfrm>
            <a:prstGeom prst="rect">
              <a:avLst/>
            </a:prstGeom>
            <a:solidFill>
              <a:srgbClr val="3F53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latin typeface="Arvo"/>
                <a:ea typeface="Arvo"/>
                <a:cs typeface="Arvo"/>
                <a:sym typeface="Arvo"/>
              </a:endParaRPr>
            </a:p>
          </p:txBody>
        </p:sp>
        <p:sp>
          <p:nvSpPr>
            <p:cNvPr id="16" name="Google Shape;16;p2"/>
            <p:cNvSpPr/>
            <p:nvPr/>
          </p:nvSpPr>
          <p:spPr>
            <a:xfrm>
              <a:off x="4782955" y="-4493254"/>
              <a:ext cx="6522600" cy="6522600"/>
            </a:xfrm>
            <a:prstGeom prst="rtTriangle">
              <a:avLst/>
            </a:prstGeom>
            <a:solidFill>
              <a:srgbClr val="3F53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latin typeface="Arvo"/>
                <a:ea typeface="Arvo"/>
                <a:cs typeface="Arvo"/>
                <a:sym typeface="Arvo"/>
              </a:endParaRPr>
            </a:p>
          </p:txBody>
        </p:sp>
      </p:grpSp>
      <p:grpSp>
        <p:nvGrpSpPr>
          <p:cNvPr id="17" name="Google Shape;17;p2"/>
          <p:cNvGrpSpPr/>
          <p:nvPr/>
        </p:nvGrpSpPr>
        <p:grpSpPr>
          <a:xfrm>
            <a:off x="4902982" y="5704465"/>
            <a:ext cx="7307772" cy="577328"/>
            <a:chOff x="5582265" y="4646738"/>
            <a:chExt cx="5480829" cy="432996"/>
          </a:xfrm>
        </p:grpSpPr>
        <p:sp>
          <p:nvSpPr>
            <p:cNvPr id="18" name="Google Shape;18;p2"/>
            <p:cNvSpPr/>
            <p:nvPr/>
          </p:nvSpPr>
          <p:spPr>
            <a:xfrm rot="10800000">
              <a:off x="5582265" y="4948334"/>
              <a:ext cx="394200" cy="131400"/>
            </a:xfrm>
            <a:prstGeom prst="triangle">
              <a:avLst>
                <a:gd name="adj" fmla="val 32425"/>
              </a:avLst>
            </a:prstGeom>
            <a:solidFill>
              <a:srgbClr val="D26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nvGrpSpPr>
            <p:cNvPr id="19" name="Google Shape;19;p2"/>
            <p:cNvGrpSpPr/>
            <p:nvPr/>
          </p:nvGrpSpPr>
          <p:grpSpPr>
            <a:xfrm flipH="1">
              <a:off x="5585232" y="4646738"/>
              <a:ext cx="5477861" cy="304551"/>
              <a:chOff x="-24158748" y="330075"/>
              <a:chExt cx="30568423" cy="1699506"/>
            </a:xfrm>
          </p:grpSpPr>
          <p:sp>
            <p:nvSpPr>
              <p:cNvPr id="20" name="Google Shape;20;p2"/>
              <p:cNvSpPr/>
              <p:nvPr/>
            </p:nvSpPr>
            <p:spPr>
              <a:xfrm>
                <a:off x="-24158748" y="330081"/>
                <a:ext cx="28908000" cy="1699500"/>
              </a:xfrm>
              <a:prstGeom prst="rect">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1" name="Google Shape;21;p2"/>
              <p:cNvSpPr/>
              <p:nvPr/>
            </p:nvSpPr>
            <p:spPr>
              <a:xfrm>
                <a:off x="4710175" y="330075"/>
                <a:ext cx="1699500" cy="1699500"/>
              </a:xfrm>
              <a:prstGeom prst="rtTriangle">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sp>
        <p:nvSpPr>
          <p:cNvPr id="22" name="Google Shape;22;p2"/>
          <p:cNvSpPr txBox="1">
            <a:spLocks noGrp="1"/>
          </p:cNvSpPr>
          <p:nvPr>
            <p:ph type="ctrTitle"/>
          </p:nvPr>
        </p:nvSpPr>
        <p:spPr>
          <a:xfrm>
            <a:off x="914400" y="1454333"/>
            <a:ext cx="7157200" cy="3949200"/>
          </a:xfrm>
          <a:prstGeom prst="rect">
            <a:avLst/>
          </a:prstGeom>
        </p:spPr>
        <p:txBody>
          <a:bodyPr spcFirstLastPara="1" wrap="square" lIns="91425" tIns="91425" rIns="91425" bIns="91425" anchor="ctr" anchorCtr="0"/>
          <a:lstStyle>
            <a:lvl1pPr lvl="0">
              <a:spcBef>
                <a:spcPts val="0"/>
              </a:spcBef>
              <a:spcAft>
                <a:spcPts val="0"/>
              </a:spcAft>
              <a:buSzPts val="4800"/>
              <a:buNone/>
              <a:defRPr sz="6400"/>
            </a:lvl1pPr>
            <a:lvl2pPr lvl="1" algn="ctr">
              <a:spcBef>
                <a:spcPts val="0"/>
              </a:spcBef>
              <a:spcAft>
                <a:spcPts val="0"/>
              </a:spcAft>
              <a:buSzPts val="4800"/>
              <a:buNone/>
              <a:defRPr sz="6400"/>
            </a:lvl2pPr>
            <a:lvl3pPr lvl="2" algn="ctr">
              <a:spcBef>
                <a:spcPts val="0"/>
              </a:spcBef>
              <a:spcAft>
                <a:spcPts val="0"/>
              </a:spcAft>
              <a:buSzPts val="4800"/>
              <a:buNone/>
              <a:defRPr sz="6400"/>
            </a:lvl3pPr>
            <a:lvl4pPr lvl="3" algn="ctr">
              <a:spcBef>
                <a:spcPts val="0"/>
              </a:spcBef>
              <a:spcAft>
                <a:spcPts val="0"/>
              </a:spcAft>
              <a:buSzPts val="4800"/>
              <a:buNone/>
              <a:defRPr sz="6400"/>
            </a:lvl4pPr>
            <a:lvl5pPr lvl="4" algn="ctr">
              <a:spcBef>
                <a:spcPts val="0"/>
              </a:spcBef>
              <a:spcAft>
                <a:spcPts val="0"/>
              </a:spcAft>
              <a:buSzPts val="4800"/>
              <a:buNone/>
              <a:defRPr sz="6400"/>
            </a:lvl5pPr>
            <a:lvl6pPr lvl="5" algn="ctr">
              <a:spcBef>
                <a:spcPts val="0"/>
              </a:spcBef>
              <a:spcAft>
                <a:spcPts val="0"/>
              </a:spcAft>
              <a:buSzPts val="4800"/>
              <a:buNone/>
              <a:defRPr sz="6400"/>
            </a:lvl6pPr>
            <a:lvl7pPr lvl="6" algn="ctr">
              <a:spcBef>
                <a:spcPts val="0"/>
              </a:spcBef>
              <a:spcAft>
                <a:spcPts val="0"/>
              </a:spcAft>
              <a:buSzPts val="4800"/>
              <a:buNone/>
              <a:defRPr sz="6400"/>
            </a:lvl7pPr>
            <a:lvl8pPr lvl="7" algn="ctr">
              <a:spcBef>
                <a:spcPts val="0"/>
              </a:spcBef>
              <a:spcAft>
                <a:spcPts val="0"/>
              </a:spcAft>
              <a:buSzPts val="4800"/>
              <a:buNone/>
              <a:defRPr sz="6400"/>
            </a:lvl8pPr>
            <a:lvl9pPr lvl="8" algn="ctr">
              <a:spcBef>
                <a:spcPts val="0"/>
              </a:spcBef>
              <a:spcAft>
                <a:spcPts val="0"/>
              </a:spcAft>
              <a:buSzPts val="4800"/>
              <a:buNone/>
              <a:defRPr sz="6400"/>
            </a:lvl9pPr>
          </a:lstStyle>
          <a:p>
            <a:endParaRPr/>
          </a:p>
        </p:txBody>
      </p:sp>
    </p:spTree>
    <p:extLst>
      <p:ext uri="{BB962C8B-B14F-4D97-AF65-F5344CB8AC3E}">
        <p14:creationId xmlns:p14="http://schemas.microsoft.com/office/powerpoint/2010/main" val="12238545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 1 column" type="tx">
  <p:cSld name="Title + 1 column">
    <p:spTree>
      <p:nvGrpSpPr>
        <p:cNvPr id="1" name="Shape 61"/>
        <p:cNvGrpSpPr/>
        <p:nvPr/>
      </p:nvGrpSpPr>
      <p:grpSpPr>
        <a:xfrm>
          <a:off x="0" y="0"/>
          <a:ext cx="0" cy="0"/>
          <a:chOff x="0" y="0"/>
          <a:chExt cx="0" cy="0"/>
        </a:xfrm>
      </p:grpSpPr>
      <p:grpSp>
        <p:nvGrpSpPr>
          <p:cNvPr id="62" name="Google Shape;62;p5"/>
          <p:cNvGrpSpPr/>
          <p:nvPr/>
        </p:nvGrpSpPr>
        <p:grpSpPr>
          <a:xfrm>
            <a:off x="-6" y="54"/>
            <a:ext cx="9429907" cy="1769753"/>
            <a:chOff x="-4" y="40"/>
            <a:chExt cx="7072430" cy="1327315"/>
          </a:xfrm>
        </p:grpSpPr>
        <p:sp>
          <p:nvSpPr>
            <p:cNvPr id="63" name="Google Shape;63;p5"/>
            <p:cNvSpPr/>
            <p:nvPr/>
          </p:nvSpPr>
          <p:spPr>
            <a:xfrm>
              <a:off x="6292649" y="126425"/>
              <a:ext cx="779700" cy="259800"/>
            </a:xfrm>
            <a:prstGeom prst="triangle">
              <a:avLst>
                <a:gd name="adj" fmla="val 32425"/>
              </a:avLst>
            </a:prstGeom>
            <a:solidFill>
              <a:srgbClr val="2632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latin typeface="Arvo"/>
                <a:ea typeface="Arvo"/>
                <a:cs typeface="Arvo"/>
                <a:sym typeface="Arvo"/>
              </a:endParaRPr>
            </a:p>
          </p:txBody>
        </p:sp>
        <p:grpSp>
          <p:nvGrpSpPr>
            <p:cNvPr id="64" name="Google Shape;64;p5"/>
            <p:cNvGrpSpPr/>
            <p:nvPr/>
          </p:nvGrpSpPr>
          <p:grpSpPr>
            <a:xfrm rot="10800000" flipH="1">
              <a:off x="3" y="40"/>
              <a:ext cx="6756168" cy="1327315"/>
              <a:chOff x="-2168138" y="330075"/>
              <a:chExt cx="8650663" cy="1699506"/>
            </a:xfrm>
          </p:grpSpPr>
          <p:sp>
            <p:nvSpPr>
              <p:cNvPr id="65" name="Google Shape;65;p5"/>
              <p:cNvSpPr/>
              <p:nvPr/>
            </p:nvSpPr>
            <p:spPr>
              <a:xfrm>
                <a:off x="-2168138" y="330081"/>
                <a:ext cx="6958200" cy="1699500"/>
              </a:xfrm>
              <a:prstGeom prst="rect">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latin typeface="Arvo"/>
                  <a:ea typeface="Arvo"/>
                  <a:cs typeface="Arvo"/>
                  <a:sym typeface="Arvo"/>
                </a:endParaRPr>
              </a:p>
            </p:txBody>
          </p:sp>
          <p:sp>
            <p:nvSpPr>
              <p:cNvPr id="66" name="Google Shape;66;p5"/>
              <p:cNvSpPr/>
              <p:nvPr/>
            </p:nvSpPr>
            <p:spPr>
              <a:xfrm>
                <a:off x="4783025" y="330075"/>
                <a:ext cx="1699500" cy="1699500"/>
              </a:xfrm>
              <a:prstGeom prst="rtTriangle">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latin typeface="Arvo"/>
                  <a:ea typeface="Arvo"/>
                  <a:cs typeface="Arvo"/>
                  <a:sym typeface="Arvo"/>
                </a:endParaRPr>
              </a:p>
            </p:txBody>
          </p:sp>
        </p:grpSp>
        <p:grpSp>
          <p:nvGrpSpPr>
            <p:cNvPr id="67" name="Google Shape;67;p5"/>
            <p:cNvGrpSpPr/>
            <p:nvPr/>
          </p:nvGrpSpPr>
          <p:grpSpPr>
            <a:xfrm rot="10800000" flipH="1">
              <a:off x="-4" y="381007"/>
              <a:ext cx="7072430" cy="771744"/>
              <a:chOff x="-9092084" y="330075"/>
              <a:chExt cx="15574609" cy="1699501"/>
            </a:xfrm>
          </p:grpSpPr>
          <p:sp>
            <p:nvSpPr>
              <p:cNvPr id="68" name="Google Shape;68;p5"/>
              <p:cNvSpPr/>
              <p:nvPr/>
            </p:nvSpPr>
            <p:spPr>
              <a:xfrm>
                <a:off x="-9092084" y="330076"/>
                <a:ext cx="13882200" cy="1699500"/>
              </a:xfrm>
              <a:prstGeom prst="rect">
                <a:avLst/>
              </a:prstGeom>
              <a:solidFill>
                <a:srgbClr val="3F53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latin typeface="Arvo"/>
                  <a:ea typeface="Arvo"/>
                  <a:cs typeface="Arvo"/>
                  <a:sym typeface="Arvo"/>
                </a:endParaRPr>
              </a:p>
            </p:txBody>
          </p:sp>
          <p:sp>
            <p:nvSpPr>
              <p:cNvPr id="69" name="Google Shape;69;p5"/>
              <p:cNvSpPr/>
              <p:nvPr/>
            </p:nvSpPr>
            <p:spPr>
              <a:xfrm>
                <a:off x="4783025" y="330075"/>
                <a:ext cx="1699500" cy="1699500"/>
              </a:xfrm>
              <a:prstGeom prst="rtTriangle">
                <a:avLst/>
              </a:prstGeom>
              <a:solidFill>
                <a:srgbClr val="3F53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latin typeface="Arvo"/>
                  <a:ea typeface="Arvo"/>
                  <a:cs typeface="Arvo"/>
                  <a:sym typeface="Arvo"/>
                </a:endParaRPr>
              </a:p>
            </p:txBody>
          </p:sp>
        </p:grpSp>
      </p:grpSp>
      <p:grpSp>
        <p:nvGrpSpPr>
          <p:cNvPr id="70" name="Google Shape;70;p5"/>
          <p:cNvGrpSpPr/>
          <p:nvPr/>
        </p:nvGrpSpPr>
        <p:grpSpPr>
          <a:xfrm>
            <a:off x="9262456" y="5963632"/>
            <a:ext cx="2937107" cy="894393"/>
            <a:chOff x="5575242" y="4472723"/>
            <a:chExt cx="2202830" cy="670795"/>
          </a:xfrm>
        </p:grpSpPr>
        <p:sp>
          <p:nvSpPr>
            <p:cNvPr id="71" name="Google Shape;71;p5"/>
            <p:cNvSpPr/>
            <p:nvPr/>
          </p:nvSpPr>
          <p:spPr>
            <a:xfrm rot="10800000">
              <a:off x="5575242" y="4948334"/>
              <a:ext cx="394200" cy="131400"/>
            </a:xfrm>
            <a:prstGeom prst="triangle">
              <a:avLst>
                <a:gd name="adj" fmla="val 32425"/>
              </a:avLst>
            </a:prstGeom>
            <a:solidFill>
              <a:srgbClr val="D26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nvGrpSpPr>
            <p:cNvPr id="72" name="Google Shape;72;p5"/>
            <p:cNvGrpSpPr/>
            <p:nvPr/>
          </p:nvGrpSpPr>
          <p:grpSpPr>
            <a:xfrm flipH="1">
              <a:off x="5734850" y="4472723"/>
              <a:ext cx="2040837" cy="670795"/>
              <a:chOff x="1297954" y="330075"/>
              <a:chExt cx="5169293" cy="1699506"/>
            </a:xfrm>
          </p:grpSpPr>
          <p:sp>
            <p:nvSpPr>
              <p:cNvPr id="73" name="Google Shape;73;p5"/>
              <p:cNvSpPr/>
              <p:nvPr/>
            </p:nvSpPr>
            <p:spPr>
              <a:xfrm>
                <a:off x="1297954" y="330081"/>
                <a:ext cx="3476700" cy="1699500"/>
              </a:xfrm>
              <a:prstGeom prst="rect">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4" name="Google Shape;74;p5"/>
              <p:cNvSpPr/>
              <p:nvPr/>
            </p:nvSpPr>
            <p:spPr>
              <a:xfrm>
                <a:off x="4767747" y="330075"/>
                <a:ext cx="1699500" cy="1699500"/>
              </a:xfrm>
              <a:prstGeom prst="rtTriangle">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75" name="Google Shape;75;p5"/>
            <p:cNvGrpSpPr/>
            <p:nvPr/>
          </p:nvGrpSpPr>
          <p:grpSpPr>
            <a:xfrm flipH="1">
              <a:off x="5578209" y="4646738"/>
              <a:ext cx="2199863" cy="304563"/>
              <a:chOff x="-5827153" y="330075"/>
              <a:chExt cx="12276019" cy="1699569"/>
            </a:xfrm>
          </p:grpSpPr>
          <p:sp>
            <p:nvSpPr>
              <p:cNvPr id="76" name="Google Shape;76;p5"/>
              <p:cNvSpPr/>
              <p:nvPr/>
            </p:nvSpPr>
            <p:spPr>
              <a:xfrm>
                <a:off x="-5827153" y="330144"/>
                <a:ext cx="10612200" cy="1699500"/>
              </a:xfrm>
              <a:prstGeom prst="rect">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7" name="Google Shape;77;p5"/>
              <p:cNvSpPr/>
              <p:nvPr/>
            </p:nvSpPr>
            <p:spPr>
              <a:xfrm>
                <a:off x="4749366" y="330075"/>
                <a:ext cx="1699500" cy="1699500"/>
              </a:xfrm>
              <a:prstGeom prst="rtTriangle">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sp>
        <p:nvSpPr>
          <p:cNvPr id="78" name="Google Shape;78;p5"/>
          <p:cNvSpPr txBox="1">
            <a:spLocks noGrp="1"/>
          </p:cNvSpPr>
          <p:nvPr>
            <p:ph type="title"/>
          </p:nvPr>
        </p:nvSpPr>
        <p:spPr>
          <a:xfrm>
            <a:off x="1085700" y="523433"/>
            <a:ext cx="7323200" cy="1021600"/>
          </a:xfrm>
          <a:prstGeom prst="rect">
            <a:avLst/>
          </a:prstGeom>
        </p:spPr>
        <p:txBody>
          <a:bodyPr spcFirstLastPara="1" wrap="square" lIns="91425" tIns="91425" rIns="91425" bIns="91425" anchor="ctr" anchorCtr="0"/>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
        <p:nvSpPr>
          <p:cNvPr id="79" name="Google Shape;79;p5"/>
          <p:cNvSpPr txBox="1">
            <a:spLocks noGrp="1"/>
          </p:cNvSpPr>
          <p:nvPr>
            <p:ph type="body" idx="1"/>
          </p:nvPr>
        </p:nvSpPr>
        <p:spPr>
          <a:xfrm>
            <a:off x="1085700" y="1769800"/>
            <a:ext cx="8176800" cy="4194000"/>
          </a:xfrm>
          <a:prstGeom prst="rect">
            <a:avLst/>
          </a:prstGeom>
        </p:spPr>
        <p:txBody>
          <a:bodyPr spcFirstLastPara="1" wrap="square" lIns="91425" tIns="91425" rIns="91425" bIns="91425" anchor="ctr" anchorCtr="0"/>
          <a:lstStyle>
            <a:lvl1pPr marL="609585" lvl="0" indent="-507987">
              <a:spcBef>
                <a:spcPts val="800"/>
              </a:spcBef>
              <a:spcAft>
                <a:spcPts val="0"/>
              </a:spcAft>
              <a:buSzPts val="2400"/>
              <a:buChar char="▰"/>
              <a:defRPr/>
            </a:lvl1pPr>
            <a:lvl2pPr marL="1219170" lvl="1" indent="-507987">
              <a:spcBef>
                <a:spcPts val="1333"/>
              </a:spcBef>
              <a:spcAft>
                <a:spcPts val="0"/>
              </a:spcAft>
              <a:buSzPts val="2400"/>
              <a:buChar char="▻"/>
              <a:defRPr/>
            </a:lvl2pPr>
            <a:lvl3pPr marL="1828754" lvl="2" indent="-507987">
              <a:spcBef>
                <a:spcPts val="1333"/>
              </a:spcBef>
              <a:spcAft>
                <a:spcPts val="0"/>
              </a:spcAft>
              <a:buSzPts val="2400"/>
              <a:buChar char="▻"/>
              <a:defRPr/>
            </a:lvl3pPr>
            <a:lvl4pPr marL="2438339" lvl="3" indent="-507987">
              <a:spcBef>
                <a:spcPts val="1333"/>
              </a:spcBef>
              <a:spcAft>
                <a:spcPts val="0"/>
              </a:spcAft>
              <a:buSzPts val="2400"/>
              <a:buChar char="▻"/>
              <a:defRPr/>
            </a:lvl4pPr>
            <a:lvl5pPr marL="3047924" lvl="4" indent="-507987">
              <a:spcBef>
                <a:spcPts val="1333"/>
              </a:spcBef>
              <a:spcAft>
                <a:spcPts val="0"/>
              </a:spcAft>
              <a:buSzPts val="2400"/>
              <a:buChar char="▻"/>
              <a:defRPr/>
            </a:lvl5pPr>
            <a:lvl6pPr marL="3657509" lvl="5" indent="-507987">
              <a:spcBef>
                <a:spcPts val="1333"/>
              </a:spcBef>
              <a:spcAft>
                <a:spcPts val="0"/>
              </a:spcAft>
              <a:buSzPts val="2400"/>
              <a:buChar char="▻"/>
              <a:defRPr/>
            </a:lvl6pPr>
            <a:lvl7pPr marL="4267093" lvl="6" indent="-507987">
              <a:spcBef>
                <a:spcPts val="1333"/>
              </a:spcBef>
              <a:spcAft>
                <a:spcPts val="0"/>
              </a:spcAft>
              <a:buSzPts val="2400"/>
              <a:buChar char="▻"/>
              <a:defRPr/>
            </a:lvl7pPr>
            <a:lvl8pPr marL="4876678" lvl="7" indent="-507987">
              <a:spcBef>
                <a:spcPts val="1333"/>
              </a:spcBef>
              <a:spcAft>
                <a:spcPts val="0"/>
              </a:spcAft>
              <a:buSzPts val="2400"/>
              <a:buChar char="▻"/>
              <a:defRPr/>
            </a:lvl8pPr>
            <a:lvl9pPr marL="5486263" lvl="8" indent="-507987">
              <a:spcBef>
                <a:spcPts val="1333"/>
              </a:spcBef>
              <a:spcAft>
                <a:spcPts val="1333"/>
              </a:spcAft>
              <a:buSzPts val="2400"/>
              <a:buChar char="▻"/>
              <a:defRPr/>
            </a:lvl9pPr>
          </a:lstStyle>
          <a:p>
            <a:endParaRPr/>
          </a:p>
        </p:txBody>
      </p:sp>
      <p:sp>
        <p:nvSpPr>
          <p:cNvPr id="80" name="Google Shape;80;p5"/>
          <p:cNvSpPr txBox="1">
            <a:spLocks noGrp="1"/>
          </p:cNvSpPr>
          <p:nvPr>
            <p:ph type="sldNum" idx="12"/>
          </p:nvPr>
        </p:nvSpPr>
        <p:spPr>
          <a:xfrm>
            <a:off x="10157333" y="6182000"/>
            <a:ext cx="1983200" cy="420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s-CR" smtClean="0"/>
              <a:pPr/>
              <a:t>‹Nº›</a:t>
            </a:fld>
            <a:endParaRPr lang="es-CR" dirty="0"/>
          </a:p>
        </p:txBody>
      </p:sp>
    </p:spTree>
    <p:extLst>
      <p:ext uri="{BB962C8B-B14F-4D97-AF65-F5344CB8AC3E}">
        <p14:creationId xmlns:p14="http://schemas.microsoft.com/office/powerpoint/2010/main" val="27416110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n-US"/>
          </a:p>
        </p:txBody>
      </p:sp>
      <p:sp>
        <p:nvSpPr>
          <p:cNvPr id="3" name="Marcador de contenido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fecha 3"/>
          <p:cNvSpPr>
            <a:spLocks noGrp="1"/>
          </p:cNvSpPr>
          <p:nvPr>
            <p:ph type="dt" sz="half" idx="10"/>
          </p:nvPr>
        </p:nvSpPr>
        <p:spPr/>
        <p:txBody>
          <a:bodyPr/>
          <a:lstStyle/>
          <a:p>
            <a:fld id="{28DD4047-3F9A-427A-BDF9-C8417B9ECDF8}" type="datetimeFigureOut">
              <a:rPr lang="en-US" smtClean="0"/>
              <a:t>4/6/2019</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010A39ED-523F-4CFD-9DC8-349A0CC56B23}" type="slidenum">
              <a:rPr lang="en-US" smtClean="0"/>
              <a:t>‹Nº›</a:t>
            </a:fld>
            <a:endParaRPr lang="en-US"/>
          </a:p>
        </p:txBody>
      </p:sp>
    </p:spTree>
    <p:extLst>
      <p:ext uri="{BB962C8B-B14F-4D97-AF65-F5344CB8AC3E}">
        <p14:creationId xmlns:p14="http://schemas.microsoft.com/office/powerpoint/2010/main" val="243686058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n-U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Marcador de fecha 3"/>
          <p:cNvSpPr>
            <a:spLocks noGrp="1"/>
          </p:cNvSpPr>
          <p:nvPr>
            <p:ph type="dt" sz="half" idx="10"/>
          </p:nvPr>
        </p:nvSpPr>
        <p:spPr/>
        <p:txBody>
          <a:bodyPr/>
          <a:lstStyle/>
          <a:p>
            <a:fld id="{28DD4047-3F9A-427A-BDF9-C8417B9ECDF8}" type="datetimeFigureOut">
              <a:rPr lang="en-US" smtClean="0"/>
              <a:t>4/6/2019</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010A39ED-523F-4CFD-9DC8-349A0CC56B23}" type="slidenum">
              <a:rPr lang="en-US" smtClean="0"/>
              <a:t>‹Nº›</a:t>
            </a:fld>
            <a:endParaRPr lang="en-US"/>
          </a:p>
        </p:txBody>
      </p:sp>
    </p:spTree>
    <p:extLst>
      <p:ext uri="{BB962C8B-B14F-4D97-AF65-F5344CB8AC3E}">
        <p14:creationId xmlns:p14="http://schemas.microsoft.com/office/powerpoint/2010/main" val="53945731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n-US"/>
          </a:p>
        </p:txBody>
      </p:sp>
      <p:sp>
        <p:nvSpPr>
          <p:cNvPr id="3" name="Marcador de contenido 2"/>
          <p:cNvSpPr>
            <a:spLocks noGrp="1"/>
          </p:cNvSpPr>
          <p:nvPr>
            <p:ph sz="half" idx="1"/>
          </p:nvPr>
        </p:nvSpPr>
        <p:spPr>
          <a:xfrm>
            <a:off x="838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contenido 3"/>
          <p:cNvSpPr>
            <a:spLocks noGrp="1"/>
          </p:cNvSpPr>
          <p:nvPr>
            <p:ph sz="half" idx="2"/>
          </p:nvPr>
        </p:nvSpPr>
        <p:spPr>
          <a:xfrm>
            <a:off x="6172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Marcador de fecha 4"/>
          <p:cNvSpPr>
            <a:spLocks noGrp="1"/>
          </p:cNvSpPr>
          <p:nvPr>
            <p:ph type="dt" sz="half" idx="10"/>
          </p:nvPr>
        </p:nvSpPr>
        <p:spPr/>
        <p:txBody>
          <a:bodyPr/>
          <a:lstStyle/>
          <a:p>
            <a:fld id="{28DD4047-3F9A-427A-BDF9-C8417B9ECDF8}" type="datetimeFigureOut">
              <a:rPr lang="en-US" smtClean="0"/>
              <a:t>4/6/2019</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010A39ED-523F-4CFD-9DC8-349A0CC56B23}" type="slidenum">
              <a:rPr lang="en-US" smtClean="0"/>
              <a:t>‹Nº›</a:t>
            </a:fld>
            <a:endParaRPr lang="en-US"/>
          </a:p>
        </p:txBody>
      </p:sp>
    </p:spTree>
    <p:extLst>
      <p:ext uri="{BB962C8B-B14F-4D97-AF65-F5344CB8AC3E}">
        <p14:creationId xmlns:p14="http://schemas.microsoft.com/office/powerpoint/2010/main" val="161517269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n-U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Marcador de fecha 6"/>
          <p:cNvSpPr>
            <a:spLocks noGrp="1"/>
          </p:cNvSpPr>
          <p:nvPr>
            <p:ph type="dt" sz="half" idx="10"/>
          </p:nvPr>
        </p:nvSpPr>
        <p:spPr/>
        <p:txBody>
          <a:bodyPr/>
          <a:lstStyle/>
          <a:p>
            <a:fld id="{28DD4047-3F9A-427A-BDF9-C8417B9ECDF8}" type="datetimeFigureOut">
              <a:rPr lang="en-US" smtClean="0"/>
              <a:t>4/6/2019</a:t>
            </a:fld>
            <a:endParaRPr lang="en-US"/>
          </a:p>
        </p:txBody>
      </p:sp>
      <p:sp>
        <p:nvSpPr>
          <p:cNvPr id="8" name="Marcador de pie de página 7"/>
          <p:cNvSpPr>
            <a:spLocks noGrp="1"/>
          </p:cNvSpPr>
          <p:nvPr>
            <p:ph type="ftr" sz="quarter" idx="11"/>
          </p:nvPr>
        </p:nvSpPr>
        <p:spPr/>
        <p:txBody>
          <a:bodyPr/>
          <a:lstStyle/>
          <a:p>
            <a:endParaRPr lang="en-US"/>
          </a:p>
        </p:txBody>
      </p:sp>
      <p:sp>
        <p:nvSpPr>
          <p:cNvPr id="9" name="Marcador de número de diapositiva 8"/>
          <p:cNvSpPr>
            <a:spLocks noGrp="1"/>
          </p:cNvSpPr>
          <p:nvPr>
            <p:ph type="sldNum" sz="quarter" idx="12"/>
          </p:nvPr>
        </p:nvSpPr>
        <p:spPr/>
        <p:txBody>
          <a:bodyPr/>
          <a:lstStyle/>
          <a:p>
            <a:fld id="{010A39ED-523F-4CFD-9DC8-349A0CC56B23}" type="slidenum">
              <a:rPr lang="en-US" smtClean="0"/>
              <a:t>‹Nº›</a:t>
            </a:fld>
            <a:endParaRPr lang="en-US"/>
          </a:p>
        </p:txBody>
      </p:sp>
    </p:spTree>
    <p:extLst>
      <p:ext uri="{BB962C8B-B14F-4D97-AF65-F5344CB8AC3E}">
        <p14:creationId xmlns:p14="http://schemas.microsoft.com/office/powerpoint/2010/main" val="4759245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n-US"/>
          </a:p>
        </p:txBody>
      </p:sp>
      <p:sp>
        <p:nvSpPr>
          <p:cNvPr id="3" name="Marcador de fecha 2"/>
          <p:cNvSpPr>
            <a:spLocks noGrp="1"/>
          </p:cNvSpPr>
          <p:nvPr>
            <p:ph type="dt" sz="half" idx="10"/>
          </p:nvPr>
        </p:nvSpPr>
        <p:spPr/>
        <p:txBody>
          <a:bodyPr/>
          <a:lstStyle/>
          <a:p>
            <a:fld id="{28DD4047-3F9A-427A-BDF9-C8417B9ECDF8}" type="datetimeFigureOut">
              <a:rPr lang="en-US" smtClean="0"/>
              <a:t>4/6/2019</a:t>
            </a:fld>
            <a:endParaRPr lang="en-US"/>
          </a:p>
        </p:txBody>
      </p:sp>
      <p:sp>
        <p:nvSpPr>
          <p:cNvPr id="4" name="Marcador de pie de página 3"/>
          <p:cNvSpPr>
            <a:spLocks noGrp="1"/>
          </p:cNvSpPr>
          <p:nvPr>
            <p:ph type="ftr" sz="quarter" idx="11"/>
          </p:nvPr>
        </p:nvSpPr>
        <p:spPr/>
        <p:txBody>
          <a:bodyPr/>
          <a:lstStyle/>
          <a:p>
            <a:endParaRPr lang="en-US"/>
          </a:p>
        </p:txBody>
      </p:sp>
      <p:sp>
        <p:nvSpPr>
          <p:cNvPr id="5" name="Marcador de número de diapositiva 4"/>
          <p:cNvSpPr>
            <a:spLocks noGrp="1"/>
          </p:cNvSpPr>
          <p:nvPr>
            <p:ph type="sldNum" sz="quarter" idx="12"/>
          </p:nvPr>
        </p:nvSpPr>
        <p:spPr/>
        <p:txBody>
          <a:bodyPr/>
          <a:lstStyle/>
          <a:p>
            <a:fld id="{010A39ED-523F-4CFD-9DC8-349A0CC56B23}" type="slidenum">
              <a:rPr lang="en-US" smtClean="0"/>
              <a:t>‹Nº›</a:t>
            </a:fld>
            <a:endParaRPr lang="en-US"/>
          </a:p>
        </p:txBody>
      </p:sp>
    </p:spTree>
    <p:extLst>
      <p:ext uri="{BB962C8B-B14F-4D97-AF65-F5344CB8AC3E}">
        <p14:creationId xmlns:p14="http://schemas.microsoft.com/office/powerpoint/2010/main" val="4919716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28DD4047-3F9A-427A-BDF9-C8417B9ECDF8}" type="datetimeFigureOut">
              <a:rPr lang="en-US" smtClean="0"/>
              <a:t>4/6/2019</a:t>
            </a:fld>
            <a:endParaRPr lang="en-US"/>
          </a:p>
        </p:txBody>
      </p:sp>
      <p:sp>
        <p:nvSpPr>
          <p:cNvPr id="3" name="Marcador de pie de página 2"/>
          <p:cNvSpPr>
            <a:spLocks noGrp="1"/>
          </p:cNvSpPr>
          <p:nvPr>
            <p:ph type="ftr" sz="quarter" idx="11"/>
          </p:nvPr>
        </p:nvSpPr>
        <p:spPr/>
        <p:txBody>
          <a:bodyPr/>
          <a:lstStyle/>
          <a:p>
            <a:endParaRPr lang="en-US"/>
          </a:p>
        </p:txBody>
      </p:sp>
      <p:sp>
        <p:nvSpPr>
          <p:cNvPr id="4" name="Marcador de número de diapositiva 3"/>
          <p:cNvSpPr>
            <a:spLocks noGrp="1"/>
          </p:cNvSpPr>
          <p:nvPr>
            <p:ph type="sldNum" sz="quarter" idx="12"/>
          </p:nvPr>
        </p:nvSpPr>
        <p:spPr/>
        <p:txBody>
          <a:bodyPr/>
          <a:lstStyle/>
          <a:p>
            <a:fld id="{010A39ED-523F-4CFD-9DC8-349A0CC56B23}" type="slidenum">
              <a:rPr lang="en-US" smtClean="0"/>
              <a:t>‹Nº›</a:t>
            </a:fld>
            <a:endParaRPr lang="en-US"/>
          </a:p>
        </p:txBody>
      </p:sp>
    </p:spTree>
    <p:extLst>
      <p:ext uri="{BB962C8B-B14F-4D97-AF65-F5344CB8AC3E}">
        <p14:creationId xmlns:p14="http://schemas.microsoft.com/office/powerpoint/2010/main" val="170962366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n-U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28DD4047-3F9A-427A-BDF9-C8417B9ECDF8}" type="datetimeFigureOut">
              <a:rPr lang="en-US" smtClean="0"/>
              <a:t>4/6/2019</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010A39ED-523F-4CFD-9DC8-349A0CC56B23}" type="slidenum">
              <a:rPr lang="en-US" smtClean="0"/>
              <a:t>‹Nº›</a:t>
            </a:fld>
            <a:endParaRPr lang="en-US"/>
          </a:p>
        </p:txBody>
      </p:sp>
    </p:spTree>
    <p:extLst>
      <p:ext uri="{BB962C8B-B14F-4D97-AF65-F5344CB8AC3E}">
        <p14:creationId xmlns:p14="http://schemas.microsoft.com/office/powerpoint/2010/main" val="286469678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n-U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28DD4047-3F9A-427A-BDF9-C8417B9ECDF8}" type="datetimeFigureOut">
              <a:rPr lang="en-US" smtClean="0"/>
              <a:t>4/6/2019</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010A39ED-523F-4CFD-9DC8-349A0CC56B23}" type="slidenum">
              <a:rPr lang="en-US" smtClean="0"/>
              <a:t>‹Nº›</a:t>
            </a:fld>
            <a:endParaRPr lang="en-US"/>
          </a:p>
        </p:txBody>
      </p:sp>
    </p:spTree>
    <p:extLst>
      <p:ext uri="{BB962C8B-B14F-4D97-AF65-F5344CB8AC3E}">
        <p14:creationId xmlns:p14="http://schemas.microsoft.com/office/powerpoint/2010/main" val="6049753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n-U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DD4047-3F9A-427A-BDF9-C8417B9ECDF8}" type="datetimeFigureOut">
              <a:rPr lang="en-US" smtClean="0"/>
              <a:t>4/6/2019</a:t>
            </a:fld>
            <a:endParaRPr lang="en-U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0A39ED-523F-4CFD-9DC8-349A0CC56B23}" type="slidenum">
              <a:rPr lang="en-US" smtClean="0"/>
              <a:t>‹Nº›</a:t>
            </a:fld>
            <a:endParaRPr lang="en-US"/>
          </a:p>
        </p:txBody>
      </p:sp>
    </p:spTree>
    <p:extLst>
      <p:ext uri="{BB962C8B-B14F-4D97-AF65-F5344CB8AC3E}">
        <p14:creationId xmlns:p14="http://schemas.microsoft.com/office/powerpoint/2010/main" val="1242912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Google Shape;184;p11"/>
          <p:cNvSpPr txBox="1">
            <a:spLocks noGrp="1"/>
          </p:cNvSpPr>
          <p:nvPr>
            <p:ph type="ctrTitle"/>
          </p:nvPr>
        </p:nvSpPr>
        <p:spPr>
          <a:xfrm>
            <a:off x="488290" y="1232280"/>
            <a:ext cx="9295789" cy="3949200"/>
          </a:xfrm>
          <a:prstGeom prst="rect">
            <a:avLst/>
          </a:prstGeom>
        </p:spPr>
        <p:txBody>
          <a:bodyPr spcFirstLastPara="1" wrap="square" lIns="121900" tIns="121900" rIns="121900" bIns="121900" anchor="ctr" anchorCtr="0">
            <a:noAutofit/>
          </a:bodyPr>
          <a:lstStyle/>
          <a:p>
            <a:pPr algn="just"/>
            <a:r>
              <a:rPr lang="es-ES" sz="5400" b="1" dirty="0" smtClean="0">
                <a:solidFill>
                  <a:schemeClr val="bg1"/>
                </a:solidFill>
                <a:latin typeface="Roboto Condensed" panose="020B0604020202020204" charset="0"/>
                <a:ea typeface="Roboto Condensed" panose="020B0604020202020204" charset="0"/>
              </a:rPr>
              <a:t>REAVIVAMIENTO ES: APRENDER A RESPIRAR</a:t>
            </a:r>
            <a:endParaRPr lang="en-US" sz="5400" b="1" dirty="0">
              <a:solidFill>
                <a:schemeClr val="bg1"/>
              </a:solidFill>
              <a:latin typeface="Roboto Condensed" panose="020B0604020202020204" charset="0"/>
              <a:ea typeface="Roboto Condensed" panose="020B0604020202020204" charset="0"/>
            </a:endParaRPr>
          </a:p>
        </p:txBody>
      </p:sp>
      <p:pic>
        <p:nvPicPr>
          <p:cNvPr id="1028" name="Picture 4" descr="Imagen relacionada">
            <a:extLst>
              <a:ext uri="{FF2B5EF4-FFF2-40B4-BE49-F238E27FC236}">
                <a16:creationId xmlns:a16="http://schemas.microsoft.com/office/drawing/2014/main" id="{B1D97338-3D59-4400-98D5-6DA428DB65D2}"/>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9925297" y="4966872"/>
            <a:ext cx="1754751" cy="1454333"/>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Resultado de imagen para logo de mayordomia">
            <a:extLst>
              <a:ext uri="{FF2B5EF4-FFF2-40B4-BE49-F238E27FC236}">
                <a16:creationId xmlns:a16="http://schemas.microsoft.com/office/drawing/2014/main" id="{2E119204-9255-4CB1-A240-B04B53BD7A1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8738904" y="5051073"/>
            <a:ext cx="1795993" cy="1285931"/>
          </a:xfrm>
          <a:prstGeom prst="rect">
            <a:avLst/>
          </a:prstGeom>
          <a:noFill/>
          <a:extLst>
            <a:ext uri="{909E8E84-426E-40DD-AFC4-6F175D3DCCD1}">
              <a14:hiddenFill xmlns:a14="http://schemas.microsoft.com/office/drawing/2010/main">
                <a:solidFill>
                  <a:srgbClr val="FFFFFF"/>
                </a:solidFill>
              </a14:hiddenFill>
            </a:ext>
          </a:extLst>
        </p:spPr>
      </p:pic>
      <p:sp>
        <p:nvSpPr>
          <p:cNvPr id="2" name="CuadroTexto 1">
            <a:extLst>
              <a:ext uri="{FF2B5EF4-FFF2-40B4-BE49-F238E27FC236}">
                <a16:creationId xmlns:a16="http://schemas.microsoft.com/office/drawing/2014/main" id="{FBD342AA-5DB7-4FB2-BE8D-2ACD80EE86AE}"/>
              </a:ext>
            </a:extLst>
          </p:cNvPr>
          <p:cNvSpPr txBox="1"/>
          <p:nvPr/>
        </p:nvSpPr>
        <p:spPr>
          <a:xfrm>
            <a:off x="8478955" y="6326220"/>
            <a:ext cx="3713045" cy="369332"/>
          </a:xfrm>
          <a:prstGeom prst="rect">
            <a:avLst/>
          </a:prstGeom>
          <a:noFill/>
        </p:spPr>
        <p:txBody>
          <a:bodyPr wrap="square" rtlCol="0">
            <a:spAutoFit/>
          </a:bodyPr>
          <a:lstStyle/>
          <a:p>
            <a:pPr algn="ctr"/>
            <a:r>
              <a:rPr lang="es-CR" b="1" dirty="0">
                <a:latin typeface="Arial Black" panose="020B0A04020102020204" pitchFamily="34" charset="0"/>
                <a:ea typeface="Roboto Condensed" panose="020B0604020202020204" charset="0"/>
              </a:rPr>
              <a:t>Comunión y Misión</a:t>
            </a:r>
          </a:p>
        </p:txBody>
      </p:sp>
      <p:sp>
        <p:nvSpPr>
          <p:cNvPr id="6" name="Rectángulo 5">
            <a:extLst>
              <a:ext uri="{FF2B5EF4-FFF2-40B4-BE49-F238E27FC236}">
                <a16:creationId xmlns:a16="http://schemas.microsoft.com/office/drawing/2014/main" id="{B25FA3DF-F206-4CEE-9F23-E8EB3B15C455}"/>
              </a:ext>
            </a:extLst>
          </p:cNvPr>
          <p:cNvSpPr/>
          <p:nvPr/>
        </p:nvSpPr>
        <p:spPr>
          <a:xfrm>
            <a:off x="4953793" y="5694038"/>
            <a:ext cx="2518638" cy="400110"/>
          </a:xfrm>
          <a:prstGeom prst="rect">
            <a:avLst/>
          </a:prstGeom>
        </p:spPr>
        <p:txBody>
          <a:bodyPr wrap="none">
            <a:spAutoFit/>
          </a:bodyPr>
          <a:lstStyle/>
          <a:p>
            <a:pPr algn="ctr"/>
            <a:r>
              <a:rPr lang="es-CR" sz="2000" b="1" dirty="0" smtClean="0">
                <a:solidFill>
                  <a:schemeClr val="bg1"/>
                </a:solidFill>
                <a:latin typeface="Roboto Condensed" panose="020B0604020202020204"/>
              </a:rPr>
              <a:t>TEMA </a:t>
            </a:r>
            <a:r>
              <a:rPr lang="es-CR" sz="2000" b="1" dirty="0" smtClean="0">
                <a:solidFill>
                  <a:schemeClr val="bg1"/>
                </a:solidFill>
                <a:latin typeface="Roboto Condensed" panose="020B0604020202020204"/>
              </a:rPr>
              <a:t>2 domingo 28</a:t>
            </a:r>
            <a:endParaRPr lang="es-CR" sz="2000" b="1" dirty="0">
              <a:solidFill>
                <a:schemeClr val="bg1"/>
              </a:solidFill>
              <a:latin typeface="Roboto Condensed" panose="020B0604020202020204"/>
            </a:endParaRPr>
          </a:p>
        </p:txBody>
      </p:sp>
    </p:spTree>
    <p:extLst>
      <p:ext uri="{BB962C8B-B14F-4D97-AF65-F5344CB8AC3E}">
        <p14:creationId xmlns:p14="http://schemas.microsoft.com/office/powerpoint/2010/main" val="2043352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248732"/>
            <a:ext cx="8408900" cy="1269795"/>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fontScale="90000"/>
          </a:bodyPr>
          <a:lstStyle/>
          <a:p>
            <a:pPr algn="ctr"/>
            <a:r>
              <a:rPr lang="es-CR" sz="4000" b="1" dirty="0" smtClean="0">
                <a:latin typeface="Roboto Condensed" panose="020B0604020202020204"/>
              </a:rPr>
              <a:t>Mandato </a:t>
            </a:r>
            <a:r>
              <a:rPr lang="es-CR" sz="4000" b="1" dirty="0">
                <a:latin typeface="Roboto Condensed" panose="020B0604020202020204"/>
              </a:rPr>
              <a:t>1 </a:t>
            </a:r>
            <a:r>
              <a:rPr lang="es-CR" sz="4000" b="1" dirty="0" smtClean="0">
                <a:latin typeface="Roboto Condensed" panose="020B0604020202020204"/>
              </a:rPr>
              <a:t>“Orad sin cesar” </a:t>
            </a:r>
            <a:br>
              <a:rPr lang="es-CR" sz="4000" b="1" dirty="0" smtClean="0">
                <a:latin typeface="Roboto Condensed" panose="020B0604020202020204"/>
              </a:rPr>
            </a:br>
            <a:r>
              <a:rPr lang="es-CR" sz="4000" b="1" dirty="0" smtClean="0">
                <a:latin typeface="Roboto Condensed" panose="020B0604020202020204"/>
              </a:rPr>
              <a:t>1 Tesalonicenses 5:17</a:t>
            </a:r>
            <a:endParaRPr lang="es-CR" sz="4000"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770709" y="1766724"/>
            <a:ext cx="10371908" cy="4519749"/>
          </a:xfrm>
        </p:spPr>
        <p:txBody>
          <a:bodyPr>
            <a:noAutofit/>
          </a:bodyPr>
          <a:lstStyle/>
          <a:p>
            <a:pPr marL="101598" indent="0" algn="just">
              <a:buNone/>
            </a:pPr>
            <a:r>
              <a:rPr lang="es-ES" sz="4400" b="1" dirty="0" smtClean="0">
                <a:latin typeface="Roboto Condensed" panose="020B0604020202020204"/>
              </a:rPr>
              <a:t>Se </a:t>
            </a:r>
            <a:r>
              <a:rPr lang="es-ES" sz="4400" b="1" dirty="0">
                <a:latin typeface="Roboto Condensed" panose="020B0604020202020204"/>
              </a:rPr>
              <a:t>necesita mucha oración para alcanzar el éxito en el esfuerzo. La oración da poder. Las </a:t>
            </a:r>
            <a:r>
              <a:rPr lang="es-ES" sz="4400" b="1" dirty="0" smtClean="0">
                <a:latin typeface="Roboto Condensed" panose="020B0604020202020204"/>
              </a:rPr>
              <a:t>oraciones “conquistaron reinos, hicieron justicia, alcanzaron promesas, taparon bocas de</a:t>
            </a: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61039" y="729308"/>
            <a:ext cx="2581206" cy="1820477"/>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797543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770709" y="1766724"/>
            <a:ext cx="10371908" cy="4519749"/>
          </a:xfrm>
        </p:spPr>
        <p:txBody>
          <a:bodyPr>
            <a:noAutofit/>
          </a:bodyPr>
          <a:lstStyle/>
          <a:p>
            <a:pPr marL="101598" indent="0" algn="just">
              <a:buNone/>
            </a:pPr>
            <a:r>
              <a:rPr lang="es-ES" sz="4400" b="1" dirty="0">
                <a:latin typeface="Roboto Condensed" panose="020B0604020202020204"/>
              </a:rPr>
              <a:t>l</a:t>
            </a:r>
            <a:r>
              <a:rPr lang="es-ES" sz="4400" b="1" dirty="0" smtClean="0">
                <a:latin typeface="Roboto Condensed" panose="020B0604020202020204"/>
              </a:rPr>
              <a:t>eones, apagaron fuegos impetuosos, evitaron filo de espada, sacaron fuerzas de debilidad, se hicieron fuertes batallas, pusieron en fuga ejércitos extranjeros.” Hebreos 11:33,34</a:t>
            </a: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61039" y="729308"/>
            <a:ext cx="2581206" cy="1820477"/>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10" name="Título 1">
            <a:extLst>
              <a:ext uri="{FF2B5EF4-FFF2-40B4-BE49-F238E27FC236}">
                <a16:creationId xmlns:a16="http://schemas.microsoft.com/office/drawing/2014/main" id="{2EEE8E1F-DAC9-4F02-A52F-4849486C0003}"/>
              </a:ext>
            </a:extLst>
          </p:cNvPr>
          <p:cNvSpPr txBox="1">
            <a:spLocks/>
          </p:cNvSpPr>
          <p:nvPr/>
        </p:nvSpPr>
        <p:spPr>
          <a:xfrm>
            <a:off x="0" y="248732"/>
            <a:ext cx="8408900" cy="1269795"/>
          </a:xfrm>
          <a:prstGeom prst="rect">
            <a:avLst/>
          </a:prstGeo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spcFirstLastPara="1" vert="horz" wrap="square" lIns="91425" tIns="91425" rIns="91425" bIns="91425" rtlCol="0" anchor="ctr" anchorCtr="0">
            <a:normAutofit fontScale="97500"/>
          </a:bodyPr>
          <a:lstStyle>
            <a:lvl1pPr lvl="0" algn="l" defTabSz="914400" rtl="0" eaLnBrk="1" latinLnBrk="0" hangingPunct="1">
              <a:lnSpc>
                <a:spcPct val="90000"/>
              </a:lnSpc>
              <a:spcBef>
                <a:spcPts val="0"/>
              </a:spcBef>
              <a:spcAft>
                <a:spcPts val="0"/>
              </a:spcAft>
              <a:buSzPts val="2000"/>
              <a:buNone/>
              <a:defRPr sz="4400" kern="1200">
                <a:solidFill>
                  <a:schemeClr val="tx1"/>
                </a:solidFill>
                <a:latin typeface="+mj-lt"/>
                <a:ea typeface="+mj-ea"/>
                <a:cs typeface="+mj-cs"/>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pPr algn="ctr"/>
            <a:r>
              <a:rPr lang="es-CR" sz="4000" b="1" dirty="0" smtClean="0">
                <a:latin typeface="Roboto Condensed" panose="020B0604020202020204"/>
              </a:rPr>
              <a:t>Mandato 1 “Orad sin cesar” </a:t>
            </a:r>
            <a:br>
              <a:rPr lang="es-CR" sz="4000" b="1" dirty="0" smtClean="0">
                <a:latin typeface="Roboto Condensed" panose="020B0604020202020204"/>
              </a:rPr>
            </a:br>
            <a:r>
              <a:rPr lang="es-CR" sz="4000" b="1" dirty="0" smtClean="0">
                <a:latin typeface="Roboto Condensed" panose="020B0604020202020204"/>
              </a:rPr>
              <a:t>1 Tesalonicenses 5:17</a:t>
            </a:r>
            <a:endParaRPr lang="es-CR" sz="4000" b="1" dirty="0">
              <a:latin typeface="Roboto Condensed" panose="020B0604020202020204"/>
            </a:endParaRPr>
          </a:p>
        </p:txBody>
      </p:sp>
    </p:spTree>
    <p:extLst>
      <p:ext uri="{BB962C8B-B14F-4D97-AF65-F5344CB8AC3E}">
        <p14:creationId xmlns:p14="http://schemas.microsoft.com/office/powerpoint/2010/main" val="21973799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731520" y="1949606"/>
            <a:ext cx="10554789" cy="4519749"/>
          </a:xfrm>
        </p:spPr>
        <p:txBody>
          <a:bodyPr>
            <a:noAutofit/>
          </a:bodyPr>
          <a:lstStyle/>
          <a:p>
            <a:pPr marL="101598" indent="0" algn="just">
              <a:buNone/>
            </a:pPr>
            <a:r>
              <a:rPr lang="es-ES" sz="4400" b="1" dirty="0" smtClean="0">
                <a:solidFill>
                  <a:srgbClr val="0070C0"/>
                </a:solidFill>
                <a:latin typeface="Roboto Condensed" panose="020B0604020202020204"/>
              </a:rPr>
              <a:t>La oración:</a:t>
            </a:r>
          </a:p>
          <a:p>
            <a:pPr marL="101598" indent="0" algn="just">
              <a:buNone/>
            </a:pPr>
            <a:r>
              <a:rPr lang="es-ES" sz="4400" b="1" dirty="0" smtClean="0">
                <a:latin typeface="Roboto Condensed" panose="020B0604020202020204"/>
              </a:rPr>
              <a:t>1. Es el aliento del alma.</a:t>
            </a:r>
          </a:p>
          <a:p>
            <a:pPr marL="101598" indent="0" algn="just">
              <a:buNone/>
            </a:pPr>
            <a:r>
              <a:rPr lang="es-ES" sz="4400" b="1" dirty="0" smtClean="0">
                <a:latin typeface="Roboto Condensed" panose="020B0604020202020204"/>
              </a:rPr>
              <a:t>2. Es el secreto del poder espiritual.</a:t>
            </a:r>
          </a:p>
          <a:p>
            <a:pPr marL="101598" indent="0" algn="just">
              <a:buNone/>
            </a:pPr>
            <a:r>
              <a:rPr lang="es-ES" sz="4400" b="1" dirty="0" smtClean="0">
                <a:latin typeface="Roboto Condensed" panose="020B0604020202020204"/>
              </a:rPr>
              <a:t>3. Conserva la salud del alma.</a:t>
            </a:r>
          </a:p>
          <a:p>
            <a:pPr marL="101598" indent="0" algn="just">
              <a:buNone/>
            </a:pPr>
            <a:r>
              <a:rPr lang="es-ES" sz="4400" b="1" dirty="0" smtClean="0">
                <a:latin typeface="Roboto Condensed" panose="020B0604020202020204"/>
              </a:rPr>
              <a:t>4. Pone en contacto con la Fuente la vida.</a:t>
            </a:r>
          </a:p>
          <a:p>
            <a:pPr marL="101598" indent="0" algn="just">
              <a:buNone/>
            </a:pPr>
            <a:endParaRPr lang="es-ES" sz="4400" b="1" dirty="0" smtClean="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61039" y="729308"/>
            <a:ext cx="2581206" cy="1820477"/>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10" name="Título 1">
            <a:extLst>
              <a:ext uri="{FF2B5EF4-FFF2-40B4-BE49-F238E27FC236}">
                <a16:creationId xmlns:a16="http://schemas.microsoft.com/office/drawing/2014/main" id="{2EEE8E1F-DAC9-4F02-A52F-4849486C0003}"/>
              </a:ext>
            </a:extLst>
          </p:cNvPr>
          <p:cNvSpPr txBox="1">
            <a:spLocks/>
          </p:cNvSpPr>
          <p:nvPr/>
        </p:nvSpPr>
        <p:spPr>
          <a:xfrm>
            <a:off x="0" y="248732"/>
            <a:ext cx="8408900" cy="1269795"/>
          </a:xfrm>
          <a:prstGeom prst="rect">
            <a:avLst/>
          </a:prstGeo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spcFirstLastPara="1" vert="horz" wrap="square" lIns="91425" tIns="91425" rIns="91425" bIns="91425" rtlCol="0" anchor="ctr" anchorCtr="0">
            <a:normAutofit fontScale="97500"/>
          </a:bodyPr>
          <a:lstStyle>
            <a:lvl1pPr lvl="0" algn="l" defTabSz="914400" rtl="0" eaLnBrk="1" latinLnBrk="0" hangingPunct="1">
              <a:lnSpc>
                <a:spcPct val="90000"/>
              </a:lnSpc>
              <a:spcBef>
                <a:spcPts val="0"/>
              </a:spcBef>
              <a:spcAft>
                <a:spcPts val="0"/>
              </a:spcAft>
              <a:buSzPts val="2000"/>
              <a:buNone/>
              <a:defRPr sz="4400" kern="1200">
                <a:solidFill>
                  <a:schemeClr val="tx1"/>
                </a:solidFill>
                <a:latin typeface="+mj-lt"/>
                <a:ea typeface="+mj-ea"/>
                <a:cs typeface="+mj-cs"/>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pPr algn="ctr"/>
            <a:r>
              <a:rPr lang="es-CR" sz="4000" b="1" dirty="0" smtClean="0">
                <a:latin typeface="Roboto Condensed" panose="020B0604020202020204"/>
              </a:rPr>
              <a:t>Mandato 1 “Orad sin cesar” </a:t>
            </a:r>
            <a:br>
              <a:rPr lang="es-CR" sz="4000" b="1" dirty="0" smtClean="0">
                <a:latin typeface="Roboto Condensed" panose="020B0604020202020204"/>
              </a:rPr>
            </a:br>
            <a:r>
              <a:rPr lang="es-CR" sz="4000" b="1" dirty="0" smtClean="0">
                <a:latin typeface="Roboto Condensed" panose="020B0604020202020204"/>
              </a:rPr>
              <a:t>1 Tesalonicenses 5:17</a:t>
            </a:r>
            <a:endParaRPr lang="es-CR" sz="4000" b="1" dirty="0">
              <a:latin typeface="Roboto Condensed" panose="020B0604020202020204"/>
            </a:endParaRPr>
          </a:p>
        </p:txBody>
      </p:sp>
    </p:spTree>
    <p:extLst>
      <p:ext uri="{BB962C8B-B14F-4D97-AF65-F5344CB8AC3E}">
        <p14:creationId xmlns:p14="http://schemas.microsoft.com/office/powerpoint/2010/main" val="3597747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731520" y="1949606"/>
            <a:ext cx="10554789" cy="4519749"/>
          </a:xfrm>
        </p:spPr>
        <p:txBody>
          <a:bodyPr>
            <a:noAutofit/>
          </a:bodyPr>
          <a:lstStyle/>
          <a:p>
            <a:pPr marL="101598" indent="0" algn="just">
              <a:buNone/>
            </a:pPr>
            <a:r>
              <a:rPr lang="es-ES" sz="4400" b="1" dirty="0" smtClean="0">
                <a:solidFill>
                  <a:srgbClr val="0070C0"/>
                </a:solidFill>
                <a:latin typeface="Roboto Condensed" panose="020B0604020202020204"/>
              </a:rPr>
              <a:t>La oración:</a:t>
            </a:r>
          </a:p>
          <a:p>
            <a:pPr marL="101598" indent="0" algn="just">
              <a:buNone/>
            </a:pPr>
            <a:r>
              <a:rPr lang="es-ES" sz="4400" b="1" dirty="0" smtClean="0">
                <a:latin typeface="Roboto Condensed" panose="020B0604020202020204"/>
              </a:rPr>
              <a:t>5. Fortalece los tendones y los músculos de la experiencia religiosa.</a:t>
            </a:r>
          </a:p>
          <a:p>
            <a:pPr marL="101598" indent="0" algn="just">
              <a:buNone/>
            </a:pPr>
            <a:r>
              <a:rPr lang="es-ES" sz="4400" b="1" dirty="0" smtClean="0">
                <a:latin typeface="Roboto Condensed" panose="020B0604020202020204"/>
              </a:rPr>
              <a:t>6. Da éxito en el esfuerzo.</a:t>
            </a:r>
          </a:p>
          <a:p>
            <a:pPr marL="101598" indent="0" algn="just">
              <a:buNone/>
            </a:pPr>
            <a:r>
              <a:rPr lang="es-ES" sz="4400" b="1" dirty="0" smtClean="0">
                <a:latin typeface="Roboto Condensed" panose="020B0604020202020204"/>
              </a:rPr>
              <a:t>7. Da poder.</a:t>
            </a:r>
          </a:p>
          <a:p>
            <a:pPr marL="101598" indent="0" algn="just">
              <a:buNone/>
            </a:pPr>
            <a:endParaRPr lang="es-ES" sz="4400" b="1" dirty="0" smtClean="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61039" y="729308"/>
            <a:ext cx="2581206" cy="1820477"/>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10" name="Título 1">
            <a:extLst>
              <a:ext uri="{FF2B5EF4-FFF2-40B4-BE49-F238E27FC236}">
                <a16:creationId xmlns:a16="http://schemas.microsoft.com/office/drawing/2014/main" id="{2EEE8E1F-DAC9-4F02-A52F-4849486C0003}"/>
              </a:ext>
            </a:extLst>
          </p:cNvPr>
          <p:cNvSpPr txBox="1">
            <a:spLocks/>
          </p:cNvSpPr>
          <p:nvPr/>
        </p:nvSpPr>
        <p:spPr>
          <a:xfrm>
            <a:off x="0" y="248732"/>
            <a:ext cx="8408900" cy="1269795"/>
          </a:xfrm>
          <a:prstGeom prst="rect">
            <a:avLst/>
          </a:prstGeo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spcFirstLastPara="1" vert="horz" wrap="square" lIns="91425" tIns="91425" rIns="91425" bIns="91425" rtlCol="0" anchor="ctr" anchorCtr="0">
            <a:normAutofit fontScale="97500"/>
          </a:bodyPr>
          <a:lstStyle>
            <a:lvl1pPr lvl="0" algn="l" defTabSz="914400" rtl="0" eaLnBrk="1" latinLnBrk="0" hangingPunct="1">
              <a:lnSpc>
                <a:spcPct val="90000"/>
              </a:lnSpc>
              <a:spcBef>
                <a:spcPts val="0"/>
              </a:spcBef>
              <a:spcAft>
                <a:spcPts val="0"/>
              </a:spcAft>
              <a:buSzPts val="2000"/>
              <a:buNone/>
              <a:defRPr sz="4400" kern="1200">
                <a:solidFill>
                  <a:schemeClr val="tx1"/>
                </a:solidFill>
                <a:latin typeface="+mj-lt"/>
                <a:ea typeface="+mj-ea"/>
                <a:cs typeface="+mj-cs"/>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pPr algn="ctr"/>
            <a:r>
              <a:rPr lang="es-CR" sz="4000" b="1" dirty="0" smtClean="0">
                <a:latin typeface="Roboto Condensed" panose="020B0604020202020204"/>
              </a:rPr>
              <a:t>Mandato 1 “Orad sin cesar” </a:t>
            </a:r>
            <a:br>
              <a:rPr lang="es-CR" sz="4000" b="1" dirty="0" smtClean="0">
                <a:latin typeface="Roboto Condensed" panose="020B0604020202020204"/>
              </a:rPr>
            </a:br>
            <a:r>
              <a:rPr lang="es-CR" sz="4000" b="1" dirty="0" smtClean="0">
                <a:latin typeface="Roboto Condensed" panose="020B0604020202020204"/>
              </a:rPr>
              <a:t>1 Tesalonicenses 5:17</a:t>
            </a:r>
            <a:endParaRPr lang="es-CR" sz="4000" b="1" dirty="0">
              <a:latin typeface="Roboto Condensed" panose="020B0604020202020204"/>
            </a:endParaRPr>
          </a:p>
        </p:txBody>
      </p:sp>
    </p:spTree>
    <p:extLst>
      <p:ext uri="{BB962C8B-B14F-4D97-AF65-F5344CB8AC3E}">
        <p14:creationId xmlns:p14="http://schemas.microsoft.com/office/powerpoint/2010/main" val="12962203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1123406" y="1949606"/>
            <a:ext cx="9561936" cy="4519749"/>
          </a:xfrm>
        </p:spPr>
        <p:txBody>
          <a:bodyPr>
            <a:noAutofit/>
          </a:bodyPr>
          <a:lstStyle/>
          <a:p>
            <a:pPr marL="101598" indent="0" algn="just">
              <a:buNone/>
            </a:pPr>
            <a:r>
              <a:rPr lang="es-ES" sz="4800" b="1" dirty="0" smtClean="0">
                <a:latin typeface="Roboto Condensed" panose="020B0604020202020204"/>
              </a:rPr>
              <a:t>“Mas </a:t>
            </a:r>
            <a:r>
              <a:rPr lang="es-ES" sz="4800" b="1" dirty="0">
                <a:latin typeface="Roboto Condensed" panose="020B0604020202020204"/>
              </a:rPr>
              <a:t>el fin de todas las cosas se acerca; sed, pues, sobrios, y velad en </a:t>
            </a:r>
            <a:r>
              <a:rPr lang="es-ES" sz="4800" b="1" dirty="0" smtClean="0">
                <a:latin typeface="Roboto Condensed" panose="020B0604020202020204"/>
              </a:rPr>
              <a:t>oración.” 1 Pedro 4:7</a:t>
            </a:r>
            <a:endParaRPr lang="es-ES" sz="4800" b="1" dirty="0">
              <a:latin typeface="Roboto Condensed" panose="020B0604020202020204"/>
            </a:endParaRPr>
          </a:p>
          <a:p>
            <a:pPr marL="101598" indent="0" algn="just">
              <a:buNone/>
            </a:pPr>
            <a:endParaRPr lang="es-ES" sz="4400" b="1" dirty="0" smtClean="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61039" y="729308"/>
            <a:ext cx="2581206" cy="1820477"/>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10" name="Título 1">
            <a:extLst>
              <a:ext uri="{FF2B5EF4-FFF2-40B4-BE49-F238E27FC236}">
                <a16:creationId xmlns:a16="http://schemas.microsoft.com/office/drawing/2014/main" id="{2EEE8E1F-DAC9-4F02-A52F-4849486C0003}"/>
              </a:ext>
            </a:extLst>
          </p:cNvPr>
          <p:cNvSpPr txBox="1">
            <a:spLocks/>
          </p:cNvSpPr>
          <p:nvPr/>
        </p:nvSpPr>
        <p:spPr>
          <a:xfrm>
            <a:off x="0" y="248732"/>
            <a:ext cx="8408900" cy="1269795"/>
          </a:xfrm>
          <a:prstGeom prst="rect">
            <a:avLst/>
          </a:prstGeo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spcFirstLastPara="1" vert="horz" wrap="square" lIns="91425" tIns="91425" rIns="91425" bIns="91425" rtlCol="0" anchor="ctr" anchorCtr="0">
            <a:normAutofit fontScale="90000"/>
          </a:bodyPr>
          <a:lstStyle>
            <a:lvl1pPr lvl="0" algn="l" defTabSz="914400" rtl="0" eaLnBrk="1" latinLnBrk="0" hangingPunct="1">
              <a:lnSpc>
                <a:spcPct val="90000"/>
              </a:lnSpc>
              <a:spcBef>
                <a:spcPts val="0"/>
              </a:spcBef>
              <a:spcAft>
                <a:spcPts val="0"/>
              </a:spcAft>
              <a:buSzPts val="2000"/>
              <a:buNone/>
              <a:defRPr sz="4400" kern="1200">
                <a:solidFill>
                  <a:schemeClr val="tx1"/>
                </a:solidFill>
                <a:latin typeface="+mj-lt"/>
                <a:ea typeface="+mj-ea"/>
                <a:cs typeface="+mj-cs"/>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pPr algn="ctr"/>
            <a:r>
              <a:rPr lang="es-CR" b="1" dirty="0" smtClean="0">
                <a:latin typeface="Roboto Condensed" panose="020B0604020202020204"/>
              </a:rPr>
              <a:t>     </a:t>
            </a:r>
            <a:r>
              <a:rPr lang="es-CR" sz="4700" b="1" dirty="0" smtClean="0">
                <a:latin typeface="Roboto Condensed" panose="020B0604020202020204"/>
              </a:rPr>
              <a:t>Mandato 2 “Velad en oración”</a:t>
            </a:r>
            <a:endParaRPr lang="es-CR" sz="4700" b="1" dirty="0">
              <a:latin typeface="Roboto Condensed" panose="020B0604020202020204"/>
            </a:endParaRPr>
          </a:p>
        </p:txBody>
      </p:sp>
    </p:spTree>
    <p:extLst>
      <p:ext uri="{BB962C8B-B14F-4D97-AF65-F5344CB8AC3E}">
        <p14:creationId xmlns:p14="http://schemas.microsoft.com/office/powerpoint/2010/main" val="351277781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Google Shape;184;p11"/>
          <p:cNvSpPr txBox="1">
            <a:spLocks noGrp="1"/>
          </p:cNvSpPr>
          <p:nvPr>
            <p:ph type="ctrTitle"/>
          </p:nvPr>
        </p:nvSpPr>
        <p:spPr>
          <a:xfrm>
            <a:off x="488290" y="1232280"/>
            <a:ext cx="9295789" cy="3949200"/>
          </a:xfrm>
          <a:prstGeom prst="rect">
            <a:avLst/>
          </a:prstGeom>
        </p:spPr>
        <p:txBody>
          <a:bodyPr spcFirstLastPara="1" wrap="square" lIns="121900" tIns="121900" rIns="121900" bIns="121900" anchor="ctr" anchorCtr="0">
            <a:noAutofit/>
          </a:bodyPr>
          <a:lstStyle/>
          <a:p>
            <a:pPr algn="just"/>
            <a:r>
              <a:rPr lang="es-ES" sz="5400" b="1" dirty="0" smtClean="0">
                <a:solidFill>
                  <a:schemeClr val="bg1"/>
                </a:solidFill>
                <a:latin typeface="Roboto Condensed" panose="020B0604020202020204" charset="0"/>
                <a:ea typeface="Roboto Condensed" panose="020B0604020202020204" charset="0"/>
              </a:rPr>
              <a:t>ETAPAS DE LA ORACIÓN</a:t>
            </a:r>
            <a:endParaRPr lang="en-US" sz="5400" b="1" dirty="0">
              <a:solidFill>
                <a:schemeClr val="bg1"/>
              </a:solidFill>
              <a:latin typeface="Roboto Condensed" panose="020B0604020202020204" charset="0"/>
              <a:ea typeface="Roboto Condensed" panose="020B0604020202020204" charset="0"/>
            </a:endParaRPr>
          </a:p>
        </p:txBody>
      </p:sp>
      <p:pic>
        <p:nvPicPr>
          <p:cNvPr id="1028" name="Picture 4" descr="Imagen relacionada">
            <a:extLst>
              <a:ext uri="{FF2B5EF4-FFF2-40B4-BE49-F238E27FC236}">
                <a16:creationId xmlns:a16="http://schemas.microsoft.com/office/drawing/2014/main" id="{B1D97338-3D59-4400-98D5-6DA428DB65D2}"/>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9925297" y="4966872"/>
            <a:ext cx="1754751" cy="1454333"/>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Resultado de imagen para logo de mayordomia">
            <a:extLst>
              <a:ext uri="{FF2B5EF4-FFF2-40B4-BE49-F238E27FC236}">
                <a16:creationId xmlns:a16="http://schemas.microsoft.com/office/drawing/2014/main" id="{2E119204-9255-4CB1-A240-B04B53BD7A1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8738904" y="5051073"/>
            <a:ext cx="1795993" cy="1285931"/>
          </a:xfrm>
          <a:prstGeom prst="rect">
            <a:avLst/>
          </a:prstGeom>
          <a:noFill/>
          <a:extLst>
            <a:ext uri="{909E8E84-426E-40DD-AFC4-6F175D3DCCD1}">
              <a14:hiddenFill xmlns:a14="http://schemas.microsoft.com/office/drawing/2010/main">
                <a:solidFill>
                  <a:srgbClr val="FFFFFF"/>
                </a:solidFill>
              </a14:hiddenFill>
            </a:ext>
          </a:extLst>
        </p:spPr>
      </p:pic>
      <p:sp>
        <p:nvSpPr>
          <p:cNvPr id="2" name="CuadroTexto 1">
            <a:extLst>
              <a:ext uri="{FF2B5EF4-FFF2-40B4-BE49-F238E27FC236}">
                <a16:creationId xmlns:a16="http://schemas.microsoft.com/office/drawing/2014/main" id="{FBD342AA-5DB7-4FB2-BE8D-2ACD80EE86AE}"/>
              </a:ext>
            </a:extLst>
          </p:cNvPr>
          <p:cNvSpPr txBox="1"/>
          <p:nvPr/>
        </p:nvSpPr>
        <p:spPr>
          <a:xfrm>
            <a:off x="8478955" y="6326220"/>
            <a:ext cx="3713045" cy="369332"/>
          </a:xfrm>
          <a:prstGeom prst="rect">
            <a:avLst/>
          </a:prstGeom>
          <a:noFill/>
        </p:spPr>
        <p:txBody>
          <a:bodyPr wrap="square" rtlCol="0">
            <a:spAutoFit/>
          </a:bodyPr>
          <a:lstStyle/>
          <a:p>
            <a:pPr algn="ctr"/>
            <a:r>
              <a:rPr lang="es-CR" b="1" dirty="0">
                <a:latin typeface="Arial Black" panose="020B0A04020102020204" pitchFamily="34" charset="0"/>
                <a:ea typeface="Roboto Condensed" panose="020B0604020202020204" charset="0"/>
              </a:rPr>
              <a:t>Comunión y Misión</a:t>
            </a:r>
          </a:p>
        </p:txBody>
      </p:sp>
      <p:sp>
        <p:nvSpPr>
          <p:cNvPr id="6" name="Rectángulo 5">
            <a:extLst>
              <a:ext uri="{FF2B5EF4-FFF2-40B4-BE49-F238E27FC236}">
                <a16:creationId xmlns:a16="http://schemas.microsoft.com/office/drawing/2014/main" id="{B25FA3DF-F206-4CEE-9F23-E8EB3B15C455}"/>
              </a:ext>
            </a:extLst>
          </p:cNvPr>
          <p:cNvSpPr/>
          <p:nvPr/>
        </p:nvSpPr>
        <p:spPr>
          <a:xfrm>
            <a:off x="5450719" y="5694038"/>
            <a:ext cx="1524776" cy="400110"/>
          </a:xfrm>
          <a:prstGeom prst="rect">
            <a:avLst/>
          </a:prstGeom>
        </p:spPr>
        <p:txBody>
          <a:bodyPr wrap="none">
            <a:spAutoFit/>
          </a:bodyPr>
          <a:lstStyle/>
          <a:p>
            <a:pPr algn="ctr"/>
            <a:r>
              <a:rPr lang="es-CR" sz="2000" b="1" dirty="0">
                <a:solidFill>
                  <a:schemeClr val="bg1"/>
                </a:solidFill>
                <a:latin typeface="Roboto Condensed" panose="020B0604020202020204"/>
              </a:rPr>
              <a:t>SERMON </a:t>
            </a:r>
            <a:r>
              <a:rPr lang="es-CR" sz="2000" b="1" dirty="0" smtClean="0">
                <a:solidFill>
                  <a:schemeClr val="bg1"/>
                </a:solidFill>
                <a:latin typeface="Roboto Condensed" panose="020B0604020202020204"/>
              </a:rPr>
              <a:t>2</a:t>
            </a:r>
            <a:endParaRPr lang="es-CR" sz="2000" b="1" dirty="0">
              <a:solidFill>
                <a:schemeClr val="bg1"/>
              </a:solidFill>
              <a:latin typeface="Roboto Condensed" panose="020B0604020202020204"/>
            </a:endParaRPr>
          </a:p>
        </p:txBody>
      </p:sp>
    </p:spTree>
    <p:extLst>
      <p:ext uri="{BB962C8B-B14F-4D97-AF65-F5344CB8AC3E}">
        <p14:creationId xmlns:p14="http://schemas.microsoft.com/office/powerpoint/2010/main" val="32590636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914400" y="1949606"/>
            <a:ext cx="10175966" cy="4519749"/>
          </a:xfrm>
        </p:spPr>
        <p:txBody>
          <a:bodyPr>
            <a:noAutofit/>
          </a:bodyPr>
          <a:lstStyle/>
          <a:p>
            <a:pPr marL="101598" indent="0" algn="just">
              <a:buNone/>
            </a:pPr>
            <a:r>
              <a:rPr lang="es-ES" sz="4200" b="1" dirty="0" smtClean="0">
                <a:solidFill>
                  <a:srgbClr val="0070C0"/>
                </a:solidFill>
                <a:latin typeface="Roboto Condensed" panose="020B0604020202020204"/>
              </a:rPr>
              <a:t>1. Etapa de agradecimiento: 2 minutos</a:t>
            </a:r>
          </a:p>
          <a:p>
            <a:pPr marL="101598" indent="0" algn="just">
              <a:buNone/>
            </a:pPr>
            <a:r>
              <a:rPr lang="es-ES" sz="4200" b="1" dirty="0" smtClean="0">
                <a:latin typeface="Roboto Condensed" panose="020B0604020202020204"/>
              </a:rPr>
              <a:t>“Dad </a:t>
            </a:r>
            <a:r>
              <a:rPr lang="es-ES" sz="4200" b="1" dirty="0">
                <a:latin typeface="Roboto Condensed" panose="020B0604020202020204"/>
              </a:rPr>
              <a:t>gracias en todo, porque esta es la voluntad de Dios para con vosotros en Cristo </a:t>
            </a:r>
            <a:r>
              <a:rPr lang="es-ES" sz="4200" b="1" dirty="0" smtClean="0">
                <a:latin typeface="Roboto Condensed" panose="020B0604020202020204"/>
              </a:rPr>
              <a:t>Jesús.” 1 Tesalonicenses 5:18</a:t>
            </a:r>
          </a:p>
          <a:p>
            <a:pPr marL="101598" indent="0" algn="just">
              <a:buNone/>
            </a:pPr>
            <a:r>
              <a:rPr lang="es-ES" sz="4200" b="1" dirty="0" smtClean="0">
                <a:latin typeface="Roboto Condensed" panose="020B0604020202020204"/>
              </a:rPr>
              <a:t>“Pero </a:t>
            </a:r>
            <a:r>
              <a:rPr lang="es-ES" sz="4200" b="1" dirty="0">
                <a:latin typeface="Roboto Condensed" panose="020B0604020202020204"/>
              </a:rPr>
              <a:t>gran ganancia es la piedad acompañada de contentamiento; </a:t>
            </a:r>
            <a:endParaRPr lang="es-ES" sz="4200" b="1" dirty="0" smtClean="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61039" y="729308"/>
            <a:ext cx="2581206" cy="1820477"/>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10" name="Título 1">
            <a:extLst>
              <a:ext uri="{FF2B5EF4-FFF2-40B4-BE49-F238E27FC236}">
                <a16:creationId xmlns:a16="http://schemas.microsoft.com/office/drawing/2014/main" id="{2EEE8E1F-DAC9-4F02-A52F-4849486C0003}"/>
              </a:ext>
            </a:extLst>
          </p:cNvPr>
          <p:cNvSpPr txBox="1">
            <a:spLocks/>
          </p:cNvSpPr>
          <p:nvPr/>
        </p:nvSpPr>
        <p:spPr>
          <a:xfrm>
            <a:off x="0" y="248732"/>
            <a:ext cx="8408900" cy="1269795"/>
          </a:xfrm>
          <a:prstGeom prst="rect">
            <a:avLst/>
          </a:prstGeo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spcFirstLastPara="1" vert="horz" wrap="square" lIns="91425" tIns="91425" rIns="91425" bIns="91425" rtlCol="0" anchor="ctr" anchorCtr="0">
            <a:normAutofit fontScale="90000"/>
          </a:bodyPr>
          <a:lstStyle>
            <a:lvl1pPr lvl="0" algn="l" defTabSz="914400" rtl="0" eaLnBrk="1" latinLnBrk="0" hangingPunct="1">
              <a:lnSpc>
                <a:spcPct val="90000"/>
              </a:lnSpc>
              <a:spcBef>
                <a:spcPts val="0"/>
              </a:spcBef>
              <a:spcAft>
                <a:spcPts val="0"/>
              </a:spcAft>
              <a:buSzPts val="2000"/>
              <a:buNone/>
              <a:defRPr sz="4400" kern="1200">
                <a:solidFill>
                  <a:schemeClr val="tx1"/>
                </a:solidFill>
                <a:latin typeface="+mj-lt"/>
                <a:ea typeface="+mj-ea"/>
                <a:cs typeface="+mj-cs"/>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pPr algn="ctr"/>
            <a:r>
              <a:rPr lang="es-CR" b="1" dirty="0" smtClean="0">
                <a:latin typeface="Roboto Condensed" panose="020B0604020202020204"/>
              </a:rPr>
              <a:t>     </a:t>
            </a:r>
            <a:r>
              <a:rPr lang="es-CR" sz="4900" b="1" dirty="0" smtClean="0">
                <a:latin typeface="Roboto Condensed" panose="020B0604020202020204"/>
              </a:rPr>
              <a:t>Mandato 2 “Velad en oración”</a:t>
            </a:r>
            <a:endParaRPr lang="es-CR" sz="4900" b="1" dirty="0">
              <a:latin typeface="Roboto Condensed" panose="020B0604020202020204"/>
            </a:endParaRPr>
          </a:p>
        </p:txBody>
      </p:sp>
    </p:spTree>
    <p:extLst>
      <p:ext uri="{BB962C8B-B14F-4D97-AF65-F5344CB8AC3E}">
        <p14:creationId xmlns:p14="http://schemas.microsoft.com/office/powerpoint/2010/main" val="25153907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914400" y="1949606"/>
            <a:ext cx="10175966" cy="4519749"/>
          </a:xfrm>
        </p:spPr>
        <p:txBody>
          <a:bodyPr>
            <a:noAutofit/>
          </a:bodyPr>
          <a:lstStyle/>
          <a:p>
            <a:pPr marL="101598" indent="0" algn="just">
              <a:buNone/>
            </a:pPr>
            <a:r>
              <a:rPr lang="es-ES" sz="4200" b="1" dirty="0" smtClean="0">
                <a:solidFill>
                  <a:srgbClr val="0070C0"/>
                </a:solidFill>
                <a:latin typeface="Roboto Condensed" panose="020B0604020202020204"/>
              </a:rPr>
              <a:t>1. Etapa de agradecimiento: 2 minutos</a:t>
            </a:r>
          </a:p>
          <a:p>
            <a:pPr marL="101598" indent="0" algn="just">
              <a:buNone/>
            </a:pPr>
            <a:r>
              <a:rPr lang="es-ES" sz="4200" b="1" dirty="0" smtClean="0">
                <a:latin typeface="Roboto Condensed" panose="020B0604020202020204"/>
              </a:rPr>
              <a:t>“porque </a:t>
            </a:r>
            <a:r>
              <a:rPr lang="es-ES" sz="4200" b="1" dirty="0">
                <a:latin typeface="Roboto Condensed" panose="020B0604020202020204"/>
              </a:rPr>
              <a:t>nada hemos traído a este mundo, y sin duda nada podremos sacar. </a:t>
            </a:r>
            <a:r>
              <a:rPr lang="es-ES" sz="4200" b="1" dirty="0" smtClean="0">
                <a:latin typeface="Roboto Condensed" panose="020B0604020202020204"/>
              </a:rPr>
              <a:t>Así </a:t>
            </a:r>
            <a:r>
              <a:rPr lang="es-ES" sz="4200" b="1" dirty="0">
                <a:latin typeface="Roboto Condensed" panose="020B0604020202020204"/>
              </a:rPr>
              <a:t>que, teniendo sustento y abrigo, estemos contentos con esto. </a:t>
            </a:r>
            <a:endParaRPr lang="es-ES" sz="4200" b="1" dirty="0" smtClean="0">
              <a:latin typeface="Roboto Condensed" panose="020B0604020202020204"/>
            </a:endParaRPr>
          </a:p>
          <a:p>
            <a:pPr marL="101598" indent="0" algn="just">
              <a:buNone/>
            </a:pPr>
            <a:r>
              <a:rPr lang="es-ES" sz="4200" b="1" dirty="0" smtClean="0">
                <a:latin typeface="Roboto Condensed" panose="020B0604020202020204"/>
              </a:rPr>
              <a:t>1 Timoteo 6:6-8</a:t>
            </a: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61039" y="729308"/>
            <a:ext cx="2581206" cy="1820477"/>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10" name="Título 1">
            <a:extLst>
              <a:ext uri="{FF2B5EF4-FFF2-40B4-BE49-F238E27FC236}">
                <a16:creationId xmlns:a16="http://schemas.microsoft.com/office/drawing/2014/main" id="{2EEE8E1F-DAC9-4F02-A52F-4849486C0003}"/>
              </a:ext>
            </a:extLst>
          </p:cNvPr>
          <p:cNvSpPr txBox="1">
            <a:spLocks/>
          </p:cNvSpPr>
          <p:nvPr/>
        </p:nvSpPr>
        <p:spPr>
          <a:xfrm>
            <a:off x="0" y="248732"/>
            <a:ext cx="8408900" cy="1269795"/>
          </a:xfrm>
          <a:prstGeom prst="rect">
            <a:avLst/>
          </a:prstGeo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spcFirstLastPara="1" vert="horz" wrap="square" lIns="91425" tIns="91425" rIns="91425" bIns="91425" rtlCol="0" anchor="ctr" anchorCtr="0">
            <a:normAutofit fontScale="90000"/>
          </a:bodyPr>
          <a:lstStyle>
            <a:lvl1pPr lvl="0" algn="l" defTabSz="914400" rtl="0" eaLnBrk="1" latinLnBrk="0" hangingPunct="1">
              <a:lnSpc>
                <a:spcPct val="90000"/>
              </a:lnSpc>
              <a:spcBef>
                <a:spcPts val="0"/>
              </a:spcBef>
              <a:spcAft>
                <a:spcPts val="0"/>
              </a:spcAft>
              <a:buSzPts val="2000"/>
              <a:buNone/>
              <a:defRPr sz="4400" kern="1200">
                <a:solidFill>
                  <a:schemeClr val="tx1"/>
                </a:solidFill>
                <a:latin typeface="+mj-lt"/>
                <a:ea typeface="+mj-ea"/>
                <a:cs typeface="+mj-cs"/>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pPr algn="ctr"/>
            <a:r>
              <a:rPr lang="es-CR" b="1" dirty="0" smtClean="0">
                <a:latin typeface="Roboto Condensed" panose="020B0604020202020204"/>
              </a:rPr>
              <a:t>     </a:t>
            </a:r>
            <a:r>
              <a:rPr lang="es-CR" sz="4900" b="1" dirty="0" smtClean="0">
                <a:latin typeface="Roboto Condensed" panose="020B0604020202020204"/>
              </a:rPr>
              <a:t>Mandato 2 “Velad en oración”</a:t>
            </a:r>
            <a:endParaRPr lang="es-CR" sz="4900" b="1" dirty="0">
              <a:latin typeface="Roboto Condensed" panose="020B0604020202020204"/>
            </a:endParaRPr>
          </a:p>
        </p:txBody>
      </p:sp>
    </p:spTree>
    <p:extLst>
      <p:ext uri="{BB962C8B-B14F-4D97-AF65-F5344CB8AC3E}">
        <p14:creationId xmlns:p14="http://schemas.microsoft.com/office/powerpoint/2010/main" val="245842574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914400" y="1949606"/>
            <a:ext cx="10175966" cy="4519749"/>
          </a:xfrm>
        </p:spPr>
        <p:txBody>
          <a:bodyPr>
            <a:noAutofit/>
          </a:bodyPr>
          <a:lstStyle/>
          <a:p>
            <a:pPr marL="101598" indent="0" algn="just">
              <a:buNone/>
            </a:pPr>
            <a:r>
              <a:rPr lang="es-ES" sz="4200" b="1" dirty="0" smtClean="0">
                <a:solidFill>
                  <a:srgbClr val="0070C0"/>
                </a:solidFill>
                <a:latin typeface="Roboto Condensed" panose="020B0604020202020204"/>
              </a:rPr>
              <a:t>1. Etapa de agradecimiento: 2 minutos</a:t>
            </a:r>
            <a:endParaRPr lang="es-ES" sz="4200" b="1" dirty="0">
              <a:solidFill>
                <a:srgbClr val="0070C0"/>
              </a:solidFill>
              <a:latin typeface="Roboto Condensed" panose="020B0604020202020204"/>
            </a:endParaRPr>
          </a:p>
          <a:p>
            <a:pPr marL="101598" indent="0" algn="just">
              <a:buNone/>
            </a:pPr>
            <a:r>
              <a:rPr lang="es-ES" sz="4200" b="1" dirty="0">
                <a:latin typeface="Roboto Condensed" panose="020B0604020202020204"/>
              </a:rPr>
              <a:t>El valor, la esperanza, la fe, la simpatía, el amor: todas estas cosas fomentan la salud y alargan la vida. Un espíritu satisfecho y alegre es como salud para el cuerpo y fuerza para el alma. </a:t>
            </a:r>
            <a:endParaRPr lang="es-ES" sz="4200" b="1" dirty="0" smtClean="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61039" y="729308"/>
            <a:ext cx="2581206" cy="1820477"/>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10" name="Título 1">
            <a:extLst>
              <a:ext uri="{FF2B5EF4-FFF2-40B4-BE49-F238E27FC236}">
                <a16:creationId xmlns:a16="http://schemas.microsoft.com/office/drawing/2014/main" id="{2EEE8E1F-DAC9-4F02-A52F-4849486C0003}"/>
              </a:ext>
            </a:extLst>
          </p:cNvPr>
          <p:cNvSpPr txBox="1">
            <a:spLocks/>
          </p:cNvSpPr>
          <p:nvPr/>
        </p:nvSpPr>
        <p:spPr>
          <a:xfrm>
            <a:off x="0" y="248732"/>
            <a:ext cx="8408900" cy="1269795"/>
          </a:xfrm>
          <a:prstGeom prst="rect">
            <a:avLst/>
          </a:prstGeo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spcFirstLastPara="1" vert="horz" wrap="square" lIns="91425" tIns="91425" rIns="91425" bIns="91425" rtlCol="0" anchor="ctr" anchorCtr="0">
            <a:normAutofit fontScale="90000"/>
          </a:bodyPr>
          <a:lstStyle>
            <a:lvl1pPr lvl="0" algn="l" defTabSz="914400" rtl="0" eaLnBrk="1" latinLnBrk="0" hangingPunct="1">
              <a:lnSpc>
                <a:spcPct val="90000"/>
              </a:lnSpc>
              <a:spcBef>
                <a:spcPts val="0"/>
              </a:spcBef>
              <a:spcAft>
                <a:spcPts val="0"/>
              </a:spcAft>
              <a:buSzPts val="2000"/>
              <a:buNone/>
              <a:defRPr sz="4400" kern="1200">
                <a:solidFill>
                  <a:schemeClr val="tx1"/>
                </a:solidFill>
                <a:latin typeface="+mj-lt"/>
                <a:ea typeface="+mj-ea"/>
                <a:cs typeface="+mj-cs"/>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pPr algn="ctr"/>
            <a:r>
              <a:rPr lang="es-CR" b="1" dirty="0" smtClean="0">
                <a:latin typeface="Roboto Condensed" panose="020B0604020202020204"/>
              </a:rPr>
              <a:t>     </a:t>
            </a:r>
            <a:r>
              <a:rPr lang="es-CR" sz="4900" b="1" dirty="0" smtClean="0">
                <a:latin typeface="Roboto Condensed" panose="020B0604020202020204"/>
              </a:rPr>
              <a:t>Mandato 2 “Velad en oración”</a:t>
            </a:r>
            <a:endParaRPr lang="es-CR" sz="4900" b="1" dirty="0">
              <a:latin typeface="Roboto Condensed" panose="020B0604020202020204"/>
            </a:endParaRPr>
          </a:p>
        </p:txBody>
      </p:sp>
    </p:spTree>
    <p:extLst>
      <p:ext uri="{BB962C8B-B14F-4D97-AF65-F5344CB8AC3E}">
        <p14:creationId xmlns:p14="http://schemas.microsoft.com/office/powerpoint/2010/main" val="34573843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914400" y="1949606"/>
            <a:ext cx="10175966" cy="4519749"/>
          </a:xfrm>
        </p:spPr>
        <p:txBody>
          <a:bodyPr>
            <a:noAutofit/>
          </a:bodyPr>
          <a:lstStyle/>
          <a:p>
            <a:pPr marL="101598" indent="0" algn="just">
              <a:buNone/>
            </a:pPr>
            <a:r>
              <a:rPr lang="es-ES" sz="4200" b="1" dirty="0" smtClean="0">
                <a:solidFill>
                  <a:srgbClr val="0070C0"/>
                </a:solidFill>
                <a:latin typeface="Roboto Condensed" panose="020B0604020202020204"/>
              </a:rPr>
              <a:t>1. Etapa de agradecimiento: 2 minutos</a:t>
            </a:r>
            <a:endParaRPr lang="es-ES" sz="4200" b="1" dirty="0">
              <a:solidFill>
                <a:srgbClr val="0070C0"/>
              </a:solidFill>
              <a:latin typeface="Roboto Condensed" panose="020B0604020202020204"/>
            </a:endParaRPr>
          </a:p>
          <a:p>
            <a:pPr marL="101598" indent="0" algn="just">
              <a:buNone/>
            </a:pPr>
            <a:r>
              <a:rPr lang="es-ES" sz="4200" b="1" dirty="0" smtClean="0">
                <a:latin typeface="Roboto Condensed" panose="020B0604020202020204"/>
              </a:rPr>
              <a:t>El agradecimiento</a:t>
            </a:r>
            <a:r>
              <a:rPr lang="es-ES" sz="4200" b="1" dirty="0">
                <a:latin typeface="Roboto Condensed" panose="020B0604020202020204"/>
              </a:rPr>
              <a:t>, la alegría, la benevolencia, la confianza en el amor y en el cuidado de Dios, son otras tantas incomparables salvaguardias de la salud. </a:t>
            </a:r>
            <a:r>
              <a:rPr lang="es-ES" sz="4200" b="1" dirty="0" smtClean="0">
                <a:latin typeface="Roboto Condensed" panose="020B0604020202020204"/>
              </a:rPr>
              <a:t>DC pg. 45</a:t>
            </a: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61039" y="729308"/>
            <a:ext cx="2581206" cy="1820477"/>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10" name="Título 1">
            <a:extLst>
              <a:ext uri="{FF2B5EF4-FFF2-40B4-BE49-F238E27FC236}">
                <a16:creationId xmlns:a16="http://schemas.microsoft.com/office/drawing/2014/main" id="{2EEE8E1F-DAC9-4F02-A52F-4849486C0003}"/>
              </a:ext>
            </a:extLst>
          </p:cNvPr>
          <p:cNvSpPr txBox="1">
            <a:spLocks/>
          </p:cNvSpPr>
          <p:nvPr/>
        </p:nvSpPr>
        <p:spPr>
          <a:xfrm>
            <a:off x="0" y="248732"/>
            <a:ext cx="8408900" cy="1269795"/>
          </a:xfrm>
          <a:prstGeom prst="rect">
            <a:avLst/>
          </a:prstGeo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spcFirstLastPara="1" vert="horz" wrap="square" lIns="91425" tIns="91425" rIns="91425" bIns="91425" rtlCol="0" anchor="ctr" anchorCtr="0">
            <a:normAutofit fontScale="90000"/>
          </a:bodyPr>
          <a:lstStyle>
            <a:lvl1pPr lvl="0" algn="l" defTabSz="914400" rtl="0" eaLnBrk="1" latinLnBrk="0" hangingPunct="1">
              <a:lnSpc>
                <a:spcPct val="90000"/>
              </a:lnSpc>
              <a:spcBef>
                <a:spcPts val="0"/>
              </a:spcBef>
              <a:spcAft>
                <a:spcPts val="0"/>
              </a:spcAft>
              <a:buSzPts val="2000"/>
              <a:buNone/>
              <a:defRPr sz="4400" kern="1200">
                <a:solidFill>
                  <a:schemeClr val="tx1"/>
                </a:solidFill>
                <a:latin typeface="+mj-lt"/>
                <a:ea typeface="+mj-ea"/>
                <a:cs typeface="+mj-cs"/>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pPr algn="ctr"/>
            <a:r>
              <a:rPr lang="es-CR" b="1" dirty="0" smtClean="0">
                <a:latin typeface="Roboto Condensed" panose="020B0604020202020204"/>
              </a:rPr>
              <a:t>     </a:t>
            </a:r>
            <a:r>
              <a:rPr lang="es-CR" sz="4900" b="1" dirty="0" smtClean="0">
                <a:latin typeface="Roboto Condensed" panose="020B0604020202020204"/>
              </a:rPr>
              <a:t>Mandato 2 “Velad en oración”</a:t>
            </a:r>
            <a:endParaRPr lang="es-CR" sz="4900" b="1" dirty="0">
              <a:latin typeface="Roboto Condensed" panose="020B0604020202020204"/>
            </a:endParaRPr>
          </a:p>
        </p:txBody>
      </p:sp>
    </p:spTree>
    <p:extLst>
      <p:ext uri="{BB962C8B-B14F-4D97-AF65-F5344CB8AC3E}">
        <p14:creationId xmlns:p14="http://schemas.microsoft.com/office/powerpoint/2010/main" val="13308639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F61BD3-6851-4CDE-A496-A9844F85703B}"/>
              </a:ext>
            </a:extLst>
          </p:cNvPr>
          <p:cNvSpPr>
            <a:spLocks noGrp="1"/>
          </p:cNvSpPr>
          <p:nvPr>
            <p:ph type="title"/>
          </p:nvPr>
        </p:nvSpPr>
        <p:spPr/>
        <p:txBody>
          <a:bodyPr>
            <a:normAutofit/>
          </a:bodyPr>
          <a:lstStyle/>
          <a:p>
            <a:r>
              <a:rPr lang="es-CR" sz="4000" b="1" dirty="0">
                <a:solidFill>
                  <a:schemeClr val="bg1"/>
                </a:solidFill>
                <a:latin typeface="Roboto Condensed" panose="020B0604020202020204"/>
              </a:rPr>
              <a:t>INTRODUCCIÓN</a:t>
            </a:r>
          </a:p>
        </p:txBody>
      </p:sp>
      <p:sp>
        <p:nvSpPr>
          <p:cNvPr id="3" name="Marcador de contenido 2">
            <a:extLst>
              <a:ext uri="{FF2B5EF4-FFF2-40B4-BE49-F238E27FC236}">
                <a16:creationId xmlns:a16="http://schemas.microsoft.com/office/drawing/2014/main" id="{43929C60-15E0-42F5-9445-8793B89B18C0}"/>
              </a:ext>
            </a:extLst>
          </p:cNvPr>
          <p:cNvSpPr>
            <a:spLocks noGrp="1"/>
          </p:cNvSpPr>
          <p:nvPr>
            <p:ph type="body" idx="1"/>
          </p:nvPr>
        </p:nvSpPr>
        <p:spPr>
          <a:xfrm>
            <a:off x="968131" y="1815621"/>
            <a:ext cx="10187547" cy="4320530"/>
          </a:xfrm>
        </p:spPr>
        <p:txBody>
          <a:bodyPr>
            <a:noAutofit/>
          </a:bodyPr>
          <a:lstStyle/>
          <a:p>
            <a:pPr marL="0" indent="0" algn="just">
              <a:buNone/>
            </a:pPr>
            <a:r>
              <a:rPr lang="es-ES" sz="4000" b="1" dirty="0" smtClean="0">
                <a:latin typeface="Roboto Condensed" panose="020B0604020202020204"/>
              </a:rPr>
              <a:t>La respiración diafragmática es muy importante para la salud. Desarrolla todo el potencial de nuestro aparato respiratorio. No respiramos bien porque existen elementos que influyen negativamente como el estrés que provoca que todos los músculos se pongan tensos y se contraigan.</a:t>
            </a:r>
          </a:p>
        </p:txBody>
      </p:sp>
      <p:pic>
        <p:nvPicPr>
          <p:cNvPr id="6" name="Picture 4" descr="Imagen relacionada">
            <a:extLst>
              <a:ext uri="{FF2B5EF4-FFF2-40B4-BE49-F238E27FC236}">
                <a16:creationId xmlns:a16="http://schemas.microsoft.com/office/drawing/2014/main" id="{2D2C81E0-0081-4534-94EC-C0657A4F1F3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Resultado de imagen para logo de mayordomia">
            <a:extLst>
              <a:ext uri="{FF2B5EF4-FFF2-40B4-BE49-F238E27FC236}">
                <a16:creationId xmlns:a16="http://schemas.microsoft.com/office/drawing/2014/main" id="{08EFCB1E-0B1C-44AF-AAFE-831251339D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pic>
        <p:nvPicPr>
          <p:cNvPr id="8194"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71892" y="384978"/>
            <a:ext cx="2513522" cy="1772741"/>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9" name="CuadroTexto 8">
            <a:extLst>
              <a:ext uri="{FF2B5EF4-FFF2-40B4-BE49-F238E27FC236}">
                <a16:creationId xmlns:a16="http://schemas.microsoft.com/office/drawing/2014/main" id="{976760FB-827A-4FA7-807D-3F073731EFF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13361206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914400" y="1949606"/>
            <a:ext cx="10175966" cy="4519749"/>
          </a:xfrm>
        </p:spPr>
        <p:txBody>
          <a:bodyPr>
            <a:noAutofit/>
          </a:bodyPr>
          <a:lstStyle/>
          <a:p>
            <a:pPr marL="101598" indent="0" algn="just">
              <a:buNone/>
            </a:pPr>
            <a:r>
              <a:rPr lang="es-ES" sz="4400" b="1" dirty="0" smtClean="0">
                <a:solidFill>
                  <a:srgbClr val="0070C0"/>
                </a:solidFill>
                <a:latin typeface="Roboto Condensed" panose="020B0604020202020204"/>
              </a:rPr>
              <a:t>2. Etapa de arrepentimiento: 2 minutos</a:t>
            </a:r>
          </a:p>
          <a:p>
            <a:pPr marL="101598" indent="0" algn="just">
              <a:buNone/>
            </a:pPr>
            <a:r>
              <a:rPr lang="es-ES" sz="4400" b="1" dirty="0" smtClean="0">
                <a:latin typeface="Roboto Condensed" panose="020B0604020202020204"/>
              </a:rPr>
              <a:t>“El </a:t>
            </a:r>
            <a:r>
              <a:rPr lang="es-ES" sz="4400" b="1" dirty="0">
                <a:latin typeface="Roboto Condensed" panose="020B0604020202020204"/>
              </a:rPr>
              <a:t>que encubre sus pecados no prosperará; Mas el que los confiesa y se aparta alcanzará misericordia</a:t>
            </a:r>
            <a:r>
              <a:rPr lang="es-ES" sz="4400" b="1" dirty="0" smtClean="0">
                <a:latin typeface="Roboto Condensed" panose="020B0604020202020204"/>
              </a:rPr>
              <a:t>.” Proverbios 28:13</a:t>
            </a:r>
            <a:endParaRPr lang="es-ES" sz="4400" b="1" dirty="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61039" y="729308"/>
            <a:ext cx="2581206" cy="1820477"/>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10" name="Título 1">
            <a:extLst>
              <a:ext uri="{FF2B5EF4-FFF2-40B4-BE49-F238E27FC236}">
                <a16:creationId xmlns:a16="http://schemas.microsoft.com/office/drawing/2014/main" id="{2EEE8E1F-DAC9-4F02-A52F-4849486C0003}"/>
              </a:ext>
            </a:extLst>
          </p:cNvPr>
          <p:cNvSpPr txBox="1">
            <a:spLocks/>
          </p:cNvSpPr>
          <p:nvPr/>
        </p:nvSpPr>
        <p:spPr>
          <a:xfrm>
            <a:off x="0" y="248732"/>
            <a:ext cx="8408900" cy="1269795"/>
          </a:xfrm>
          <a:prstGeom prst="rect">
            <a:avLst/>
          </a:prstGeo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spcFirstLastPara="1" vert="horz" wrap="square" lIns="91425" tIns="91425" rIns="91425" bIns="91425" rtlCol="0" anchor="ctr" anchorCtr="0">
            <a:normAutofit fontScale="90000"/>
          </a:bodyPr>
          <a:lstStyle>
            <a:lvl1pPr lvl="0" algn="l" defTabSz="914400" rtl="0" eaLnBrk="1" latinLnBrk="0" hangingPunct="1">
              <a:lnSpc>
                <a:spcPct val="90000"/>
              </a:lnSpc>
              <a:spcBef>
                <a:spcPts val="0"/>
              </a:spcBef>
              <a:spcAft>
                <a:spcPts val="0"/>
              </a:spcAft>
              <a:buSzPts val="2000"/>
              <a:buNone/>
              <a:defRPr sz="4400" kern="1200">
                <a:solidFill>
                  <a:schemeClr val="tx1"/>
                </a:solidFill>
                <a:latin typeface="+mj-lt"/>
                <a:ea typeface="+mj-ea"/>
                <a:cs typeface="+mj-cs"/>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pPr algn="ctr"/>
            <a:r>
              <a:rPr lang="es-CR" b="1" dirty="0" smtClean="0">
                <a:latin typeface="Roboto Condensed" panose="020B0604020202020204"/>
              </a:rPr>
              <a:t>     </a:t>
            </a:r>
            <a:r>
              <a:rPr lang="es-CR" sz="4900" b="1" dirty="0" smtClean="0">
                <a:latin typeface="Roboto Condensed" panose="020B0604020202020204"/>
              </a:rPr>
              <a:t>Mandato 2 “Velad en oración”</a:t>
            </a:r>
            <a:endParaRPr lang="es-CR" sz="4900" b="1" dirty="0">
              <a:latin typeface="Roboto Condensed" panose="020B0604020202020204"/>
            </a:endParaRPr>
          </a:p>
        </p:txBody>
      </p:sp>
    </p:spTree>
    <p:extLst>
      <p:ext uri="{BB962C8B-B14F-4D97-AF65-F5344CB8AC3E}">
        <p14:creationId xmlns:p14="http://schemas.microsoft.com/office/powerpoint/2010/main" val="3129671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640079" y="1858165"/>
            <a:ext cx="10765480" cy="4519749"/>
          </a:xfrm>
        </p:spPr>
        <p:txBody>
          <a:bodyPr>
            <a:noAutofit/>
          </a:bodyPr>
          <a:lstStyle/>
          <a:p>
            <a:pPr marL="101598" indent="0" algn="just">
              <a:buNone/>
            </a:pPr>
            <a:r>
              <a:rPr lang="es-ES" sz="4000" b="1" dirty="0" smtClean="0">
                <a:solidFill>
                  <a:srgbClr val="0070C0"/>
                </a:solidFill>
                <a:latin typeface="Roboto Condensed" panose="020B0604020202020204"/>
              </a:rPr>
              <a:t>2. Etapa de arrepentimiento: 2 minutos</a:t>
            </a:r>
          </a:p>
          <a:p>
            <a:pPr marL="101598" indent="0" algn="just">
              <a:buNone/>
            </a:pPr>
            <a:r>
              <a:rPr lang="es-ES" sz="4000" b="1" dirty="0" smtClean="0">
                <a:latin typeface="Roboto Condensed" panose="020B0604020202020204"/>
              </a:rPr>
              <a:t>“Si </a:t>
            </a:r>
            <a:r>
              <a:rPr lang="es-ES" sz="4000" b="1" dirty="0">
                <a:latin typeface="Roboto Condensed" panose="020B0604020202020204"/>
              </a:rPr>
              <a:t>decimos que no tenemos pecado, nos engañamos a nosotros mismos, y la verdad no está en nosotros. </a:t>
            </a:r>
            <a:r>
              <a:rPr lang="es-ES" sz="4000" b="1" dirty="0" smtClean="0">
                <a:latin typeface="Roboto Condensed" panose="020B0604020202020204"/>
              </a:rPr>
              <a:t>Si </a:t>
            </a:r>
            <a:r>
              <a:rPr lang="es-ES" sz="4000" b="1" dirty="0">
                <a:latin typeface="Roboto Condensed" panose="020B0604020202020204"/>
              </a:rPr>
              <a:t>confesamos nuestros pecados, él es fiel y justo para perdonar nuestros pecados, y limpiarnos de toda maldad</a:t>
            </a:r>
            <a:r>
              <a:rPr lang="es-ES" sz="4000" b="1" dirty="0" smtClean="0">
                <a:latin typeface="Roboto Condensed" panose="020B0604020202020204"/>
              </a:rPr>
              <a:t>. 1 Juan 1:8,9</a:t>
            </a:r>
            <a:endParaRPr lang="es-ES" sz="4000" b="1" dirty="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61039" y="729308"/>
            <a:ext cx="2581206" cy="1820477"/>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10" name="Título 1">
            <a:extLst>
              <a:ext uri="{FF2B5EF4-FFF2-40B4-BE49-F238E27FC236}">
                <a16:creationId xmlns:a16="http://schemas.microsoft.com/office/drawing/2014/main" id="{2EEE8E1F-DAC9-4F02-A52F-4849486C0003}"/>
              </a:ext>
            </a:extLst>
          </p:cNvPr>
          <p:cNvSpPr txBox="1">
            <a:spLocks/>
          </p:cNvSpPr>
          <p:nvPr/>
        </p:nvSpPr>
        <p:spPr>
          <a:xfrm>
            <a:off x="0" y="248732"/>
            <a:ext cx="8408900" cy="1269795"/>
          </a:xfrm>
          <a:prstGeom prst="rect">
            <a:avLst/>
          </a:prstGeo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spcFirstLastPara="1" vert="horz" wrap="square" lIns="91425" tIns="91425" rIns="91425" bIns="91425" rtlCol="0" anchor="ctr" anchorCtr="0">
            <a:normAutofit fontScale="90000"/>
          </a:bodyPr>
          <a:lstStyle>
            <a:lvl1pPr lvl="0" algn="l" defTabSz="914400" rtl="0" eaLnBrk="1" latinLnBrk="0" hangingPunct="1">
              <a:lnSpc>
                <a:spcPct val="90000"/>
              </a:lnSpc>
              <a:spcBef>
                <a:spcPts val="0"/>
              </a:spcBef>
              <a:spcAft>
                <a:spcPts val="0"/>
              </a:spcAft>
              <a:buSzPts val="2000"/>
              <a:buNone/>
              <a:defRPr sz="4400" kern="1200">
                <a:solidFill>
                  <a:schemeClr val="tx1"/>
                </a:solidFill>
                <a:latin typeface="+mj-lt"/>
                <a:ea typeface="+mj-ea"/>
                <a:cs typeface="+mj-cs"/>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pPr algn="ctr"/>
            <a:r>
              <a:rPr lang="es-CR" b="1" dirty="0" smtClean="0">
                <a:latin typeface="Roboto Condensed" panose="020B0604020202020204"/>
              </a:rPr>
              <a:t>     </a:t>
            </a:r>
            <a:r>
              <a:rPr lang="es-CR" sz="4900" b="1" dirty="0" smtClean="0">
                <a:latin typeface="Roboto Condensed" panose="020B0604020202020204"/>
              </a:rPr>
              <a:t>Mandato 2 “Velad en oración”</a:t>
            </a:r>
            <a:endParaRPr lang="es-CR" sz="4900" b="1" dirty="0">
              <a:latin typeface="Roboto Condensed" panose="020B0604020202020204"/>
            </a:endParaRPr>
          </a:p>
        </p:txBody>
      </p:sp>
    </p:spTree>
    <p:extLst>
      <p:ext uri="{BB962C8B-B14F-4D97-AF65-F5344CB8AC3E}">
        <p14:creationId xmlns:p14="http://schemas.microsoft.com/office/powerpoint/2010/main" val="27165203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640079" y="1858165"/>
            <a:ext cx="10765480" cy="4519749"/>
          </a:xfrm>
        </p:spPr>
        <p:txBody>
          <a:bodyPr>
            <a:noAutofit/>
          </a:bodyPr>
          <a:lstStyle/>
          <a:p>
            <a:pPr marL="101598" indent="0" algn="just">
              <a:buNone/>
            </a:pPr>
            <a:r>
              <a:rPr lang="es-ES" sz="4000" b="1" dirty="0" smtClean="0">
                <a:latin typeface="Roboto Condensed" panose="020B0604020202020204"/>
              </a:rPr>
              <a:t>El </a:t>
            </a:r>
            <a:r>
              <a:rPr lang="es-ES" sz="4000" b="1" dirty="0">
                <a:latin typeface="Roboto Condensed" panose="020B0604020202020204"/>
              </a:rPr>
              <a:t>arrepentimiento comprende tristeza por el </a:t>
            </a:r>
            <a:r>
              <a:rPr lang="es-ES" sz="4000" b="1" dirty="0" smtClean="0">
                <a:latin typeface="Roboto Condensed" panose="020B0604020202020204"/>
              </a:rPr>
              <a:t>pecado y abandono </a:t>
            </a:r>
            <a:r>
              <a:rPr lang="es-ES" sz="4000" b="1" dirty="0">
                <a:latin typeface="Roboto Condensed" panose="020B0604020202020204"/>
              </a:rPr>
              <a:t>del </a:t>
            </a:r>
            <a:r>
              <a:rPr lang="es-ES" sz="4000" b="1" dirty="0" smtClean="0">
                <a:latin typeface="Roboto Condensed" panose="020B0604020202020204"/>
              </a:rPr>
              <a:t>mismo. No </a:t>
            </a:r>
            <a:r>
              <a:rPr lang="es-ES" sz="4000" b="1" dirty="0">
                <a:latin typeface="Roboto Condensed" panose="020B0604020202020204"/>
              </a:rPr>
              <a:t>renunciaremos al pecado a menos que veamos su pecaminosidad; mientras no lo repudiemos de corazón, no habrá cambio real en la vida. </a:t>
            </a:r>
            <a:r>
              <a:rPr lang="es-ES" sz="4000" b="1" dirty="0" smtClean="0">
                <a:latin typeface="Roboto Condensed" panose="020B0604020202020204"/>
              </a:rPr>
              <a:t>CC pg. 20</a:t>
            </a:r>
            <a:endParaRPr lang="es-ES" sz="4000" b="1" dirty="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61039" y="729308"/>
            <a:ext cx="2581206" cy="1820477"/>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10" name="Título 1">
            <a:extLst>
              <a:ext uri="{FF2B5EF4-FFF2-40B4-BE49-F238E27FC236}">
                <a16:creationId xmlns:a16="http://schemas.microsoft.com/office/drawing/2014/main" id="{2EEE8E1F-DAC9-4F02-A52F-4849486C0003}"/>
              </a:ext>
            </a:extLst>
          </p:cNvPr>
          <p:cNvSpPr txBox="1">
            <a:spLocks/>
          </p:cNvSpPr>
          <p:nvPr/>
        </p:nvSpPr>
        <p:spPr>
          <a:xfrm>
            <a:off x="0" y="248732"/>
            <a:ext cx="8408900" cy="1269795"/>
          </a:xfrm>
          <a:prstGeom prst="rect">
            <a:avLst/>
          </a:prstGeo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spcFirstLastPara="1" vert="horz" wrap="square" lIns="91425" tIns="91425" rIns="91425" bIns="91425" rtlCol="0" anchor="ctr" anchorCtr="0">
            <a:normAutofit fontScale="90000"/>
          </a:bodyPr>
          <a:lstStyle>
            <a:lvl1pPr lvl="0" algn="l" defTabSz="914400" rtl="0" eaLnBrk="1" latinLnBrk="0" hangingPunct="1">
              <a:lnSpc>
                <a:spcPct val="90000"/>
              </a:lnSpc>
              <a:spcBef>
                <a:spcPts val="0"/>
              </a:spcBef>
              <a:spcAft>
                <a:spcPts val="0"/>
              </a:spcAft>
              <a:buSzPts val="2000"/>
              <a:buNone/>
              <a:defRPr sz="4400" kern="1200">
                <a:solidFill>
                  <a:schemeClr val="tx1"/>
                </a:solidFill>
                <a:latin typeface="+mj-lt"/>
                <a:ea typeface="+mj-ea"/>
                <a:cs typeface="+mj-cs"/>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pPr algn="ctr"/>
            <a:r>
              <a:rPr lang="es-CR" b="1" dirty="0" smtClean="0">
                <a:latin typeface="Roboto Condensed" panose="020B0604020202020204"/>
              </a:rPr>
              <a:t>     </a:t>
            </a:r>
            <a:r>
              <a:rPr lang="es-CR" sz="4900" b="1" dirty="0" smtClean="0">
                <a:latin typeface="Roboto Condensed" panose="020B0604020202020204"/>
              </a:rPr>
              <a:t>Mandato 2 “Velad en oración”</a:t>
            </a:r>
            <a:endParaRPr lang="es-CR" sz="4900" b="1" dirty="0">
              <a:latin typeface="Roboto Condensed" panose="020B0604020202020204"/>
            </a:endParaRPr>
          </a:p>
        </p:txBody>
      </p:sp>
    </p:spTree>
    <p:extLst>
      <p:ext uri="{BB962C8B-B14F-4D97-AF65-F5344CB8AC3E}">
        <p14:creationId xmlns:p14="http://schemas.microsoft.com/office/powerpoint/2010/main" val="36636811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914398" y="2067173"/>
            <a:ext cx="10269090" cy="4059307"/>
          </a:xfrm>
        </p:spPr>
        <p:txBody>
          <a:bodyPr>
            <a:noAutofit/>
          </a:bodyPr>
          <a:lstStyle/>
          <a:p>
            <a:pPr marL="101598" indent="0" algn="just">
              <a:buNone/>
            </a:pPr>
            <a:r>
              <a:rPr lang="es-ES" sz="3900" b="1" dirty="0" smtClean="0">
                <a:latin typeface="Roboto Condensed" panose="020B0604020202020204"/>
              </a:rPr>
              <a:t>El </a:t>
            </a:r>
            <a:r>
              <a:rPr lang="es-ES" sz="3900" b="1" dirty="0">
                <a:latin typeface="Roboto Condensed" panose="020B0604020202020204"/>
              </a:rPr>
              <a:t>que era orgulloso y dominante, ahora es manso y humilde de corazón. El que antes era vano y altanero, ahora es serio y discreto. El que antes era borracho, ahora es sobrio y el que era libertino, puro. Han dejado las costumbres y modas vanas del mundo. </a:t>
            </a:r>
            <a:r>
              <a:rPr lang="es-ES" sz="3900" b="1" dirty="0" smtClean="0">
                <a:latin typeface="Roboto Condensed" panose="020B0604020202020204"/>
              </a:rPr>
              <a:t>CC pg. 46</a:t>
            </a:r>
            <a:endParaRPr lang="es-ES" sz="3900" b="1" dirty="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40242" y="496928"/>
            <a:ext cx="2319949" cy="1636217"/>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10" name="Título 1">
            <a:extLst>
              <a:ext uri="{FF2B5EF4-FFF2-40B4-BE49-F238E27FC236}">
                <a16:creationId xmlns:a16="http://schemas.microsoft.com/office/drawing/2014/main" id="{2EEE8E1F-DAC9-4F02-A52F-4849486C0003}"/>
              </a:ext>
            </a:extLst>
          </p:cNvPr>
          <p:cNvSpPr txBox="1">
            <a:spLocks/>
          </p:cNvSpPr>
          <p:nvPr/>
        </p:nvSpPr>
        <p:spPr>
          <a:xfrm>
            <a:off x="0" y="248732"/>
            <a:ext cx="8408900" cy="1269795"/>
          </a:xfrm>
          <a:prstGeom prst="rect">
            <a:avLst/>
          </a:prstGeo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spcFirstLastPara="1" vert="horz" wrap="square" lIns="91425" tIns="91425" rIns="91425" bIns="91425" rtlCol="0" anchor="ctr" anchorCtr="0">
            <a:normAutofit fontScale="90000"/>
          </a:bodyPr>
          <a:lstStyle>
            <a:lvl1pPr lvl="0" algn="l" defTabSz="914400" rtl="0" eaLnBrk="1" latinLnBrk="0" hangingPunct="1">
              <a:lnSpc>
                <a:spcPct val="90000"/>
              </a:lnSpc>
              <a:spcBef>
                <a:spcPts val="0"/>
              </a:spcBef>
              <a:spcAft>
                <a:spcPts val="0"/>
              </a:spcAft>
              <a:buSzPts val="2000"/>
              <a:buNone/>
              <a:defRPr sz="4400" kern="1200">
                <a:solidFill>
                  <a:schemeClr val="tx1"/>
                </a:solidFill>
                <a:latin typeface="+mj-lt"/>
                <a:ea typeface="+mj-ea"/>
                <a:cs typeface="+mj-cs"/>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pPr algn="ctr"/>
            <a:r>
              <a:rPr lang="es-CR" b="1" dirty="0" smtClean="0">
                <a:latin typeface="Roboto Condensed" panose="020B0604020202020204"/>
              </a:rPr>
              <a:t>     </a:t>
            </a:r>
            <a:r>
              <a:rPr lang="es-CR" sz="4900" b="1" dirty="0" smtClean="0">
                <a:latin typeface="Roboto Condensed" panose="020B0604020202020204"/>
              </a:rPr>
              <a:t>Mandato 2 “Velad en oración”</a:t>
            </a:r>
            <a:endParaRPr lang="es-CR" sz="4900" b="1" dirty="0">
              <a:latin typeface="Roboto Condensed" panose="020B0604020202020204"/>
            </a:endParaRPr>
          </a:p>
        </p:txBody>
      </p:sp>
    </p:spTree>
    <p:extLst>
      <p:ext uri="{BB962C8B-B14F-4D97-AF65-F5344CB8AC3E}">
        <p14:creationId xmlns:p14="http://schemas.microsoft.com/office/powerpoint/2010/main" val="363559037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640079" y="1858165"/>
            <a:ext cx="10765480" cy="4519749"/>
          </a:xfrm>
        </p:spPr>
        <p:txBody>
          <a:bodyPr>
            <a:noAutofit/>
          </a:bodyPr>
          <a:lstStyle/>
          <a:p>
            <a:pPr marL="101598" indent="0" algn="just">
              <a:buNone/>
            </a:pPr>
            <a:r>
              <a:rPr lang="es-ES" sz="4000" b="1" dirty="0" smtClean="0">
                <a:solidFill>
                  <a:srgbClr val="0070C0"/>
                </a:solidFill>
                <a:latin typeface="Roboto Condensed" panose="020B0604020202020204"/>
              </a:rPr>
              <a:t>3. Etapa de orar por otros: 2 minutos</a:t>
            </a:r>
          </a:p>
          <a:p>
            <a:pPr marL="101598" indent="0" algn="just">
              <a:buNone/>
            </a:pPr>
            <a:r>
              <a:rPr lang="es-ES" sz="4000" b="1" dirty="0">
                <a:latin typeface="Roboto Condensed" panose="020B0604020202020204"/>
              </a:rPr>
              <a:t>“Exhorto ante todo, a que se hagan rogativas, oraciones, peticiones y acciones de gracias, por todos los hombres; </a:t>
            </a:r>
            <a:r>
              <a:rPr lang="es-ES" sz="4000" b="1" dirty="0" smtClean="0">
                <a:latin typeface="Roboto Condensed" panose="020B0604020202020204"/>
              </a:rPr>
              <a:t>por </a:t>
            </a:r>
            <a:r>
              <a:rPr lang="es-ES" sz="4000" b="1" dirty="0">
                <a:latin typeface="Roboto Condensed" panose="020B0604020202020204"/>
              </a:rPr>
              <a:t>los reyes y por todos los que están en eminencia, para que vivamos quieta y reposadamente en toda piedad y honestidad. </a:t>
            </a: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61039" y="729308"/>
            <a:ext cx="2581206" cy="1820477"/>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10" name="Título 1">
            <a:extLst>
              <a:ext uri="{FF2B5EF4-FFF2-40B4-BE49-F238E27FC236}">
                <a16:creationId xmlns:a16="http://schemas.microsoft.com/office/drawing/2014/main" id="{2EEE8E1F-DAC9-4F02-A52F-4849486C0003}"/>
              </a:ext>
            </a:extLst>
          </p:cNvPr>
          <p:cNvSpPr txBox="1">
            <a:spLocks/>
          </p:cNvSpPr>
          <p:nvPr/>
        </p:nvSpPr>
        <p:spPr>
          <a:xfrm>
            <a:off x="0" y="248732"/>
            <a:ext cx="8408900" cy="1269795"/>
          </a:xfrm>
          <a:prstGeom prst="rect">
            <a:avLst/>
          </a:prstGeo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spcFirstLastPara="1" vert="horz" wrap="square" lIns="91425" tIns="91425" rIns="91425" bIns="91425" rtlCol="0" anchor="ctr" anchorCtr="0">
            <a:normAutofit fontScale="90000"/>
          </a:bodyPr>
          <a:lstStyle>
            <a:lvl1pPr lvl="0" algn="l" defTabSz="914400" rtl="0" eaLnBrk="1" latinLnBrk="0" hangingPunct="1">
              <a:lnSpc>
                <a:spcPct val="90000"/>
              </a:lnSpc>
              <a:spcBef>
                <a:spcPts val="0"/>
              </a:spcBef>
              <a:spcAft>
                <a:spcPts val="0"/>
              </a:spcAft>
              <a:buSzPts val="2000"/>
              <a:buNone/>
              <a:defRPr sz="4400" kern="1200">
                <a:solidFill>
                  <a:schemeClr val="tx1"/>
                </a:solidFill>
                <a:latin typeface="+mj-lt"/>
                <a:ea typeface="+mj-ea"/>
                <a:cs typeface="+mj-cs"/>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pPr algn="ctr"/>
            <a:r>
              <a:rPr lang="es-CR" b="1" dirty="0" smtClean="0">
                <a:latin typeface="Roboto Condensed" panose="020B0604020202020204"/>
              </a:rPr>
              <a:t>     </a:t>
            </a:r>
            <a:r>
              <a:rPr lang="es-CR" sz="4900" b="1" dirty="0" smtClean="0">
                <a:latin typeface="Roboto Condensed" panose="020B0604020202020204"/>
              </a:rPr>
              <a:t>Mandato 2 “Velad en oración”</a:t>
            </a:r>
            <a:endParaRPr lang="es-CR" sz="4900" b="1" dirty="0">
              <a:latin typeface="Roboto Condensed" panose="020B0604020202020204"/>
            </a:endParaRPr>
          </a:p>
        </p:txBody>
      </p:sp>
    </p:spTree>
    <p:extLst>
      <p:ext uri="{BB962C8B-B14F-4D97-AF65-F5344CB8AC3E}">
        <p14:creationId xmlns:p14="http://schemas.microsoft.com/office/powerpoint/2010/main" val="277931161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640079" y="1858165"/>
            <a:ext cx="10765480" cy="4519749"/>
          </a:xfrm>
        </p:spPr>
        <p:txBody>
          <a:bodyPr>
            <a:noAutofit/>
          </a:bodyPr>
          <a:lstStyle/>
          <a:p>
            <a:pPr marL="101598" indent="0" algn="just">
              <a:buNone/>
            </a:pPr>
            <a:r>
              <a:rPr lang="es-ES" sz="4000" b="1" dirty="0" smtClean="0">
                <a:solidFill>
                  <a:srgbClr val="0070C0"/>
                </a:solidFill>
                <a:latin typeface="Roboto Condensed" panose="020B0604020202020204"/>
              </a:rPr>
              <a:t>3. Etapa de orar por otros: 2 minutos</a:t>
            </a:r>
          </a:p>
          <a:p>
            <a:pPr marL="101598" indent="0" algn="just">
              <a:buNone/>
            </a:pPr>
            <a:r>
              <a:rPr lang="es-ES" sz="4000" b="1" dirty="0" smtClean="0">
                <a:latin typeface="Roboto Condensed" panose="020B0604020202020204"/>
              </a:rPr>
              <a:t>“Porque </a:t>
            </a:r>
            <a:r>
              <a:rPr lang="es-ES" sz="4000" b="1" dirty="0">
                <a:latin typeface="Roboto Condensed" panose="020B0604020202020204"/>
              </a:rPr>
              <a:t>esto es bueno y agradable delante de Dios nuestro Salvador, </a:t>
            </a:r>
            <a:r>
              <a:rPr lang="es-ES" sz="4000" b="1" dirty="0" smtClean="0">
                <a:latin typeface="Roboto Condensed" panose="020B0604020202020204"/>
              </a:rPr>
              <a:t>el </a:t>
            </a:r>
            <a:r>
              <a:rPr lang="es-ES" sz="4000" b="1" dirty="0">
                <a:latin typeface="Roboto Condensed" panose="020B0604020202020204"/>
              </a:rPr>
              <a:t>cual quiere que todos los hombres sean salvos y vengan al conocimiento de la verdad. </a:t>
            </a:r>
            <a:r>
              <a:rPr lang="es-ES" sz="4000" b="1" dirty="0" smtClean="0">
                <a:latin typeface="Roboto Condensed" panose="020B0604020202020204"/>
              </a:rPr>
              <a:t>1 Timoteo 2;1-4</a:t>
            </a:r>
            <a:endParaRPr lang="es-ES" sz="4000" b="1" dirty="0">
              <a:latin typeface="Roboto Condensed" panose="020B0604020202020204"/>
            </a:endParaRPr>
          </a:p>
          <a:p>
            <a:pPr marL="101598" indent="0" algn="just">
              <a:buNone/>
            </a:pPr>
            <a:endParaRPr lang="es-ES" sz="4000" b="1" dirty="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61039" y="729308"/>
            <a:ext cx="2581206" cy="1820477"/>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10" name="Título 1">
            <a:extLst>
              <a:ext uri="{FF2B5EF4-FFF2-40B4-BE49-F238E27FC236}">
                <a16:creationId xmlns:a16="http://schemas.microsoft.com/office/drawing/2014/main" id="{2EEE8E1F-DAC9-4F02-A52F-4849486C0003}"/>
              </a:ext>
            </a:extLst>
          </p:cNvPr>
          <p:cNvSpPr txBox="1">
            <a:spLocks/>
          </p:cNvSpPr>
          <p:nvPr/>
        </p:nvSpPr>
        <p:spPr>
          <a:xfrm>
            <a:off x="0" y="248732"/>
            <a:ext cx="8408900" cy="1269795"/>
          </a:xfrm>
          <a:prstGeom prst="rect">
            <a:avLst/>
          </a:prstGeo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spcFirstLastPara="1" vert="horz" wrap="square" lIns="91425" tIns="91425" rIns="91425" bIns="91425" rtlCol="0" anchor="ctr" anchorCtr="0">
            <a:normAutofit fontScale="90000"/>
          </a:bodyPr>
          <a:lstStyle>
            <a:lvl1pPr lvl="0" algn="l" defTabSz="914400" rtl="0" eaLnBrk="1" latinLnBrk="0" hangingPunct="1">
              <a:lnSpc>
                <a:spcPct val="90000"/>
              </a:lnSpc>
              <a:spcBef>
                <a:spcPts val="0"/>
              </a:spcBef>
              <a:spcAft>
                <a:spcPts val="0"/>
              </a:spcAft>
              <a:buSzPts val="2000"/>
              <a:buNone/>
              <a:defRPr sz="4400" kern="1200">
                <a:solidFill>
                  <a:schemeClr val="tx1"/>
                </a:solidFill>
                <a:latin typeface="+mj-lt"/>
                <a:ea typeface="+mj-ea"/>
                <a:cs typeface="+mj-cs"/>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pPr algn="ctr"/>
            <a:r>
              <a:rPr lang="es-CR" b="1" dirty="0" smtClean="0">
                <a:latin typeface="Roboto Condensed" panose="020B0604020202020204"/>
              </a:rPr>
              <a:t>     </a:t>
            </a:r>
            <a:r>
              <a:rPr lang="es-CR" sz="4900" b="1" dirty="0" smtClean="0">
                <a:latin typeface="Roboto Condensed" panose="020B0604020202020204"/>
              </a:rPr>
              <a:t>Mandato 2 “Velad en oración”</a:t>
            </a:r>
            <a:endParaRPr lang="es-CR" sz="4900" b="1" dirty="0">
              <a:latin typeface="Roboto Condensed" panose="020B0604020202020204"/>
            </a:endParaRPr>
          </a:p>
        </p:txBody>
      </p:sp>
    </p:spTree>
    <p:extLst>
      <p:ext uri="{BB962C8B-B14F-4D97-AF65-F5344CB8AC3E}">
        <p14:creationId xmlns:p14="http://schemas.microsoft.com/office/powerpoint/2010/main" val="26624634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578942" y="1803400"/>
            <a:ext cx="10765480" cy="4519749"/>
          </a:xfrm>
        </p:spPr>
        <p:txBody>
          <a:bodyPr>
            <a:noAutofit/>
          </a:bodyPr>
          <a:lstStyle/>
          <a:p>
            <a:pPr marL="101598" indent="0" algn="just">
              <a:buNone/>
            </a:pPr>
            <a:r>
              <a:rPr lang="es-ES" sz="4000" b="1" dirty="0" smtClean="0">
                <a:solidFill>
                  <a:srgbClr val="0070C0"/>
                </a:solidFill>
                <a:latin typeface="Roboto Condensed" panose="020B0604020202020204"/>
              </a:rPr>
              <a:t>4. Etapa de orar por mis necesidades personales: 2 minutos</a:t>
            </a:r>
          </a:p>
          <a:p>
            <a:pPr marL="101598" indent="0" algn="just">
              <a:buNone/>
            </a:pPr>
            <a:r>
              <a:rPr lang="es-ES" sz="4000" b="1" dirty="0" smtClean="0">
                <a:latin typeface="Roboto Condensed" panose="020B0604020202020204"/>
              </a:rPr>
              <a:t>“Pedid</a:t>
            </a:r>
            <a:r>
              <a:rPr lang="es-ES" sz="4000" b="1" dirty="0">
                <a:latin typeface="Roboto Condensed" panose="020B0604020202020204"/>
              </a:rPr>
              <a:t>, y se os dará; buscad, y hallaréis; llamad, y se os abrirá</a:t>
            </a:r>
            <a:r>
              <a:rPr lang="es-ES" sz="4000" b="1" dirty="0" smtClean="0">
                <a:latin typeface="Roboto Condensed" panose="020B0604020202020204"/>
              </a:rPr>
              <a:t>. Porque </a:t>
            </a:r>
            <a:r>
              <a:rPr lang="es-ES" sz="4000" b="1" dirty="0">
                <a:latin typeface="Roboto Condensed" panose="020B0604020202020204"/>
              </a:rPr>
              <a:t>todo aquel que pide, recibe; y el que busca, halla; y al que llama, se le abrirá</a:t>
            </a:r>
            <a:r>
              <a:rPr lang="es-ES" sz="4000" b="1" dirty="0" smtClean="0">
                <a:latin typeface="Roboto Condensed" panose="020B0604020202020204"/>
              </a:rPr>
              <a:t>. Mateo 7:7,8</a:t>
            </a:r>
            <a:endParaRPr lang="es-ES" sz="4000" b="1" dirty="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422295" y="729308"/>
            <a:ext cx="2319949" cy="1636217"/>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10" name="Título 1">
            <a:extLst>
              <a:ext uri="{FF2B5EF4-FFF2-40B4-BE49-F238E27FC236}">
                <a16:creationId xmlns:a16="http://schemas.microsoft.com/office/drawing/2014/main" id="{2EEE8E1F-DAC9-4F02-A52F-4849486C0003}"/>
              </a:ext>
            </a:extLst>
          </p:cNvPr>
          <p:cNvSpPr txBox="1">
            <a:spLocks/>
          </p:cNvSpPr>
          <p:nvPr/>
        </p:nvSpPr>
        <p:spPr>
          <a:xfrm>
            <a:off x="0" y="248732"/>
            <a:ext cx="8408900" cy="1269795"/>
          </a:xfrm>
          <a:prstGeom prst="rect">
            <a:avLst/>
          </a:prstGeo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spcFirstLastPara="1" vert="horz" wrap="square" lIns="91425" tIns="91425" rIns="91425" bIns="91425" rtlCol="0" anchor="ctr" anchorCtr="0">
            <a:normAutofit fontScale="90000"/>
          </a:bodyPr>
          <a:lstStyle>
            <a:lvl1pPr lvl="0" algn="l" defTabSz="914400" rtl="0" eaLnBrk="1" latinLnBrk="0" hangingPunct="1">
              <a:lnSpc>
                <a:spcPct val="90000"/>
              </a:lnSpc>
              <a:spcBef>
                <a:spcPts val="0"/>
              </a:spcBef>
              <a:spcAft>
                <a:spcPts val="0"/>
              </a:spcAft>
              <a:buSzPts val="2000"/>
              <a:buNone/>
              <a:defRPr sz="4400" kern="1200">
                <a:solidFill>
                  <a:schemeClr val="tx1"/>
                </a:solidFill>
                <a:latin typeface="+mj-lt"/>
                <a:ea typeface="+mj-ea"/>
                <a:cs typeface="+mj-cs"/>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pPr algn="ctr"/>
            <a:r>
              <a:rPr lang="es-CR" b="1" dirty="0" smtClean="0">
                <a:latin typeface="Roboto Condensed" panose="020B0604020202020204"/>
              </a:rPr>
              <a:t>     </a:t>
            </a:r>
            <a:r>
              <a:rPr lang="es-CR" sz="4900" b="1" dirty="0" smtClean="0">
                <a:latin typeface="Roboto Condensed" panose="020B0604020202020204"/>
              </a:rPr>
              <a:t>Mandato 2 “Velad en oración”</a:t>
            </a:r>
            <a:endParaRPr lang="es-CR" sz="4900" b="1" dirty="0">
              <a:latin typeface="Roboto Condensed" panose="020B0604020202020204"/>
            </a:endParaRPr>
          </a:p>
        </p:txBody>
      </p:sp>
    </p:spTree>
    <p:extLst>
      <p:ext uri="{BB962C8B-B14F-4D97-AF65-F5344CB8AC3E}">
        <p14:creationId xmlns:p14="http://schemas.microsoft.com/office/powerpoint/2010/main" val="280003285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R"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914400" y="1949606"/>
            <a:ext cx="10175966" cy="4519749"/>
          </a:xfrm>
        </p:spPr>
        <p:txBody>
          <a:bodyPr>
            <a:noAutofit/>
          </a:bodyPr>
          <a:lstStyle/>
          <a:p>
            <a:pPr marL="101598" indent="0" algn="just">
              <a:buNone/>
            </a:pPr>
            <a:r>
              <a:rPr lang="es-ES" sz="4400" b="1" dirty="0" smtClean="0">
                <a:latin typeface="Roboto Condensed" panose="020B0604020202020204"/>
              </a:rPr>
              <a:t>Pedid, pues; pedid y recibiréis. Pedid humildad, sabiduría, valor y aumento de la fe. Cada oración sincera recibirá una contestación. </a:t>
            </a: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CR" sz="1100" b="1" i="0" u="none" strike="noStrike" kern="1200" cap="none" spc="0" normalizeH="0" baseline="0" noProof="0" dirty="0">
                <a:ln>
                  <a:noFill/>
                </a:ln>
                <a:solidFill>
                  <a:prstClr val="black"/>
                </a:solidFill>
                <a:effectLst/>
                <a:uLnTx/>
                <a:uFillTx/>
                <a:latin typeface="Arial Black" panose="020B0A04020102020204" pitchFamily="34" charset="0"/>
                <a:ea typeface="Roboto Condensed" panose="020B0604020202020204" charset="0"/>
                <a:cs typeface="+mn-cs"/>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61039" y="729308"/>
            <a:ext cx="2581206" cy="1820477"/>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10" name="Título 1">
            <a:extLst>
              <a:ext uri="{FF2B5EF4-FFF2-40B4-BE49-F238E27FC236}">
                <a16:creationId xmlns:a16="http://schemas.microsoft.com/office/drawing/2014/main" id="{2EEE8E1F-DAC9-4F02-A52F-4849486C0003}"/>
              </a:ext>
            </a:extLst>
          </p:cNvPr>
          <p:cNvSpPr txBox="1">
            <a:spLocks/>
          </p:cNvSpPr>
          <p:nvPr/>
        </p:nvSpPr>
        <p:spPr>
          <a:xfrm>
            <a:off x="0" y="248732"/>
            <a:ext cx="8408900" cy="1269795"/>
          </a:xfrm>
          <a:prstGeom prst="rect">
            <a:avLst/>
          </a:prstGeo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spcFirstLastPara="1" vert="horz" wrap="square" lIns="91425" tIns="91425" rIns="91425" bIns="91425" rtlCol="0" anchor="ctr" anchorCtr="0">
            <a:normAutofit fontScale="90000"/>
          </a:bodyPr>
          <a:lstStyle>
            <a:lvl1pPr lvl="0" algn="l" defTabSz="914400" rtl="0" eaLnBrk="1" latinLnBrk="0" hangingPunct="1">
              <a:lnSpc>
                <a:spcPct val="90000"/>
              </a:lnSpc>
              <a:spcBef>
                <a:spcPts val="0"/>
              </a:spcBef>
              <a:spcAft>
                <a:spcPts val="0"/>
              </a:spcAft>
              <a:buSzPts val="2000"/>
              <a:buNone/>
              <a:defRPr sz="4400" kern="1200">
                <a:solidFill>
                  <a:schemeClr val="tx1"/>
                </a:solidFill>
                <a:latin typeface="+mj-lt"/>
                <a:ea typeface="+mj-ea"/>
                <a:cs typeface="+mj-cs"/>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pPr marL="0" marR="0" lvl="0" indent="0" algn="ctr" defTabSz="914400" rtl="0" eaLnBrk="1" fontAlgn="auto" latinLnBrk="0" hangingPunct="1">
              <a:lnSpc>
                <a:spcPct val="90000"/>
              </a:lnSpc>
              <a:spcBef>
                <a:spcPts val="0"/>
              </a:spcBef>
              <a:spcAft>
                <a:spcPts val="0"/>
              </a:spcAft>
              <a:buClrTx/>
              <a:buSzPts val="2000"/>
              <a:buFontTx/>
              <a:buNone/>
              <a:tabLst/>
              <a:defRPr/>
            </a:pPr>
            <a:r>
              <a:rPr kumimoji="0" lang="es-CR" sz="4400" b="1" i="0" u="none" strike="noStrike" kern="1200" cap="none" spc="0" normalizeH="0" baseline="0" noProof="0" dirty="0" smtClean="0">
                <a:ln>
                  <a:noFill/>
                </a:ln>
                <a:solidFill>
                  <a:prstClr val="black"/>
                </a:solidFill>
                <a:effectLst/>
                <a:uLnTx/>
                <a:uFillTx/>
                <a:latin typeface="Roboto Condensed" panose="020B0604020202020204"/>
                <a:ea typeface="+mj-ea"/>
                <a:cs typeface="+mj-cs"/>
              </a:rPr>
              <a:t>     </a:t>
            </a:r>
            <a:r>
              <a:rPr kumimoji="0" lang="es-CR" sz="4900" b="1" i="0" u="none" strike="noStrike" kern="1200" cap="none" spc="0" normalizeH="0" baseline="0" noProof="0" dirty="0" smtClean="0">
                <a:ln>
                  <a:noFill/>
                </a:ln>
                <a:solidFill>
                  <a:prstClr val="black"/>
                </a:solidFill>
                <a:effectLst/>
                <a:uLnTx/>
                <a:uFillTx/>
                <a:latin typeface="Roboto Condensed" panose="020B0604020202020204"/>
                <a:ea typeface="+mj-ea"/>
                <a:cs typeface="+mj-cs"/>
              </a:rPr>
              <a:t>Mandato 2 “Velad en oración”</a:t>
            </a:r>
            <a:endParaRPr kumimoji="0" lang="es-CR" sz="4900" b="1" i="0" u="none" strike="noStrike" kern="1200" cap="none" spc="0" normalizeH="0" baseline="0" noProof="0" dirty="0">
              <a:ln>
                <a:noFill/>
              </a:ln>
              <a:solidFill>
                <a:prstClr val="black"/>
              </a:solidFill>
              <a:effectLst/>
              <a:uLnTx/>
              <a:uFillTx/>
              <a:latin typeface="Roboto Condensed" panose="020B0604020202020204"/>
              <a:ea typeface="+mj-ea"/>
              <a:cs typeface="+mj-cs"/>
            </a:endParaRPr>
          </a:p>
        </p:txBody>
      </p:sp>
    </p:spTree>
    <p:extLst>
      <p:ext uri="{BB962C8B-B14F-4D97-AF65-F5344CB8AC3E}">
        <p14:creationId xmlns:p14="http://schemas.microsoft.com/office/powerpoint/2010/main" val="18007331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R"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914400" y="1949606"/>
            <a:ext cx="10175966" cy="4519749"/>
          </a:xfrm>
        </p:spPr>
        <p:txBody>
          <a:bodyPr>
            <a:noAutofit/>
          </a:bodyPr>
          <a:lstStyle/>
          <a:p>
            <a:pPr marL="101598" indent="0" algn="just">
              <a:buNone/>
            </a:pPr>
            <a:r>
              <a:rPr lang="es-ES" sz="4400" b="1" dirty="0" smtClean="0">
                <a:latin typeface="Roboto Condensed" panose="020B0604020202020204"/>
              </a:rPr>
              <a:t>Tal vez no llegue esta exactamente como deseáis, o cuando lo esperéis; pero llegará de la manera y en la ocasión que mejor cuadren a vuestra necesidad. OE pág. 271</a:t>
            </a: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CR" sz="1100" b="1" i="0" u="none" strike="noStrike" kern="1200" cap="none" spc="0" normalizeH="0" baseline="0" noProof="0" dirty="0">
                <a:ln>
                  <a:noFill/>
                </a:ln>
                <a:solidFill>
                  <a:prstClr val="black"/>
                </a:solidFill>
                <a:effectLst/>
                <a:uLnTx/>
                <a:uFillTx/>
                <a:latin typeface="Arial Black" panose="020B0A04020102020204" pitchFamily="34" charset="0"/>
                <a:ea typeface="Roboto Condensed" panose="020B0604020202020204" charset="0"/>
                <a:cs typeface="+mn-cs"/>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61039" y="729308"/>
            <a:ext cx="2581206" cy="1820477"/>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10" name="Título 1">
            <a:extLst>
              <a:ext uri="{FF2B5EF4-FFF2-40B4-BE49-F238E27FC236}">
                <a16:creationId xmlns:a16="http://schemas.microsoft.com/office/drawing/2014/main" id="{2EEE8E1F-DAC9-4F02-A52F-4849486C0003}"/>
              </a:ext>
            </a:extLst>
          </p:cNvPr>
          <p:cNvSpPr txBox="1">
            <a:spLocks/>
          </p:cNvSpPr>
          <p:nvPr/>
        </p:nvSpPr>
        <p:spPr>
          <a:xfrm>
            <a:off x="0" y="248732"/>
            <a:ext cx="8408900" cy="1269795"/>
          </a:xfrm>
          <a:prstGeom prst="rect">
            <a:avLst/>
          </a:prstGeo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spcFirstLastPara="1" vert="horz" wrap="square" lIns="91425" tIns="91425" rIns="91425" bIns="91425" rtlCol="0" anchor="ctr" anchorCtr="0">
            <a:normAutofit fontScale="90000"/>
          </a:bodyPr>
          <a:lstStyle>
            <a:lvl1pPr lvl="0" algn="l" defTabSz="914400" rtl="0" eaLnBrk="1" latinLnBrk="0" hangingPunct="1">
              <a:lnSpc>
                <a:spcPct val="90000"/>
              </a:lnSpc>
              <a:spcBef>
                <a:spcPts val="0"/>
              </a:spcBef>
              <a:spcAft>
                <a:spcPts val="0"/>
              </a:spcAft>
              <a:buSzPts val="2000"/>
              <a:buNone/>
              <a:defRPr sz="4400" kern="1200">
                <a:solidFill>
                  <a:schemeClr val="tx1"/>
                </a:solidFill>
                <a:latin typeface="+mj-lt"/>
                <a:ea typeface="+mj-ea"/>
                <a:cs typeface="+mj-cs"/>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pPr marL="0" marR="0" lvl="0" indent="0" algn="ctr" defTabSz="914400" rtl="0" eaLnBrk="1" fontAlgn="auto" latinLnBrk="0" hangingPunct="1">
              <a:lnSpc>
                <a:spcPct val="90000"/>
              </a:lnSpc>
              <a:spcBef>
                <a:spcPts val="0"/>
              </a:spcBef>
              <a:spcAft>
                <a:spcPts val="0"/>
              </a:spcAft>
              <a:buClrTx/>
              <a:buSzPts val="2000"/>
              <a:buFontTx/>
              <a:buNone/>
              <a:tabLst/>
              <a:defRPr/>
            </a:pPr>
            <a:r>
              <a:rPr kumimoji="0" lang="es-CR" sz="4400" b="1" i="0" u="none" strike="noStrike" kern="1200" cap="none" spc="0" normalizeH="0" baseline="0" noProof="0" dirty="0" smtClean="0">
                <a:ln>
                  <a:noFill/>
                </a:ln>
                <a:solidFill>
                  <a:prstClr val="black"/>
                </a:solidFill>
                <a:effectLst/>
                <a:uLnTx/>
                <a:uFillTx/>
                <a:latin typeface="Roboto Condensed" panose="020B0604020202020204"/>
                <a:ea typeface="+mj-ea"/>
                <a:cs typeface="+mj-cs"/>
              </a:rPr>
              <a:t>     </a:t>
            </a:r>
            <a:r>
              <a:rPr kumimoji="0" lang="es-CR" sz="4900" b="1" i="0" u="none" strike="noStrike" kern="1200" cap="none" spc="0" normalizeH="0" baseline="0" noProof="0" dirty="0" smtClean="0">
                <a:ln>
                  <a:noFill/>
                </a:ln>
                <a:solidFill>
                  <a:prstClr val="black"/>
                </a:solidFill>
                <a:effectLst/>
                <a:uLnTx/>
                <a:uFillTx/>
                <a:latin typeface="Roboto Condensed" panose="020B0604020202020204"/>
                <a:ea typeface="+mj-ea"/>
                <a:cs typeface="+mj-cs"/>
              </a:rPr>
              <a:t>Mandato 2 “Velad en oración”</a:t>
            </a:r>
            <a:endParaRPr kumimoji="0" lang="es-CR" sz="4900" b="1" i="0" u="none" strike="noStrike" kern="1200" cap="none" spc="0" normalizeH="0" baseline="0" noProof="0" dirty="0">
              <a:ln>
                <a:noFill/>
              </a:ln>
              <a:solidFill>
                <a:prstClr val="black"/>
              </a:solidFill>
              <a:effectLst/>
              <a:uLnTx/>
              <a:uFillTx/>
              <a:latin typeface="Roboto Condensed" panose="020B0604020202020204"/>
              <a:ea typeface="+mj-ea"/>
              <a:cs typeface="+mj-cs"/>
            </a:endParaRPr>
          </a:p>
        </p:txBody>
      </p:sp>
    </p:spTree>
    <p:extLst>
      <p:ext uri="{BB962C8B-B14F-4D97-AF65-F5344CB8AC3E}">
        <p14:creationId xmlns:p14="http://schemas.microsoft.com/office/powerpoint/2010/main" val="29245550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F61BD3-6851-4CDE-A496-A9844F85703B}"/>
              </a:ext>
            </a:extLst>
          </p:cNvPr>
          <p:cNvSpPr>
            <a:spLocks noGrp="1"/>
          </p:cNvSpPr>
          <p:nvPr>
            <p:ph type="title"/>
          </p:nvPr>
        </p:nvSpPr>
        <p:spPr/>
        <p:txBody>
          <a:bodyPr>
            <a:normAutofit/>
          </a:bodyPr>
          <a:lstStyle/>
          <a:p>
            <a:r>
              <a:rPr lang="es-CR" sz="4000" b="1" dirty="0" smtClean="0">
                <a:solidFill>
                  <a:schemeClr val="bg1"/>
                </a:solidFill>
                <a:latin typeface="Roboto Condensed" panose="020B0604020202020204"/>
              </a:rPr>
              <a:t>LLAMADO</a:t>
            </a:r>
            <a:endParaRPr lang="es-CR" sz="4000" b="1" dirty="0">
              <a:solidFill>
                <a:schemeClr val="bg1"/>
              </a:solidFill>
              <a:latin typeface="Roboto Condensed" panose="020B0604020202020204"/>
            </a:endParaRPr>
          </a:p>
        </p:txBody>
      </p:sp>
      <p:sp>
        <p:nvSpPr>
          <p:cNvPr id="3" name="Marcador de contenido 2">
            <a:extLst>
              <a:ext uri="{FF2B5EF4-FFF2-40B4-BE49-F238E27FC236}">
                <a16:creationId xmlns:a16="http://schemas.microsoft.com/office/drawing/2014/main" id="{43929C60-15E0-42F5-9445-8793B89B18C0}"/>
              </a:ext>
            </a:extLst>
          </p:cNvPr>
          <p:cNvSpPr>
            <a:spLocks noGrp="1"/>
          </p:cNvSpPr>
          <p:nvPr>
            <p:ph type="body" idx="1"/>
          </p:nvPr>
        </p:nvSpPr>
        <p:spPr>
          <a:xfrm>
            <a:off x="846246" y="1806293"/>
            <a:ext cx="10322497" cy="4809997"/>
          </a:xfrm>
        </p:spPr>
        <p:txBody>
          <a:bodyPr>
            <a:noAutofit/>
          </a:bodyPr>
          <a:lstStyle/>
          <a:p>
            <a:pPr marL="0" indent="0" algn="just">
              <a:buNone/>
            </a:pPr>
            <a:r>
              <a:rPr lang="es-ES" sz="4000" b="1" dirty="0" smtClean="0">
                <a:latin typeface="Roboto Condensed" panose="020B0604020202020204"/>
              </a:rPr>
              <a:t>Reavivamiento es:</a:t>
            </a:r>
          </a:p>
          <a:p>
            <a:pPr marL="0" indent="0" algn="just">
              <a:buNone/>
            </a:pPr>
            <a:r>
              <a:rPr lang="es-ES" sz="4000" b="1" dirty="0">
                <a:latin typeface="Roboto Condensed" panose="020B0604020202020204"/>
              </a:rPr>
              <a:t>Conságrate a Dios todas las mañanas; haz de esto tu primer trabajo. Sea tu oración: "Tómame ¡oh Señor! como enteramente tuyo. Pongo todos mis planes a tus pies. Úsame hoy en tu servicio. Mora conmigo y sea toda mi obra hecha en ti". Este es un asunto diario. </a:t>
            </a:r>
          </a:p>
        </p:txBody>
      </p:sp>
      <p:pic>
        <p:nvPicPr>
          <p:cNvPr id="6" name="Picture 4" descr="Imagen relacionada">
            <a:extLst>
              <a:ext uri="{FF2B5EF4-FFF2-40B4-BE49-F238E27FC236}">
                <a16:creationId xmlns:a16="http://schemas.microsoft.com/office/drawing/2014/main" id="{2D2C81E0-0081-4534-94EC-C0657A4F1F3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Resultado de imagen para logo de mayordomia">
            <a:extLst>
              <a:ext uri="{FF2B5EF4-FFF2-40B4-BE49-F238E27FC236}">
                <a16:creationId xmlns:a16="http://schemas.microsoft.com/office/drawing/2014/main" id="{08EFCB1E-0B1C-44AF-AAFE-831251339D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pic>
        <p:nvPicPr>
          <p:cNvPr id="8194"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385402" y="358084"/>
            <a:ext cx="2513522" cy="1772741"/>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9" name="CuadroTexto 8">
            <a:extLst>
              <a:ext uri="{FF2B5EF4-FFF2-40B4-BE49-F238E27FC236}">
                <a16:creationId xmlns:a16="http://schemas.microsoft.com/office/drawing/2014/main" id="{976760FB-827A-4FA7-807D-3F073731EFF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18884683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F61BD3-6851-4CDE-A496-A9844F85703B}"/>
              </a:ext>
            </a:extLst>
          </p:cNvPr>
          <p:cNvSpPr>
            <a:spLocks noGrp="1"/>
          </p:cNvSpPr>
          <p:nvPr>
            <p:ph type="title"/>
          </p:nvPr>
        </p:nvSpPr>
        <p:spPr/>
        <p:txBody>
          <a:bodyPr>
            <a:normAutofit/>
          </a:bodyPr>
          <a:lstStyle/>
          <a:p>
            <a:r>
              <a:rPr lang="es-CR" sz="4000" b="1" dirty="0">
                <a:solidFill>
                  <a:schemeClr val="bg1"/>
                </a:solidFill>
                <a:latin typeface="Roboto Condensed" panose="020B0604020202020204"/>
              </a:rPr>
              <a:t>INTRODUCCIÓN</a:t>
            </a:r>
          </a:p>
        </p:txBody>
      </p:sp>
      <p:sp>
        <p:nvSpPr>
          <p:cNvPr id="3" name="Marcador de contenido 2">
            <a:extLst>
              <a:ext uri="{FF2B5EF4-FFF2-40B4-BE49-F238E27FC236}">
                <a16:creationId xmlns:a16="http://schemas.microsoft.com/office/drawing/2014/main" id="{43929C60-15E0-42F5-9445-8793B89B18C0}"/>
              </a:ext>
            </a:extLst>
          </p:cNvPr>
          <p:cNvSpPr>
            <a:spLocks noGrp="1"/>
          </p:cNvSpPr>
          <p:nvPr>
            <p:ph type="body" idx="1"/>
          </p:nvPr>
        </p:nvSpPr>
        <p:spPr>
          <a:xfrm>
            <a:off x="1020383" y="1841747"/>
            <a:ext cx="10096107" cy="4320530"/>
          </a:xfrm>
        </p:spPr>
        <p:txBody>
          <a:bodyPr>
            <a:noAutofit/>
          </a:bodyPr>
          <a:lstStyle/>
          <a:p>
            <a:pPr marL="0" indent="0" algn="just">
              <a:buNone/>
            </a:pPr>
            <a:r>
              <a:rPr lang="es-ES" sz="4000" b="1" dirty="0" smtClean="0">
                <a:latin typeface="Roboto Condensed" panose="020B0604020202020204"/>
              </a:rPr>
              <a:t>Respiramos bien cuando estamos relajados porque nuestra respiración se expande y nos oxigenamos mejor. La buena respiración consiste en que el diafragma se pueda mover con libertad, porque es un músculo y debemos aprender a respirar de manera consciente, porque de lo contrario</a:t>
            </a:r>
          </a:p>
        </p:txBody>
      </p:sp>
      <p:pic>
        <p:nvPicPr>
          <p:cNvPr id="6" name="Picture 4" descr="Imagen relacionada">
            <a:extLst>
              <a:ext uri="{FF2B5EF4-FFF2-40B4-BE49-F238E27FC236}">
                <a16:creationId xmlns:a16="http://schemas.microsoft.com/office/drawing/2014/main" id="{2D2C81E0-0081-4534-94EC-C0657A4F1F3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Resultado de imagen para logo de mayordomia">
            <a:extLst>
              <a:ext uri="{FF2B5EF4-FFF2-40B4-BE49-F238E27FC236}">
                <a16:creationId xmlns:a16="http://schemas.microsoft.com/office/drawing/2014/main" id="{08EFCB1E-0B1C-44AF-AAFE-831251339D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pic>
        <p:nvPicPr>
          <p:cNvPr id="8194"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71892" y="384978"/>
            <a:ext cx="2513522" cy="1772741"/>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9" name="CuadroTexto 8">
            <a:extLst>
              <a:ext uri="{FF2B5EF4-FFF2-40B4-BE49-F238E27FC236}">
                <a16:creationId xmlns:a16="http://schemas.microsoft.com/office/drawing/2014/main" id="{976760FB-827A-4FA7-807D-3F073731EFF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29050992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F61BD3-6851-4CDE-A496-A9844F85703B}"/>
              </a:ext>
            </a:extLst>
          </p:cNvPr>
          <p:cNvSpPr>
            <a:spLocks noGrp="1"/>
          </p:cNvSpPr>
          <p:nvPr>
            <p:ph type="title"/>
          </p:nvPr>
        </p:nvSpPr>
        <p:spPr/>
        <p:txBody>
          <a:bodyPr>
            <a:normAutofit/>
          </a:bodyPr>
          <a:lstStyle/>
          <a:p>
            <a:r>
              <a:rPr lang="es-CR" sz="4000" b="1" dirty="0" smtClean="0">
                <a:solidFill>
                  <a:schemeClr val="bg1"/>
                </a:solidFill>
                <a:latin typeface="Roboto Condensed" panose="020B0604020202020204"/>
              </a:rPr>
              <a:t>LLAMADO</a:t>
            </a:r>
            <a:endParaRPr lang="es-CR" sz="4000" b="1" dirty="0">
              <a:solidFill>
                <a:schemeClr val="bg1"/>
              </a:solidFill>
              <a:latin typeface="Roboto Condensed" panose="020B0604020202020204"/>
            </a:endParaRPr>
          </a:p>
        </p:txBody>
      </p:sp>
      <p:sp>
        <p:nvSpPr>
          <p:cNvPr id="3" name="Marcador de contenido 2">
            <a:extLst>
              <a:ext uri="{FF2B5EF4-FFF2-40B4-BE49-F238E27FC236}">
                <a16:creationId xmlns:a16="http://schemas.microsoft.com/office/drawing/2014/main" id="{43929C60-15E0-42F5-9445-8793B89B18C0}"/>
              </a:ext>
            </a:extLst>
          </p:cNvPr>
          <p:cNvSpPr>
            <a:spLocks noGrp="1"/>
          </p:cNvSpPr>
          <p:nvPr>
            <p:ph type="body" idx="1"/>
          </p:nvPr>
        </p:nvSpPr>
        <p:spPr>
          <a:xfrm>
            <a:off x="846246" y="1806293"/>
            <a:ext cx="10322497" cy="4809997"/>
          </a:xfrm>
        </p:spPr>
        <p:txBody>
          <a:bodyPr>
            <a:noAutofit/>
          </a:bodyPr>
          <a:lstStyle/>
          <a:p>
            <a:pPr marL="0" indent="0" algn="just">
              <a:buNone/>
            </a:pPr>
            <a:r>
              <a:rPr lang="es-ES" sz="4000" b="1" dirty="0" smtClean="0">
                <a:latin typeface="Roboto Condensed" panose="020B0604020202020204"/>
              </a:rPr>
              <a:t>Reavivamiento es:</a:t>
            </a:r>
          </a:p>
          <a:p>
            <a:pPr marL="0" indent="0" algn="just">
              <a:buNone/>
            </a:pPr>
            <a:r>
              <a:rPr lang="es-ES" sz="4000" b="1" dirty="0" smtClean="0">
                <a:latin typeface="Roboto Condensed" panose="020B0604020202020204"/>
              </a:rPr>
              <a:t>Cada </a:t>
            </a:r>
            <a:r>
              <a:rPr lang="es-ES" sz="4000" b="1" dirty="0">
                <a:latin typeface="Roboto Condensed" panose="020B0604020202020204"/>
              </a:rPr>
              <a:t>mañana conságrate a Dios por ese día. Somete todos tus planes a él, para ponerlos en práctica o abandonarlos según te lo indicare su providencia. Sea puesta así tu vida en las manos de Dios y será cada vez mas semejante a la de Cristo. </a:t>
            </a:r>
          </a:p>
          <a:p>
            <a:pPr marL="0" indent="0" algn="just">
              <a:buNone/>
            </a:pPr>
            <a:endParaRPr lang="es-ES" sz="3600" b="1" dirty="0">
              <a:latin typeface="Roboto Condensed" panose="020B0604020202020204"/>
            </a:endParaRPr>
          </a:p>
        </p:txBody>
      </p:sp>
      <p:pic>
        <p:nvPicPr>
          <p:cNvPr id="6" name="Picture 4" descr="Imagen relacionada">
            <a:extLst>
              <a:ext uri="{FF2B5EF4-FFF2-40B4-BE49-F238E27FC236}">
                <a16:creationId xmlns:a16="http://schemas.microsoft.com/office/drawing/2014/main" id="{2D2C81E0-0081-4534-94EC-C0657A4F1F3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Resultado de imagen para logo de mayordomia">
            <a:extLst>
              <a:ext uri="{FF2B5EF4-FFF2-40B4-BE49-F238E27FC236}">
                <a16:creationId xmlns:a16="http://schemas.microsoft.com/office/drawing/2014/main" id="{08EFCB1E-0B1C-44AF-AAFE-831251339D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pic>
        <p:nvPicPr>
          <p:cNvPr id="8194"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385402" y="358084"/>
            <a:ext cx="2513522" cy="1772741"/>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9" name="CuadroTexto 8">
            <a:extLst>
              <a:ext uri="{FF2B5EF4-FFF2-40B4-BE49-F238E27FC236}">
                <a16:creationId xmlns:a16="http://schemas.microsoft.com/office/drawing/2014/main" id="{976760FB-827A-4FA7-807D-3F073731EFF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30266051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F61BD3-6851-4CDE-A496-A9844F85703B}"/>
              </a:ext>
            </a:extLst>
          </p:cNvPr>
          <p:cNvSpPr>
            <a:spLocks noGrp="1"/>
          </p:cNvSpPr>
          <p:nvPr>
            <p:ph type="title"/>
          </p:nvPr>
        </p:nvSpPr>
        <p:spPr/>
        <p:txBody>
          <a:bodyPr>
            <a:normAutofit/>
          </a:bodyPr>
          <a:lstStyle/>
          <a:p>
            <a:r>
              <a:rPr lang="es-CR" sz="4000" b="1" dirty="0" smtClean="0">
                <a:solidFill>
                  <a:schemeClr val="bg1"/>
                </a:solidFill>
                <a:latin typeface="Roboto Condensed" panose="020B0604020202020204"/>
              </a:rPr>
              <a:t>LLAMADO</a:t>
            </a:r>
            <a:endParaRPr lang="es-CR" sz="4000" b="1" dirty="0">
              <a:solidFill>
                <a:schemeClr val="bg1"/>
              </a:solidFill>
              <a:latin typeface="Roboto Condensed" panose="020B0604020202020204"/>
            </a:endParaRPr>
          </a:p>
        </p:txBody>
      </p:sp>
      <p:sp>
        <p:nvSpPr>
          <p:cNvPr id="3" name="Marcador de contenido 2">
            <a:extLst>
              <a:ext uri="{FF2B5EF4-FFF2-40B4-BE49-F238E27FC236}">
                <a16:creationId xmlns:a16="http://schemas.microsoft.com/office/drawing/2014/main" id="{43929C60-15E0-42F5-9445-8793B89B18C0}"/>
              </a:ext>
            </a:extLst>
          </p:cNvPr>
          <p:cNvSpPr>
            <a:spLocks noGrp="1"/>
          </p:cNvSpPr>
          <p:nvPr>
            <p:ph type="body" idx="1"/>
          </p:nvPr>
        </p:nvSpPr>
        <p:spPr>
          <a:xfrm>
            <a:off x="846246" y="1636474"/>
            <a:ext cx="10322497" cy="4809997"/>
          </a:xfrm>
        </p:spPr>
        <p:txBody>
          <a:bodyPr>
            <a:noAutofit/>
          </a:bodyPr>
          <a:lstStyle/>
          <a:p>
            <a:pPr marL="0" indent="0" algn="just">
              <a:buNone/>
            </a:pPr>
            <a:r>
              <a:rPr lang="es-ES" sz="4000" b="1" dirty="0">
                <a:latin typeface="Roboto Condensed" panose="020B0604020202020204"/>
              </a:rPr>
              <a:t>¿</a:t>
            </a:r>
            <a:r>
              <a:rPr lang="es-ES" sz="4000" b="1" dirty="0" smtClean="0">
                <a:latin typeface="Roboto Condensed" panose="020B0604020202020204"/>
              </a:rPr>
              <a:t>Cuántos quieren orar para que Dios nos de la sabiduría necesaria para administrar nuestra vida, familia, trabajo, tiempo, talentos y dinero?</a:t>
            </a:r>
          </a:p>
          <a:p>
            <a:pPr marL="0" indent="0" algn="just">
              <a:buNone/>
            </a:pPr>
            <a:r>
              <a:rPr lang="es-ES" sz="4000" b="1" dirty="0" smtClean="0">
                <a:latin typeface="Roboto Condensed" panose="020B0604020202020204"/>
              </a:rPr>
              <a:t>¿Deseas iniciar el reto de orar 8 minutos por esta semana e ir aumentando 8 minutos mas cada semana?</a:t>
            </a:r>
            <a:endParaRPr lang="es-ES" sz="4000" b="1" dirty="0">
              <a:latin typeface="Roboto Condensed" panose="020B0604020202020204"/>
            </a:endParaRPr>
          </a:p>
        </p:txBody>
      </p:sp>
      <p:pic>
        <p:nvPicPr>
          <p:cNvPr id="6" name="Picture 4" descr="Imagen relacionada">
            <a:extLst>
              <a:ext uri="{FF2B5EF4-FFF2-40B4-BE49-F238E27FC236}">
                <a16:creationId xmlns:a16="http://schemas.microsoft.com/office/drawing/2014/main" id="{2D2C81E0-0081-4534-94EC-C0657A4F1F3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Resultado de imagen para logo de mayordomia">
            <a:extLst>
              <a:ext uri="{FF2B5EF4-FFF2-40B4-BE49-F238E27FC236}">
                <a16:creationId xmlns:a16="http://schemas.microsoft.com/office/drawing/2014/main" id="{08EFCB1E-0B1C-44AF-AAFE-831251339D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pic>
        <p:nvPicPr>
          <p:cNvPr id="8194"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653804" y="358085"/>
            <a:ext cx="2245120" cy="1583442"/>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9" name="CuadroTexto 8">
            <a:extLst>
              <a:ext uri="{FF2B5EF4-FFF2-40B4-BE49-F238E27FC236}">
                <a16:creationId xmlns:a16="http://schemas.microsoft.com/office/drawing/2014/main" id="{976760FB-827A-4FA7-807D-3F073731EFF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34755013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F61BD3-6851-4CDE-A496-A9844F85703B}"/>
              </a:ext>
            </a:extLst>
          </p:cNvPr>
          <p:cNvSpPr>
            <a:spLocks noGrp="1"/>
          </p:cNvSpPr>
          <p:nvPr>
            <p:ph type="title"/>
          </p:nvPr>
        </p:nvSpPr>
        <p:spPr/>
        <p:txBody>
          <a:bodyPr>
            <a:normAutofit/>
          </a:bodyPr>
          <a:lstStyle/>
          <a:p>
            <a:r>
              <a:rPr lang="es-CR" sz="4000" b="1" dirty="0">
                <a:solidFill>
                  <a:schemeClr val="bg1"/>
                </a:solidFill>
                <a:latin typeface="Roboto Condensed" panose="020B0604020202020204"/>
              </a:rPr>
              <a:t>INTRODUCCIÓN</a:t>
            </a:r>
          </a:p>
        </p:txBody>
      </p:sp>
      <p:sp>
        <p:nvSpPr>
          <p:cNvPr id="3" name="Marcador de contenido 2">
            <a:extLst>
              <a:ext uri="{FF2B5EF4-FFF2-40B4-BE49-F238E27FC236}">
                <a16:creationId xmlns:a16="http://schemas.microsoft.com/office/drawing/2014/main" id="{43929C60-15E0-42F5-9445-8793B89B18C0}"/>
              </a:ext>
            </a:extLst>
          </p:cNvPr>
          <p:cNvSpPr>
            <a:spLocks noGrp="1"/>
          </p:cNvSpPr>
          <p:nvPr>
            <p:ph type="body" idx="1"/>
          </p:nvPr>
        </p:nvSpPr>
        <p:spPr>
          <a:xfrm>
            <a:off x="1020383" y="1841747"/>
            <a:ext cx="10096107" cy="4320530"/>
          </a:xfrm>
        </p:spPr>
        <p:txBody>
          <a:bodyPr>
            <a:noAutofit/>
          </a:bodyPr>
          <a:lstStyle/>
          <a:p>
            <a:pPr marL="0" indent="0" algn="just">
              <a:buNone/>
            </a:pPr>
            <a:r>
              <a:rPr lang="es-ES" sz="4000" b="1" dirty="0" smtClean="0">
                <a:latin typeface="Roboto Condensed" panose="020B0604020202020204"/>
              </a:rPr>
              <a:t>El cuerpo nos proporcionará oxigeno para sobrevivir mas o menos y nos privamos de toda la energía de la que podemos disponer y la salud a largo plazo se va afectando porque sino se produce una buena oxigenación los procesos del cuerpo se deterioran.</a:t>
            </a:r>
          </a:p>
        </p:txBody>
      </p:sp>
      <p:pic>
        <p:nvPicPr>
          <p:cNvPr id="6" name="Picture 4" descr="Imagen relacionada">
            <a:extLst>
              <a:ext uri="{FF2B5EF4-FFF2-40B4-BE49-F238E27FC236}">
                <a16:creationId xmlns:a16="http://schemas.microsoft.com/office/drawing/2014/main" id="{2D2C81E0-0081-4534-94EC-C0657A4F1F3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Resultado de imagen para logo de mayordomia">
            <a:extLst>
              <a:ext uri="{FF2B5EF4-FFF2-40B4-BE49-F238E27FC236}">
                <a16:creationId xmlns:a16="http://schemas.microsoft.com/office/drawing/2014/main" id="{08EFCB1E-0B1C-44AF-AAFE-831251339D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pic>
        <p:nvPicPr>
          <p:cNvPr id="8194"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71892" y="384978"/>
            <a:ext cx="2513522" cy="1772741"/>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9" name="CuadroTexto 8">
            <a:extLst>
              <a:ext uri="{FF2B5EF4-FFF2-40B4-BE49-F238E27FC236}">
                <a16:creationId xmlns:a16="http://schemas.microsoft.com/office/drawing/2014/main" id="{976760FB-827A-4FA7-807D-3F073731EFF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27706292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F61BD3-6851-4CDE-A496-A9844F85703B}"/>
              </a:ext>
            </a:extLst>
          </p:cNvPr>
          <p:cNvSpPr>
            <a:spLocks noGrp="1"/>
          </p:cNvSpPr>
          <p:nvPr>
            <p:ph type="title"/>
          </p:nvPr>
        </p:nvSpPr>
        <p:spPr/>
        <p:txBody>
          <a:bodyPr>
            <a:normAutofit/>
          </a:bodyPr>
          <a:lstStyle/>
          <a:p>
            <a:r>
              <a:rPr lang="es-CR" sz="4000" b="1" dirty="0">
                <a:solidFill>
                  <a:schemeClr val="bg1"/>
                </a:solidFill>
                <a:latin typeface="Roboto Condensed" panose="020B0604020202020204"/>
              </a:rPr>
              <a:t>INTRODUCCIÓN</a:t>
            </a:r>
          </a:p>
        </p:txBody>
      </p:sp>
      <p:sp>
        <p:nvSpPr>
          <p:cNvPr id="3" name="Marcador de contenido 2">
            <a:extLst>
              <a:ext uri="{FF2B5EF4-FFF2-40B4-BE49-F238E27FC236}">
                <a16:creationId xmlns:a16="http://schemas.microsoft.com/office/drawing/2014/main" id="{43929C60-15E0-42F5-9445-8793B89B18C0}"/>
              </a:ext>
            </a:extLst>
          </p:cNvPr>
          <p:cNvSpPr>
            <a:spLocks noGrp="1"/>
          </p:cNvSpPr>
          <p:nvPr>
            <p:ph type="body" idx="1"/>
          </p:nvPr>
        </p:nvSpPr>
        <p:spPr>
          <a:xfrm>
            <a:off x="1020383" y="1841747"/>
            <a:ext cx="10096107" cy="4320530"/>
          </a:xfrm>
        </p:spPr>
        <p:txBody>
          <a:bodyPr>
            <a:noAutofit/>
          </a:bodyPr>
          <a:lstStyle/>
          <a:p>
            <a:pPr marL="0" indent="0" algn="just">
              <a:buNone/>
            </a:pPr>
            <a:r>
              <a:rPr lang="es-ES" sz="4000" b="1" dirty="0" smtClean="0">
                <a:latin typeface="Roboto Condensed" panose="020B0604020202020204"/>
              </a:rPr>
              <a:t>Todas las células utilizan el oxigeno como fuente de energía. Cuando respiramos bien todo funciona mejor: dormimos bien, el cerebro piensa más rápido, nuestra sangre se activa, el sistema inmunológico se estimula, en conclusión todos los órganos del cuerpo funcionan mejor.</a:t>
            </a:r>
          </a:p>
        </p:txBody>
      </p:sp>
      <p:pic>
        <p:nvPicPr>
          <p:cNvPr id="6" name="Picture 4" descr="Imagen relacionada">
            <a:extLst>
              <a:ext uri="{FF2B5EF4-FFF2-40B4-BE49-F238E27FC236}">
                <a16:creationId xmlns:a16="http://schemas.microsoft.com/office/drawing/2014/main" id="{2D2C81E0-0081-4534-94EC-C0657A4F1F3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Resultado de imagen para logo de mayordomia">
            <a:extLst>
              <a:ext uri="{FF2B5EF4-FFF2-40B4-BE49-F238E27FC236}">
                <a16:creationId xmlns:a16="http://schemas.microsoft.com/office/drawing/2014/main" id="{08EFCB1E-0B1C-44AF-AAFE-831251339D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pic>
        <p:nvPicPr>
          <p:cNvPr id="8194"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71892" y="384978"/>
            <a:ext cx="2513522" cy="1772741"/>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9" name="CuadroTexto 8">
            <a:extLst>
              <a:ext uri="{FF2B5EF4-FFF2-40B4-BE49-F238E27FC236}">
                <a16:creationId xmlns:a16="http://schemas.microsoft.com/office/drawing/2014/main" id="{976760FB-827A-4FA7-807D-3F073731EFF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321243783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F61BD3-6851-4CDE-A496-A9844F85703B}"/>
              </a:ext>
            </a:extLst>
          </p:cNvPr>
          <p:cNvSpPr>
            <a:spLocks noGrp="1"/>
          </p:cNvSpPr>
          <p:nvPr>
            <p:ph type="title"/>
          </p:nvPr>
        </p:nvSpPr>
        <p:spPr/>
        <p:txBody>
          <a:bodyPr>
            <a:normAutofit/>
          </a:bodyPr>
          <a:lstStyle/>
          <a:p>
            <a:r>
              <a:rPr lang="es-CR" sz="4000" b="1" dirty="0">
                <a:solidFill>
                  <a:schemeClr val="bg1"/>
                </a:solidFill>
                <a:latin typeface="Roboto Condensed" panose="020B0604020202020204"/>
              </a:rPr>
              <a:t>INTRODUCCIÓN</a:t>
            </a:r>
          </a:p>
        </p:txBody>
      </p:sp>
      <p:sp>
        <p:nvSpPr>
          <p:cNvPr id="3" name="Marcador de contenido 2">
            <a:extLst>
              <a:ext uri="{FF2B5EF4-FFF2-40B4-BE49-F238E27FC236}">
                <a16:creationId xmlns:a16="http://schemas.microsoft.com/office/drawing/2014/main" id="{43929C60-15E0-42F5-9445-8793B89B18C0}"/>
              </a:ext>
            </a:extLst>
          </p:cNvPr>
          <p:cNvSpPr>
            <a:spLocks noGrp="1"/>
          </p:cNvSpPr>
          <p:nvPr>
            <p:ph type="body" idx="1"/>
          </p:nvPr>
        </p:nvSpPr>
        <p:spPr>
          <a:xfrm>
            <a:off x="875211" y="1985440"/>
            <a:ext cx="10319657" cy="4320530"/>
          </a:xfrm>
        </p:spPr>
        <p:txBody>
          <a:bodyPr>
            <a:noAutofit/>
          </a:bodyPr>
          <a:lstStyle/>
          <a:p>
            <a:pPr marL="0" indent="0" algn="just">
              <a:buNone/>
            </a:pPr>
            <a:r>
              <a:rPr lang="es-ES" sz="4200" b="1" dirty="0" smtClean="0">
                <a:latin typeface="Roboto Condensed" panose="020B0604020202020204"/>
              </a:rPr>
              <a:t>La buena respiración consiste en conscientemente empujar con el diafragma todos los órganos hacia abajo, de manera que se produce un masaje para todos los órganos, abrimos un espacio abdominal y entra aire a la parte inferior de los pulmones. </a:t>
            </a:r>
          </a:p>
        </p:txBody>
      </p:sp>
      <p:pic>
        <p:nvPicPr>
          <p:cNvPr id="6" name="Picture 4" descr="Imagen relacionada">
            <a:extLst>
              <a:ext uri="{FF2B5EF4-FFF2-40B4-BE49-F238E27FC236}">
                <a16:creationId xmlns:a16="http://schemas.microsoft.com/office/drawing/2014/main" id="{2D2C81E0-0081-4534-94EC-C0657A4F1F3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Resultado de imagen para logo de mayordomia">
            <a:extLst>
              <a:ext uri="{FF2B5EF4-FFF2-40B4-BE49-F238E27FC236}">
                <a16:creationId xmlns:a16="http://schemas.microsoft.com/office/drawing/2014/main" id="{08EFCB1E-0B1C-44AF-AAFE-831251339D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pic>
        <p:nvPicPr>
          <p:cNvPr id="8194"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71892" y="384978"/>
            <a:ext cx="2513522" cy="1772741"/>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9" name="CuadroTexto 8">
            <a:extLst>
              <a:ext uri="{FF2B5EF4-FFF2-40B4-BE49-F238E27FC236}">
                <a16:creationId xmlns:a16="http://schemas.microsoft.com/office/drawing/2014/main" id="{976760FB-827A-4FA7-807D-3F073731EFF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42927184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F61BD3-6851-4CDE-A496-A9844F85703B}"/>
              </a:ext>
            </a:extLst>
          </p:cNvPr>
          <p:cNvSpPr>
            <a:spLocks noGrp="1"/>
          </p:cNvSpPr>
          <p:nvPr>
            <p:ph type="title"/>
          </p:nvPr>
        </p:nvSpPr>
        <p:spPr/>
        <p:txBody>
          <a:bodyPr>
            <a:normAutofit/>
          </a:bodyPr>
          <a:lstStyle/>
          <a:p>
            <a:r>
              <a:rPr lang="es-CR" sz="4000" b="1" dirty="0">
                <a:solidFill>
                  <a:schemeClr val="bg1"/>
                </a:solidFill>
                <a:latin typeface="Roboto Condensed" panose="020B0604020202020204"/>
              </a:rPr>
              <a:t>INTRODUCCIÓN</a:t>
            </a:r>
          </a:p>
        </p:txBody>
      </p:sp>
      <p:sp>
        <p:nvSpPr>
          <p:cNvPr id="3" name="Marcador de contenido 2">
            <a:extLst>
              <a:ext uri="{FF2B5EF4-FFF2-40B4-BE49-F238E27FC236}">
                <a16:creationId xmlns:a16="http://schemas.microsoft.com/office/drawing/2014/main" id="{43929C60-15E0-42F5-9445-8793B89B18C0}"/>
              </a:ext>
            </a:extLst>
          </p:cNvPr>
          <p:cNvSpPr>
            <a:spLocks noGrp="1"/>
          </p:cNvSpPr>
          <p:nvPr>
            <p:ph type="body" idx="1"/>
          </p:nvPr>
        </p:nvSpPr>
        <p:spPr>
          <a:xfrm>
            <a:off x="875211" y="1985440"/>
            <a:ext cx="10319657" cy="4320530"/>
          </a:xfrm>
        </p:spPr>
        <p:txBody>
          <a:bodyPr>
            <a:noAutofit/>
          </a:bodyPr>
          <a:lstStyle/>
          <a:p>
            <a:pPr marL="0" indent="0" algn="just">
              <a:buNone/>
            </a:pPr>
            <a:r>
              <a:rPr lang="es-ES" sz="4000" b="1" dirty="0" smtClean="0">
                <a:latin typeface="Roboto Condensed" panose="020B0604020202020204"/>
              </a:rPr>
              <a:t>Hay que realizarlos tres veces al día durante un minuto como mínimo. Lo ideal es cada vez que nos acordamos. En especial realizarlo durante diez minutos antes de levantarnos de la cama será muy saludable.</a:t>
            </a:r>
          </a:p>
          <a:p>
            <a:pPr marL="0" indent="0" algn="just">
              <a:buNone/>
            </a:pPr>
            <a:r>
              <a:rPr lang="es-ES" sz="4000" b="1" dirty="0">
                <a:latin typeface="Roboto Condensed" panose="020B0604020202020204"/>
              </a:rPr>
              <a:t>¿</a:t>
            </a:r>
            <a:r>
              <a:rPr lang="es-ES" sz="4000" b="1" dirty="0" smtClean="0">
                <a:latin typeface="Roboto Condensed" panose="020B0604020202020204"/>
              </a:rPr>
              <a:t>Sabia usted que Dios dejó una fuente de energía para reactivar nuestra alma?</a:t>
            </a:r>
          </a:p>
        </p:txBody>
      </p:sp>
      <p:pic>
        <p:nvPicPr>
          <p:cNvPr id="6" name="Picture 4" descr="Imagen relacionada">
            <a:extLst>
              <a:ext uri="{FF2B5EF4-FFF2-40B4-BE49-F238E27FC236}">
                <a16:creationId xmlns:a16="http://schemas.microsoft.com/office/drawing/2014/main" id="{2D2C81E0-0081-4534-94EC-C0657A4F1F3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Resultado de imagen para logo de mayordomia">
            <a:extLst>
              <a:ext uri="{FF2B5EF4-FFF2-40B4-BE49-F238E27FC236}">
                <a16:creationId xmlns:a16="http://schemas.microsoft.com/office/drawing/2014/main" id="{08EFCB1E-0B1C-44AF-AAFE-831251339D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pic>
        <p:nvPicPr>
          <p:cNvPr id="8194"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71892" y="384978"/>
            <a:ext cx="2513522" cy="1772741"/>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9" name="CuadroTexto 8">
            <a:extLst>
              <a:ext uri="{FF2B5EF4-FFF2-40B4-BE49-F238E27FC236}">
                <a16:creationId xmlns:a16="http://schemas.microsoft.com/office/drawing/2014/main" id="{976760FB-827A-4FA7-807D-3F073731EFF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77626047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1" y="248732"/>
            <a:ext cx="8582297" cy="1269795"/>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fontScale="90000"/>
          </a:bodyPr>
          <a:lstStyle/>
          <a:p>
            <a:pPr algn="ctr"/>
            <a:r>
              <a:rPr lang="es-CR" sz="4000" b="1" dirty="0" smtClean="0">
                <a:latin typeface="Roboto Condensed" panose="020B0604020202020204"/>
              </a:rPr>
              <a:t>Mandato </a:t>
            </a:r>
            <a:r>
              <a:rPr lang="es-CR" sz="4000" b="1" dirty="0">
                <a:latin typeface="Roboto Condensed" panose="020B0604020202020204"/>
              </a:rPr>
              <a:t>1 </a:t>
            </a:r>
            <a:r>
              <a:rPr lang="es-CR" sz="4000" b="1" dirty="0" smtClean="0">
                <a:latin typeface="Roboto Condensed" panose="020B0604020202020204"/>
              </a:rPr>
              <a:t>“Orad sin cesar” </a:t>
            </a:r>
            <a:br>
              <a:rPr lang="es-CR" sz="4000" b="1" dirty="0" smtClean="0">
                <a:latin typeface="Roboto Condensed" panose="020B0604020202020204"/>
              </a:rPr>
            </a:br>
            <a:r>
              <a:rPr lang="es-CR" sz="4000" b="1" dirty="0" smtClean="0">
                <a:latin typeface="Roboto Condensed" panose="020B0604020202020204"/>
              </a:rPr>
              <a:t>1 Tesalonicenses 5:17</a:t>
            </a:r>
            <a:endParaRPr lang="es-CR" sz="4000"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770709" y="1871228"/>
            <a:ext cx="10371908" cy="4519749"/>
          </a:xfrm>
        </p:spPr>
        <p:txBody>
          <a:bodyPr>
            <a:noAutofit/>
          </a:bodyPr>
          <a:lstStyle/>
          <a:p>
            <a:pPr marL="101598" indent="0" algn="just">
              <a:buNone/>
            </a:pPr>
            <a:r>
              <a:rPr lang="es-ES" sz="4400" b="1" dirty="0">
                <a:latin typeface="Roboto Condensed" panose="020B0604020202020204"/>
              </a:rPr>
              <a:t>La oración es el aliento del alma. Es el secreto del poder espiritual. No puede ser sustituida por ningún otro medio de gracia, y conservar, sin embargo, la salud del alma. </a:t>
            </a:r>
            <a:endParaRPr lang="es-ES" sz="4400" b="1" dirty="0" smtClean="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61039" y="729308"/>
            <a:ext cx="2581206" cy="1820477"/>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107472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248732"/>
            <a:ext cx="8408900" cy="1269795"/>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fontScale="90000"/>
          </a:bodyPr>
          <a:lstStyle/>
          <a:p>
            <a:pPr algn="ctr"/>
            <a:r>
              <a:rPr lang="es-CR" sz="4000" b="1" dirty="0" smtClean="0">
                <a:latin typeface="Roboto Condensed" panose="020B0604020202020204"/>
              </a:rPr>
              <a:t>Mandato </a:t>
            </a:r>
            <a:r>
              <a:rPr lang="es-CR" sz="4000" b="1" dirty="0">
                <a:latin typeface="Roboto Condensed" panose="020B0604020202020204"/>
              </a:rPr>
              <a:t>1 </a:t>
            </a:r>
            <a:r>
              <a:rPr lang="es-CR" sz="4000" b="1" dirty="0" smtClean="0">
                <a:latin typeface="Roboto Condensed" panose="020B0604020202020204"/>
              </a:rPr>
              <a:t>“Orad sin cesar” </a:t>
            </a:r>
            <a:br>
              <a:rPr lang="es-CR" sz="4000" b="1" dirty="0" smtClean="0">
                <a:latin typeface="Roboto Condensed" panose="020B0604020202020204"/>
              </a:rPr>
            </a:br>
            <a:r>
              <a:rPr lang="es-CR" sz="4000" b="1" dirty="0" smtClean="0">
                <a:latin typeface="Roboto Condensed" panose="020B0604020202020204"/>
              </a:rPr>
              <a:t>1 Tesalonicenses 5:17</a:t>
            </a:r>
            <a:endParaRPr lang="es-CR" sz="4000"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901337" y="1864179"/>
            <a:ext cx="10267406" cy="4519749"/>
          </a:xfrm>
        </p:spPr>
        <p:txBody>
          <a:bodyPr>
            <a:noAutofit/>
          </a:bodyPr>
          <a:lstStyle/>
          <a:p>
            <a:pPr marL="101598" indent="0" algn="just">
              <a:buNone/>
            </a:pPr>
            <a:r>
              <a:rPr lang="es-ES" sz="4400" b="1" dirty="0">
                <a:latin typeface="Roboto Condensed" panose="020B0604020202020204"/>
              </a:rPr>
              <a:t>La oración pone al corazón en inmediato contacto con la Fuente de la vida, y fortalece los tendones y músculos de la experiencia religiosa (Obreros evangélicos, pág. 268). </a:t>
            </a:r>
            <a:endParaRPr lang="es-ES" sz="4400" b="1" dirty="0" smtClean="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61039" y="729308"/>
            <a:ext cx="2581206" cy="1820477"/>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7058334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302</TotalTime>
  <Words>1556</Words>
  <Application>Microsoft Office PowerPoint</Application>
  <PresentationFormat>Panorámica</PresentationFormat>
  <Paragraphs>152</Paragraphs>
  <Slides>31</Slides>
  <Notes>22</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31</vt:i4>
      </vt:variant>
    </vt:vector>
  </HeadingPairs>
  <TitlesOfParts>
    <vt:vector size="38" baseType="lpstr">
      <vt:lpstr>Arial</vt:lpstr>
      <vt:lpstr>Arial Black</vt:lpstr>
      <vt:lpstr>Arvo</vt:lpstr>
      <vt:lpstr>Calibri</vt:lpstr>
      <vt:lpstr>Calibri Light</vt:lpstr>
      <vt:lpstr>Roboto Condensed</vt:lpstr>
      <vt:lpstr>Tema de Office</vt:lpstr>
      <vt:lpstr>REAVIVAMIENTO ES: APRENDER A RESPIRAR</vt:lpstr>
      <vt:lpstr>INTRODUCCIÓN</vt:lpstr>
      <vt:lpstr>INTRODUCCIÓN</vt:lpstr>
      <vt:lpstr>INTRODUCCIÓN</vt:lpstr>
      <vt:lpstr>INTRODUCCIÓN</vt:lpstr>
      <vt:lpstr>INTRODUCCIÓN</vt:lpstr>
      <vt:lpstr>INTRODUCCIÓN</vt:lpstr>
      <vt:lpstr>Mandato 1 “Orad sin cesar”  1 Tesalonicenses 5:17</vt:lpstr>
      <vt:lpstr>Mandato 1 “Orad sin cesar”  1 Tesalonicenses 5:17</vt:lpstr>
      <vt:lpstr>Mandato 1 “Orad sin cesar”  1 Tesalonicenses 5:17</vt:lpstr>
      <vt:lpstr>     </vt:lpstr>
      <vt:lpstr>     </vt:lpstr>
      <vt:lpstr>     </vt:lpstr>
      <vt:lpstr>     </vt:lpstr>
      <vt:lpstr>ETAPAS DE LA ORACIÓN</vt:lpstr>
      <vt:lpstr>     </vt:lpstr>
      <vt:lpstr>     </vt:lpstr>
      <vt:lpstr>     </vt:lpstr>
      <vt:lpstr>     </vt:lpstr>
      <vt:lpstr>     </vt:lpstr>
      <vt:lpstr>     </vt:lpstr>
      <vt:lpstr>     </vt:lpstr>
      <vt:lpstr>     </vt:lpstr>
      <vt:lpstr>     </vt:lpstr>
      <vt:lpstr>     </vt:lpstr>
      <vt:lpstr>     </vt:lpstr>
      <vt:lpstr>     </vt:lpstr>
      <vt:lpstr>     </vt:lpstr>
      <vt:lpstr>LLAMADO</vt:lpstr>
      <vt:lpstr>LLAMADO</vt:lpstr>
      <vt:lpstr>LLAMADO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dc:creator>
  <cp:lastModifiedBy>USUARIO</cp:lastModifiedBy>
  <cp:revision>29</cp:revision>
  <dcterms:created xsi:type="dcterms:W3CDTF">2019-03-25T17:40:38Z</dcterms:created>
  <dcterms:modified xsi:type="dcterms:W3CDTF">2019-04-07T01:36:58Z</dcterms:modified>
</cp:coreProperties>
</file>