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1pPr>
    <a:lvl2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2pPr>
    <a:lvl3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3pPr>
    <a:lvl4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4pPr>
    <a:lvl5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5pPr>
    <a:lvl6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6pPr>
    <a:lvl7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7pPr>
    <a:lvl8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8pPr>
    <a:lvl9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noFill/>
        </a:fill>
      </a:tcStyle>
    </a:wholeTbl>
    <a:band2H>
      <a:tcTxStyle b="def" i="def"/>
      <a:tcStyle>
        <a:tcBdr/>
        <a:fill>
          <a:solidFill>
            <a:srgbClr val="828D8E">
              <a:alpha val="20000"/>
            </a:srgbClr>
          </a:solidFill>
        </a:fill>
      </a:tcStyle>
    </a:band2H>
    <a:firstCol>
      <a:tcTxStyle b="off" i="off">
        <a:fontRef idx="major">
          <a:srgbClr val="434343"/>
        </a:fontRef>
        <a:srgbClr val="434343"/>
      </a:tcTxStyle>
      <a:tcStyle>
        <a:tcBdr>
          <a:left>
            <a:ln w="12700" cap="flat">
              <a:solidFill>
                <a:srgbClr val="CCCDCB"/>
              </a:solidFill>
              <a:prstDash val="solid"/>
              <a:miter lim="400000"/>
            </a:ln>
          </a:left>
          <a:right>
            <a:ln w="38100" cap="flat">
              <a:solidFill>
                <a:srgbClr val="CCCDCB"/>
              </a:solidFill>
              <a:prstDash val="solid"/>
              <a:miter lim="400000"/>
            </a:ln>
          </a:right>
          <a:top>
            <a:ln w="127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Col>
    <a:la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38100" cap="flat">
              <a:solidFill>
                <a:srgbClr val="CCCDCB"/>
              </a:solidFill>
              <a:prstDash val="solid"/>
              <a:miter lim="400000"/>
            </a:ln>
          </a:top>
          <a:bottom>
            <a:ln w="127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lastRow>
    <a:firstRow>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solidFill>
                <a:srgbClr val="CCCDCB"/>
              </a:solidFill>
              <a:prstDash val="solid"/>
              <a:miter lim="400000"/>
            </a:ln>
          </a:top>
          <a:bottom>
            <a:ln w="38100" cap="flat">
              <a:solidFill>
                <a:srgbClr val="CCCDCB"/>
              </a:solidFill>
              <a:prstDash val="solid"/>
              <a:miter lim="400000"/>
            </a:ln>
          </a:bottom>
          <a:insideH>
            <a:ln w="12700" cap="flat">
              <a:solidFill>
                <a:srgbClr val="CCCDCB"/>
              </a:solidFill>
              <a:prstDash val="solid"/>
              <a:miter lim="400000"/>
            </a:ln>
          </a:insideH>
          <a:insideV>
            <a:ln w="12700" cap="flat">
              <a:solidFill>
                <a:srgbClr val="CCCDCB"/>
              </a:solidFill>
              <a:prstDash val="solid"/>
              <a:miter lim="400000"/>
            </a:ln>
          </a:insideV>
        </a:tcBdr>
        <a:fill>
          <a:solidFill>
            <a:srgbClr val="EBEBE3"/>
          </a:solidFill>
        </a:fill>
      </a:tcStyle>
    </a:firstRow>
  </a:tblStyle>
  <a:tblStyle styleId="{C7B018BB-80A7-4F77-B60F-C8B233D01FF8}" styleName="">
    <a:tblBg/>
    <a:wholeTb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noFill/>
        </a:fill>
      </a:tcStyle>
    </a:wholeTbl>
    <a:band2H>
      <a:tcTxStyle b="def" i="def"/>
      <a:tcStyle>
        <a:tcBdr/>
        <a:fill>
          <a:solidFill>
            <a:srgbClr val="E1E0DA"/>
          </a:solidFill>
        </a:fill>
      </a:tcStyle>
    </a:band2H>
    <a:firstCol>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E5E1C5"/>
          </a:solidFill>
        </a:fill>
      </a:tcStyle>
    </a:firstCol>
    <a:la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lastRow>
    <a:firstRow>
      <a:tcTxStyle b="off" i="off">
        <a:fontRef idx="major">
          <a:srgbClr val="000000"/>
        </a:fontRef>
        <a:srgbClr val="000000"/>
      </a:tcTxStyle>
      <a:tcStyle>
        <a:tcBdr>
          <a:left>
            <a:ln w="6350" cap="flat">
              <a:solidFill>
                <a:schemeClr val="accent2">
                  <a:satOff val="-4969"/>
                  <a:lumOff val="-24702"/>
                </a:schemeClr>
              </a:solidFill>
              <a:prstDash val="solid"/>
              <a:miter lim="400000"/>
            </a:ln>
          </a:left>
          <a:right>
            <a:ln w="6350" cap="flat">
              <a:solidFill>
                <a:schemeClr val="accent2">
                  <a:satOff val="-4969"/>
                  <a:lumOff val="-24702"/>
                </a:schemeClr>
              </a:solidFill>
              <a:prstDash val="solid"/>
              <a:miter lim="400000"/>
            </a:ln>
          </a:right>
          <a:top>
            <a:ln w="6350" cap="flat">
              <a:solidFill>
                <a:schemeClr val="accent2">
                  <a:satOff val="-4969"/>
                  <a:lumOff val="-24702"/>
                </a:schemeClr>
              </a:solidFill>
              <a:prstDash val="solid"/>
              <a:miter lim="400000"/>
            </a:ln>
          </a:top>
          <a:bottom>
            <a:ln w="6350" cap="flat">
              <a:solidFill>
                <a:schemeClr val="accent2">
                  <a:satOff val="-4969"/>
                  <a:lumOff val="-24702"/>
                </a:schemeClr>
              </a:solidFill>
              <a:prstDash val="solid"/>
              <a:miter lim="400000"/>
            </a:ln>
          </a:bottom>
          <a:insideH>
            <a:ln w="6350" cap="flat">
              <a:solidFill>
                <a:schemeClr val="accent2">
                  <a:satOff val="-4969"/>
                  <a:lumOff val="-24702"/>
                </a:schemeClr>
              </a:solidFill>
              <a:prstDash val="solid"/>
              <a:miter lim="400000"/>
            </a:ln>
          </a:insideH>
          <a:insideV>
            <a:ln w="6350" cap="flat">
              <a:solidFill>
                <a:schemeClr val="accent2">
                  <a:satOff val="-4969"/>
                  <a:lumOff val="-24702"/>
                </a:schemeClr>
              </a:solidFill>
              <a:prstDash val="solid"/>
              <a:miter lim="400000"/>
            </a:ln>
          </a:insideV>
        </a:tcBdr>
        <a:fill>
          <a:solidFill>
            <a:srgbClr val="B0C09A"/>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noFill/>
        </a:fill>
      </a:tcStyle>
    </a:wholeTbl>
    <a:band2H>
      <a:tcTxStyle b="def" i="def"/>
      <a:tcStyle>
        <a:tcBdr/>
        <a:fill>
          <a:solidFill>
            <a:srgbClr val="9AB0B5">
              <a:alpha val="10000"/>
            </a:srgbClr>
          </a:solidFill>
        </a:fill>
      </a:tcStyle>
    </a:band2H>
    <a:firstCol>
      <a:tcTxStyle b="off" i="off">
        <a:fontRef idx="major">
          <a:srgbClr val="000000"/>
        </a:fontRef>
        <a:srgbClr val="000000"/>
      </a:tcTxStyle>
      <a:tcStyle>
        <a:tcBdr>
          <a:left>
            <a:ln w="12700" cap="flat">
              <a:solidFill>
                <a:schemeClr val="accent1">
                  <a:satOff val="-7715"/>
                  <a:lumOff val="-22108"/>
                </a:schemeClr>
              </a:solidFill>
              <a:prstDash val="solid"/>
              <a:miter lim="400000"/>
            </a:ln>
          </a:left>
          <a:right>
            <a:ln w="12700" cap="flat">
              <a:solidFill>
                <a:srgbClr val="444444"/>
              </a:solidFill>
              <a:prstDash val="solid"/>
              <a:miter lim="400000"/>
            </a:ln>
          </a:right>
          <a:top>
            <a:ln w="12700" cap="flat">
              <a:solidFill>
                <a:srgbClr val="444444"/>
              </a:solidFill>
              <a:prstDash val="solid"/>
              <a:miter lim="400000"/>
            </a:ln>
          </a:top>
          <a:bottom>
            <a:ln w="12700" cap="flat">
              <a:solidFill>
                <a:srgbClr val="444444"/>
              </a:solidFill>
              <a:prstDash val="solid"/>
              <a:miter lim="400000"/>
            </a:ln>
          </a:bottom>
          <a:insideH>
            <a:ln w="12700" cap="flat">
              <a:solidFill>
                <a:srgbClr val="444444"/>
              </a:solidFill>
              <a:prstDash val="solid"/>
              <a:miter lim="400000"/>
            </a:ln>
          </a:insideH>
          <a:insideV>
            <a:ln w="12700" cap="flat">
              <a:noFill/>
              <a:miter lim="400000"/>
            </a:ln>
          </a:insideV>
        </a:tcBdr>
        <a:fill>
          <a:solidFill>
            <a:srgbClr val="DADBD7"/>
          </a:solidFill>
        </a:fill>
      </a:tcStyle>
    </a:firstCol>
    <a:lastRow>
      <a:tcTxStyle b="off" i="off">
        <a:fontRef idx="major">
          <a:srgbClr val="000000"/>
        </a:fontRef>
        <a:srgbClr val="000000"/>
      </a:tcTxStyle>
      <a:tcStyle>
        <a:tcBdr>
          <a:left>
            <a:ln w="12700" cap="flat">
              <a:noFill/>
              <a:miter lim="400000"/>
            </a:ln>
          </a:left>
          <a:right>
            <a:ln w="12700" cap="flat">
              <a:noFill/>
              <a:miter lim="400000"/>
            </a:ln>
          </a:right>
          <a:top>
            <a:ln w="12700" cap="flat">
              <a:solidFill>
                <a:srgbClr val="444444"/>
              </a:solidFill>
              <a:prstDash val="solid"/>
              <a:miter lim="400000"/>
            </a:ln>
          </a:top>
          <a:bottom>
            <a:ln w="12700" cap="flat">
              <a:solidFill>
                <a:schemeClr val="accent1">
                  <a:satOff val="-7715"/>
                  <a:lumOff val="-22108"/>
                </a:schemeClr>
              </a:solidFill>
              <a:prstDash val="solid"/>
              <a:miter lim="400000"/>
            </a:ln>
          </a:bottom>
          <a:insideH>
            <a:ln w="12700" cap="flat">
              <a:noFill/>
              <a:miter lim="400000"/>
            </a:ln>
          </a:insideH>
          <a:insideV>
            <a:ln w="12700" cap="flat">
              <a:noFill/>
              <a:miter lim="400000"/>
            </a:ln>
          </a:insideV>
        </a:tcBdr>
        <a:fill>
          <a:solidFill>
            <a:srgbClr val="9AB0B5"/>
          </a:solidFill>
        </a:fill>
      </a:tcStyle>
    </a:lastRow>
    <a:firstRow>
      <a:tcTxStyle b="off" i="off">
        <a:fontRef idx="major">
          <a:srgbClr val="000000"/>
        </a:fontRef>
        <a:srgbClr val="000000"/>
      </a:tcTxStyle>
      <a:tcStyle>
        <a:tcBdr>
          <a:left>
            <a:ln w="12700" cap="flat">
              <a:noFill/>
              <a:miter lim="400000"/>
            </a:ln>
          </a:left>
          <a:right>
            <a:ln w="12700" cap="flat">
              <a:noFill/>
              <a:miter lim="400000"/>
            </a:ln>
          </a:right>
          <a:top>
            <a:ln w="12700" cap="flat">
              <a:solidFill>
                <a:schemeClr val="accent1">
                  <a:satOff val="-7715"/>
                  <a:lumOff val="-22108"/>
                </a:schemeClr>
              </a:solidFill>
              <a:prstDash val="solid"/>
              <a:miter lim="400000"/>
            </a:ln>
          </a:top>
          <a:bottom>
            <a:ln w="12700" cap="flat">
              <a:solidFill>
                <a:srgbClr val="444444"/>
              </a:solidFill>
              <a:prstDash val="solid"/>
              <a:miter lim="400000"/>
            </a:ln>
          </a:bottom>
          <a:insideH>
            <a:ln w="12700" cap="flat">
              <a:noFill/>
              <a:miter lim="400000"/>
            </a:ln>
          </a:insideH>
          <a:insideV>
            <a:ln w="12700" cap="flat">
              <a:noFill/>
              <a:miter lim="400000"/>
            </a:ln>
          </a:insideV>
        </a:tcBdr>
        <a:fill>
          <a:solidFill>
            <a:srgbClr val="9AB0B5"/>
          </a:solidFill>
        </a:fill>
      </a:tcStyle>
    </a:firstRow>
  </a:tblStyle>
  <a:tblStyle styleId="{CF821DB8-F4EB-4A41-A1BA-3FCAFE7338EE}" styleName="">
    <a:tblBg/>
    <a:wholeTbl>
      <a:tcTxStyle b="off" i="off">
        <a:fontRef idx="major">
          <a:srgbClr val="434343"/>
        </a:fontRef>
        <a:srgbClr val="434343"/>
      </a:tcTxStyle>
      <a:tcStyle>
        <a:tcBdr>
          <a:left>
            <a:ln w="12700" cap="flat">
              <a:solidFill>
                <a:srgbClr val="949E9F"/>
              </a:solidFill>
              <a:prstDash val="solid"/>
              <a:miter lim="400000"/>
            </a:ln>
          </a:left>
          <a:right>
            <a:ln w="12700" cap="flat">
              <a:solidFill>
                <a:srgbClr val="949E9F"/>
              </a:solidFill>
              <a:prstDash val="solid"/>
              <a:miter lim="400000"/>
            </a:ln>
          </a:right>
          <a:top>
            <a:ln w="12700" cap="flat">
              <a:solidFill>
                <a:srgbClr val="949E9F"/>
              </a:solidFill>
              <a:prstDash val="solid"/>
              <a:miter lim="400000"/>
            </a:ln>
          </a:top>
          <a:bottom>
            <a:ln w="12700" cap="flat">
              <a:solidFill>
                <a:srgbClr val="949E9F"/>
              </a:solidFill>
              <a:prstDash val="solid"/>
              <a:miter lim="400000"/>
            </a:ln>
          </a:bottom>
          <a:insideH>
            <a:ln w="12700" cap="flat">
              <a:solidFill>
                <a:srgbClr val="949E9F"/>
              </a:solidFill>
              <a:prstDash val="solid"/>
              <a:miter lim="400000"/>
            </a:ln>
          </a:insideH>
          <a:insideV>
            <a:ln w="12700" cap="flat">
              <a:solidFill>
                <a:srgbClr val="949E9F"/>
              </a:solidFill>
              <a:prstDash val="solid"/>
              <a:miter lim="400000"/>
            </a:ln>
          </a:insideV>
        </a:tcBdr>
        <a:fill>
          <a:solidFill>
            <a:srgbClr val="E2E0D9"/>
          </a:solidFill>
        </a:fill>
      </a:tcStyle>
    </a:wholeTbl>
    <a:band2H>
      <a:tcTxStyle b="def" i="def"/>
      <a:tcStyle>
        <a:tcBdr/>
        <a:fill>
          <a:solidFill>
            <a:srgbClr val="EFECE5"/>
          </a:solidFill>
        </a:fill>
      </a:tcStyle>
    </a:band2H>
    <a:firstCol>
      <a:tcTxStyle b="off" i="off">
        <a:fontRef idx="major">
          <a:srgbClr val="FFFFFF"/>
        </a:fontRef>
        <a:srgbClr val="FFFFFF"/>
      </a:tcTxStyle>
      <a:tcStyle>
        <a:tcBdr>
          <a:left>
            <a:ln w="12700" cap="flat">
              <a:solidFill>
                <a:schemeClr val="accent4">
                  <a:satOff val="-11517"/>
                  <a:lumOff val="-24324"/>
                </a:schemeClr>
              </a:solidFill>
              <a:prstDash val="solid"/>
              <a:miter lim="400000"/>
            </a:ln>
          </a:left>
          <a:right>
            <a:ln w="12700" cap="flat">
              <a:noFill/>
              <a:miter lim="400000"/>
            </a:ln>
          </a:right>
          <a:top>
            <a:ln w="12700" cap="flat">
              <a:solidFill>
                <a:srgbClr val="352922"/>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Col>
    <a:lastRow>
      <a:tcTxStyle b="off" i="off">
        <a:fontRef idx="major">
          <a:srgbClr val="434343"/>
        </a:fontRef>
        <a:srgbClr val="434343"/>
      </a:tcTxStyle>
      <a:tcStyle>
        <a:tcBdr>
          <a:left>
            <a:ln w="12700" cap="flat">
              <a:solidFill>
                <a:srgbClr val="6D5D4B"/>
              </a:solidFill>
              <a:prstDash val="solid"/>
              <a:miter lim="400000"/>
            </a:ln>
          </a:left>
          <a:right>
            <a:ln w="12700" cap="flat">
              <a:solidFill>
                <a:srgbClr val="6D5D4B"/>
              </a:solidFill>
              <a:prstDash val="solid"/>
              <a:miter lim="400000"/>
            </a:ln>
          </a:right>
          <a:top>
            <a:ln w="25400" cap="flat">
              <a:solidFill>
                <a:srgbClr val="352922"/>
              </a:solidFill>
              <a:prstDash val="solid"/>
              <a:miter lim="400000"/>
            </a:ln>
          </a:top>
          <a:bottom>
            <a:ln w="12700" cap="flat">
              <a:solidFill>
                <a:schemeClr val="accent4">
                  <a:satOff val="-11517"/>
                  <a:lumOff val="-24324"/>
                </a:schemeClr>
              </a:solidFill>
              <a:prstDash val="solid"/>
              <a:miter lim="400000"/>
            </a:ln>
          </a:bottom>
          <a:insideH>
            <a:ln w="12700" cap="flat">
              <a:solidFill>
                <a:srgbClr val="6D5D4B"/>
              </a:solidFill>
              <a:prstDash val="solid"/>
              <a:miter lim="400000"/>
            </a:ln>
          </a:insideH>
          <a:insideV>
            <a:ln w="12700" cap="flat">
              <a:solidFill>
                <a:srgbClr val="6D5D4B"/>
              </a:solidFill>
              <a:prstDash val="solid"/>
              <a:miter lim="400000"/>
            </a:ln>
          </a:insideV>
        </a:tcBdr>
        <a:fill>
          <a:noFill/>
        </a:fill>
      </a:tcStyle>
    </a:lastRow>
    <a:firstRow>
      <a:tcTxStyle b="off" i="off">
        <a:fontRef idx="major">
          <a:srgbClr val="FFFFFF"/>
        </a:fontRef>
        <a:srgbClr val="FFFFFF"/>
      </a:tcTxStyle>
      <a:tcStyle>
        <a:tcBdr>
          <a:left>
            <a:ln w="12700" cap="flat">
              <a:solidFill>
                <a:srgbClr val="352922"/>
              </a:solidFill>
              <a:prstDash val="solid"/>
              <a:miter lim="400000"/>
            </a:ln>
          </a:left>
          <a:right>
            <a:ln w="12700" cap="flat">
              <a:solidFill>
                <a:srgbClr val="352922"/>
              </a:solidFill>
              <a:prstDash val="solid"/>
              <a:miter lim="400000"/>
            </a:ln>
          </a:right>
          <a:top>
            <a:ln w="12700" cap="flat">
              <a:solidFill>
                <a:schemeClr val="accent4">
                  <a:satOff val="-11517"/>
                  <a:lumOff val="-24324"/>
                </a:schemeClr>
              </a:solidFill>
              <a:prstDash val="solid"/>
              <a:miter lim="400000"/>
            </a:ln>
          </a:top>
          <a:bottom>
            <a:ln w="12700" cap="flat">
              <a:solidFill>
                <a:srgbClr val="352922"/>
              </a:solidFill>
              <a:prstDash val="solid"/>
              <a:miter lim="400000"/>
            </a:ln>
          </a:bottom>
          <a:insideH>
            <a:ln w="12700" cap="flat">
              <a:solidFill>
                <a:srgbClr val="352922"/>
              </a:solidFill>
              <a:prstDash val="solid"/>
              <a:miter lim="400000"/>
            </a:ln>
          </a:insideH>
          <a:insideV>
            <a:ln w="12700" cap="flat">
              <a:solidFill>
                <a:srgbClr val="352922"/>
              </a:solidFill>
              <a:prstDash val="solid"/>
              <a:miter lim="400000"/>
            </a:ln>
          </a:insideV>
        </a:tcBdr>
        <a:fill>
          <a:solidFill>
            <a:srgbClr val="4F4036"/>
          </a:solidFill>
        </a:fill>
      </a:tcStyle>
    </a:firstRow>
  </a:tblStyle>
  <a:tblStyle styleId="{33BA23B1-9221-436E-865A-0063620EA4FD}" styleName="">
    <a:tblBg/>
    <a:wholeTbl>
      <a:tcTxStyle b="off" i="off">
        <a:fontRef idx="major">
          <a:srgbClr val="434343"/>
        </a:fontRef>
        <a:srgbClr val="434343"/>
      </a:tcTxStyle>
      <a:tcStyle>
        <a:tcBdr>
          <a:left>
            <a:ln w="12700" cap="flat">
              <a:solidFill>
                <a:srgbClr val="CCCDCB"/>
              </a:solidFill>
              <a:prstDash val="solid"/>
              <a:miter lim="400000"/>
            </a:ln>
          </a:left>
          <a:right>
            <a:ln w="12700" cap="flat">
              <a:solidFill>
                <a:srgbClr val="CCCDCB"/>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noFill/>
        </a:fill>
      </a:tcStyle>
    </a:wholeTbl>
    <a:band2H>
      <a:tcTxStyle b="def" i="def"/>
      <a:tcStyle>
        <a:tcBdr/>
        <a:fill>
          <a:solidFill>
            <a:srgbClr val="D2D2D3">
              <a:alpha val="38000"/>
            </a:srgbClr>
          </a:solidFill>
        </a:fill>
      </a:tcStyle>
    </a:band2H>
    <a:firstCol>
      <a:tcTxStyle b="off" i="off">
        <a:fontRef idx="major">
          <a:srgbClr val="FFFFFF"/>
        </a:fontRef>
        <a:srgbClr val="FFFFFF"/>
      </a:tcTxStyle>
      <a:tcStyle>
        <a:tcBdr>
          <a:left>
            <a:ln w="12700" cap="flat">
              <a:solidFill>
                <a:srgbClr val="939393"/>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CCCDCB"/>
              </a:solidFill>
              <a:prstDash val="solid"/>
              <a:miter lim="400000"/>
            </a:ln>
          </a:insideV>
        </a:tcBdr>
        <a:fill>
          <a:solidFill>
            <a:srgbClr val="A5A8A3"/>
          </a:solidFill>
        </a:fill>
      </a:tcStyle>
    </a:firstCol>
    <a:la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lastRow>
    <a:firstRow>
      <a:tcTxStyle b="off" i="off">
        <a:fontRef idx="major">
          <a:srgbClr val="FFFFFF"/>
        </a:fontRef>
        <a:srgbClr val="FFFFFF"/>
      </a:tcTxStyle>
      <a:tcStyle>
        <a:tcBdr>
          <a:left>
            <a:ln w="12700" cap="flat">
              <a:solidFill>
                <a:srgbClr val="A5A8A3"/>
              </a:solidFill>
              <a:prstDash val="solid"/>
              <a:miter lim="400000"/>
            </a:ln>
          </a:left>
          <a:right>
            <a:ln w="12700" cap="flat">
              <a:solidFill>
                <a:srgbClr val="A5A8A3"/>
              </a:solidFill>
              <a:prstDash val="solid"/>
              <a:miter lim="400000"/>
            </a:ln>
          </a:right>
          <a:top>
            <a:ln w="12700" cap="flat">
              <a:solidFill>
                <a:srgbClr val="939393"/>
              </a:solidFill>
              <a:prstDash val="solid"/>
              <a:miter lim="400000"/>
            </a:ln>
          </a:top>
          <a:bottom>
            <a:ln w="12700" cap="flat">
              <a:solidFill>
                <a:srgbClr val="939393"/>
              </a:solidFill>
              <a:prstDash val="solid"/>
              <a:miter lim="400000"/>
            </a:ln>
          </a:bottom>
          <a:insideH>
            <a:ln w="12700" cap="flat">
              <a:noFill/>
              <a:miter lim="400000"/>
            </a:ln>
          </a:insideH>
          <a:insideV>
            <a:ln w="12700" cap="flat">
              <a:solidFill>
                <a:srgbClr val="A5A8A3"/>
              </a:solidFill>
              <a:prstDash val="solid"/>
              <a:miter lim="400000"/>
            </a:ln>
          </a:insideV>
        </a:tcBdr>
        <a:fill>
          <a:solidFill>
            <a:srgbClr val="6D6D6D"/>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wholeTbl>
    <a:band2H>
      <a:tcTxStyle b="def" i="def"/>
      <a:tcStyle>
        <a:tcBdr/>
        <a:fill>
          <a:solidFill>
            <a:srgbClr val="CCCDCB">
              <a:alpha val="21000"/>
            </a:srgbClr>
          </a:solidFill>
        </a:fill>
      </a:tcStyle>
    </a:band2H>
    <a:firstCol>
      <a:tcTxStyle b="off" i="off">
        <a:fontRef idx="major">
          <a:srgbClr val="000000"/>
        </a:fontRef>
        <a:srgbClr val="000000"/>
      </a:tcTxStyle>
      <a:tcStyle>
        <a:tcBdr>
          <a:left>
            <a:ln w="12700" cap="flat">
              <a:noFill/>
              <a:miter lim="400000"/>
            </a:ln>
          </a:left>
          <a:right>
            <a:ln w="25400" cap="flat">
              <a:solidFill>
                <a:srgbClr val="93939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firstCol>
    <a:la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25400" cap="flat">
              <a:solidFill>
                <a:srgbClr val="939393"/>
              </a:solidFill>
              <a:prstDash val="solid"/>
              <a:miter lim="400000"/>
            </a:ln>
          </a:top>
          <a:bottom>
            <a:ln w="12700" cap="flat">
              <a:noFill/>
              <a:miter lim="400000"/>
            </a:ln>
          </a:bottom>
          <a:insideH>
            <a:ln w="12700" cap="flat">
              <a:noFill/>
              <a:miter lim="400000"/>
            </a:ln>
          </a:insideH>
          <a:insideV>
            <a:ln w="12700" cap="flat">
              <a:solidFill>
                <a:srgbClr val="232323"/>
              </a:solidFill>
              <a:custDash>
                <a:ds d="200000" sp="200000"/>
              </a:custDash>
              <a:miter lim="400000"/>
            </a:ln>
          </a:insideV>
        </a:tcBdr>
        <a:fill>
          <a:noFill/>
        </a:fill>
      </a:tcStyle>
    </a:lastRow>
    <a:firstRow>
      <a:tcTxStyle b="off" i="off">
        <a:fontRef idx="major">
          <a:srgbClr val="000000"/>
        </a:fontRef>
        <a:srgbClr val="000000"/>
      </a:tcTxStyle>
      <a:tcStyle>
        <a:tcBdr>
          <a:left>
            <a:ln w="12700" cap="flat">
              <a:solidFill>
                <a:srgbClr val="232323"/>
              </a:solidFill>
              <a:custDash>
                <a:ds d="200000" sp="200000"/>
              </a:custDash>
              <a:miter lim="400000"/>
            </a:ln>
          </a:left>
          <a:right>
            <a:ln w="12700" cap="flat">
              <a:solidFill>
                <a:srgbClr val="232323"/>
              </a:solidFill>
              <a:custDash>
                <a:ds d="200000" sp="200000"/>
              </a:custDash>
              <a:miter lim="400000"/>
            </a:ln>
          </a:right>
          <a:top>
            <a:ln w="12700" cap="flat">
              <a:noFill/>
              <a:miter lim="400000"/>
            </a:ln>
          </a:top>
          <a:bottom>
            <a:ln w="25400" cap="flat">
              <a:solidFill>
                <a:srgbClr val="939393"/>
              </a:solidFill>
              <a:prstDash val="solid"/>
              <a:miter lim="400000"/>
            </a:ln>
          </a:bottom>
          <a:insideH>
            <a:ln w="12700" cap="flat">
              <a:noFill/>
              <a:miter lim="400000"/>
            </a:ln>
          </a:insideH>
          <a:insideV>
            <a:ln w="12700" cap="flat">
              <a:solidFill>
                <a:srgbClr val="232323"/>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72" name="Shape 172"/>
          <p:cNvSpPr/>
          <p:nvPr>
            <p:ph type="sldImg"/>
          </p:nvPr>
        </p:nvSpPr>
        <p:spPr>
          <a:xfrm>
            <a:off x="1143000" y="685800"/>
            <a:ext cx="4572000" cy="3429000"/>
          </a:xfrm>
          <a:prstGeom prst="rect">
            <a:avLst/>
          </a:prstGeom>
        </p:spPr>
        <p:txBody>
          <a:bodyPr/>
          <a:lstStyle/>
          <a:p>
            <a:pPr/>
          </a:p>
        </p:txBody>
      </p:sp>
      <p:sp>
        <p:nvSpPr>
          <p:cNvPr id="173" name="Shape 17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 name="Texto del título"/>
          <p:cNvSpPr txBox="1"/>
          <p:nvPr>
            <p:ph type="title"/>
          </p:nvPr>
        </p:nvSpPr>
        <p:spPr>
          <a:xfrm>
            <a:off x="2019300" y="3429000"/>
            <a:ext cx="20955000" cy="4102100"/>
          </a:xfrm>
          <a:prstGeom prst="rect">
            <a:avLst/>
          </a:prstGeom>
        </p:spPr>
        <p:txBody>
          <a:bodyPr anchor="b"/>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Texto del título</a:t>
            </a:r>
          </a:p>
        </p:txBody>
      </p:sp>
      <p:sp>
        <p:nvSpPr>
          <p:cNvPr id="12" name="Nivel de texto 1…"/>
          <p:cNvSpPr txBox="1"/>
          <p:nvPr>
            <p:ph type="body" sz="quarter" idx="1"/>
          </p:nvPr>
        </p:nvSpPr>
        <p:spPr>
          <a:xfrm>
            <a:off x="2019300" y="7518400"/>
            <a:ext cx="20955000" cy="1968500"/>
          </a:xfrm>
          <a:prstGeom prst="rect">
            <a:avLst/>
          </a:prstGeom>
        </p:spPr>
        <p:txBody>
          <a:bodyPr anchor="t"/>
          <a:lstStyle>
            <a:lvl1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 foto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2" name="Imagen"/>
          <p:cNvSpPr/>
          <p:nvPr>
            <p:ph type="pic" idx="21"/>
          </p:nvPr>
        </p:nvSpPr>
        <p:spPr>
          <a:xfrm>
            <a:off x="611458" y="-906627"/>
            <a:ext cx="22606597" cy="14732000"/>
          </a:xfrm>
          <a:prstGeom prst="rect">
            <a:avLst/>
          </a:prstGeom>
          <a:ln w="9525">
            <a:round/>
          </a:ln>
        </p:spPr>
        <p:txBody>
          <a:bodyPr lIns="91439" tIns="45719" rIns="91439" bIns="45719" anchor="t">
            <a:noAutofit/>
          </a:bodyPr>
          <a:lstStyle/>
          <a:p>
            <a:pPr/>
          </a:p>
        </p:txBody>
      </p:sp>
      <p:sp>
        <p:nvSpPr>
          <p:cNvPr id="93" name="Imagen"/>
          <p:cNvSpPr/>
          <p:nvPr>
            <p:ph type="pic" idx="22"/>
          </p:nvPr>
        </p:nvSpPr>
        <p:spPr>
          <a:xfrm>
            <a:off x="751558" y="-758563"/>
            <a:ext cx="22203409" cy="14469256"/>
          </a:xfrm>
          <a:prstGeom prst="rect">
            <a:avLst/>
          </a:prstGeom>
          <a:ln w="9525">
            <a:round/>
          </a:ln>
        </p:spPr>
        <p:txBody>
          <a:bodyPr lIns="91439" tIns="45719" rIns="91439" bIns="45719" anchor="t">
            <a:noAutofit/>
          </a:bodyPr>
          <a:lstStyle/>
          <a:p>
            <a:pPr/>
          </a:p>
        </p:txBody>
      </p:sp>
      <p:sp>
        <p:nvSpPr>
          <p:cNvPr id="9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foto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1" name="Imagen"/>
          <p:cNvSpPr/>
          <p:nvPr>
            <p:ph type="pic" idx="21"/>
          </p:nvPr>
        </p:nvSpPr>
        <p:spPr>
          <a:xfrm>
            <a:off x="1894636" y="925160"/>
            <a:ext cx="21212638" cy="13823602"/>
          </a:xfrm>
          <a:prstGeom prst="rect">
            <a:avLst/>
          </a:prstGeom>
          <a:ln w="9525">
            <a:round/>
          </a:ln>
        </p:spPr>
        <p:txBody>
          <a:bodyPr lIns="91439" tIns="45719" rIns="91439" bIns="45719" anchor="t">
            <a:noAutofit/>
          </a:bodyPr>
          <a:lstStyle/>
          <a:p>
            <a:pPr/>
          </a:p>
        </p:txBody>
      </p:sp>
      <p:sp>
        <p:nvSpPr>
          <p:cNvPr id="102" name="Imagen"/>
          <p:cNvSpPr/>
          <p:nvPr>
            <p:ph type="pic" sz="half" idx="22"/>
          </p:nvPr>
        </p:nvSpPr>
        <p:spPr>
          <a:xfrm>
            <a:off x="11546603" y="-229489"/>
            <a:ext cx="11838431" cy="7714730"/>
          </a:xfrm>
          <a:prstGeom prst="rect">
            <a:avLst/>
          </a:prstGeom>
          <a:ln w="9525">
            <a:round/>
          </a:ln>
        </p:spPr>
        <p:txBody>
          <a:bodyPr lIns="91439" tIns="45719" rIns="91439" bIns="45719" anchor="t">
            <a:noAutofit/>
          </a:bodyPr>
          <a:lstStyle/>
          <a:p>
            <a:pPr/>
          </a:p>
        </p:txBody>
      </p:sp>
      <p:sp>
        <p:nvSpPr>
          <p:cNvPr id="103" name="Imagen"/>
          <p:cNvSpPr/>
          <p:nvPr>
            <p:ph type="pic" idx="23"/>
          </p:nvPr>
        </p:nvSpPr>
        <p:spPr>
          <a:xfrm>
            <a:off x="1601469" y="1266508"/>
            <a:ext cx="16989992" cy="11071839"/>
          </a:xfrm>
          <a:prstGeom prst="rect">
            <a:avLst/>
          </a:prstGeom>
          <a:ln w="9525">
            <a:round/>
          </a:ln>
        </p:spPr>
        <p:txBody>
          <a:bodyPr lIns="91439" tIns="45719" rIns="91439" bIns="45719" anchor="t">
            <a:noAutofit/>
          </a:bodyPr>
          <a:lstStyle/>
          <a:p>
            <a:pPr/>
          </a:p>
        </p:txBody>
      </p:sp>
      <p:sp>
        <p:nvSpPr>
          <p:cNvPr id="104"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1" name="– Juan Pérez"/>
          <p:cNvSpPr txBox="1"/>
          <p:nvPr>
            <p:ph type="body" sz="quarter" idx="21"/>
          </p:nvPr>
        </p:nvSpPr>
        <p:spPr>
          <a:xfrm>
            <a:off x="2374900" y="8953500"/>
            <a:ext cx="19621500" cy="736600"/>
          </a:xfrm>
          <a:prstGeom prst="rect">
            <a:avLst/>
          </a:prstGeom>
        </p:spPr>
        <p:txBody>
          <a:bodyPr anchor="t">
            <a:spAutoFit/>
          </a:bodyPr>
          <a:lstStyle>
            <a:lvl1pPr marL="0" indent="0" algn="ctr">
              <a:spcBef>
                <a:spcPts val="0"/>
              </a:spcBef>
              <a:buSzTx/>
              <a:buNone/>
              <a:defRPr i="1" sz="4400"/>
            </a:lvl1pPr>
          </a:lstStyle>
          <a:p>
            <a:pPr/>
            <a:r>
              <a:t>– Juan Pérez</a:t>
            </a:r>
          </a:p>
        </p:txBody>
      </p:sp>
      <p:sp>
        <p:nvSpPr>
          <p:cNvPr id="112" name="“Escribe una cita aquí”"/>
          <p:cNvSpPr txBox="1"/>
          <p:nvPr>
            <p:ph type="body" sz="quarter" idx="22"/>
          </p:nvPr>
        </p:nvSpPr>
        <p:spPr>
          <a:xfrm>
            <a:off x="2374900" y="5530850"/>
            <a:ext cx="19621500" cy="939800"/>
          </a:xfrm>
          <a:prstGeom prst="rect">
            <a:avLst/>
          </a:prstGeom>
        </p:spPr>
        <p:txBody>
          <a:bodyPr>
            <a:spAutoFit/>
          </a:bodyPr>
          <a:lstStyle>
            <a:lvl1pPr marL="0" indent="0" algn="ctr">
              <a:spcBef>
                <a:spcPts val="0"/>
              </a:spcBef>
              <a:buSzTx/>
              <a:buNone/>
              <a:defRPr sz="5800"/>
            </a:lvl1pPr>
          </a:lstStyle>
          <a:p>
            <a:pPr/>
            <a:r>
              <a:t>“Escribe una cita aquí”</a:t>
            </a:r>
          </a:p>
        </p:txBody>
      </p:sp>
      <p:sp>
        <p:nvSpPr>
          <p:cNvPr id="1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0" name="Imagen"/>
          <p:cNvSpPr/>
          <p:nvPr>
            <p:ph type="pic" idx="21"/>
          </p:nvPr>
        </p:nvSpPr>
        <p:spPr>
          <a:xfrm>
            <a:off x="-1067601" y="-2616200"/>
            <a:ext cx="27665345" cy="18028626"/>
          </a:xfrm>
          <a:prstGeom prst="rect">
            <a:avLst/>
          </a:prstGeom>
        </p:spPr>
        <p:txBody>
          <a:bodyPr lIns="91439" tIns="45719" rIns="91439" bIns="45719" anchor="t">
            <a:noAutofit/>
          </a:bodyPr>
          <a:lstStyle/>
          <a:p>
            <a:pPr/>
          </a:p>
        </p:txBody>
      </p:sp>
      <p:sp>
        <p:nvSpPr>
          <p:cNvPr id="12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echo (grande)">
    <p:bg>
      <p:bgPr>
        <a:solidFill>
          <a:srgbClr val="227AAF"/>
        </a:solidFill>
      </p:bgPr>
    </p:bg>
    <p:spTree>
      <p:nvGrpSpPr>
        <p:cNvPr id="1" name=""/>
        <p:cNvGrpSpPr/>
        <p:nvPr/>
      </p:nvGrpSpPr>
      <p:grpSpPr>
        <a:xfrm>
          <a:off x="0" y="0"/>
          <a:ext cx="0" cy="0"/>
          <a:chOff x="0" y="0"/>
          <a:chExt cx="0" cy="0"/>
        </a:xfrm>
      </p:grpSpPr>
      <p:sp>
        <p:nvSpPr>
          <p:cNvPr id="135" name="Información del hecho"/>
          <p:cNvSpPr txBox="1"/>
          <p:nvPr>
            <p:ph type="body" sz="quarter" idx="21" hasCustomPrompt="1"/>
          </p:nvPr>
        </p:nvSpPr>
        <p:spPr>
          <a:xfrm>
            <a:off x="1727200" y="8611966"/>
            <a:ext cx="20929600" cy="908813"/>
          </a:xfrm>
          <a:prstGeom prst="rect">
            <a:avLst/>
          </a:prstGeom>
        </p:spPr>
        <p:txBody>
          <a:bodyPr anchor="t"/>
          <a:lstStyle>
            <a:lvl1pPr marL="0" indent="0" algn="ctr" defTabSz="584200">
              <a:lnSpc>
                <a:spcPct val="90000"/>
              </a:lnSpc>
              <a:spcBef>
                <a:spcPts val="2000"/>
              </a:spcBef>
              <a:buSzTx/>
              <a:buNone/>
              <a:defRPr spc="-44" sz="4400">
                <a:solidFill>
                  <a:srgbClr val="F0EBE0"/>
                </a:solidFill>
                <a:latin typeface="Publico Text Roman"/>
                <a:ea typeface="Publico Text Roman"/>
                <a:cs typeface="Publico Text Roman"/>
                <a:sym typeface="Publico Text Roman"/>
              </a:defRPr>
            </a:lvl1pPr>
          </a:lstStyle>
          <a:p>
            <a:pPr/>
            <a:r>
              <a:t>Información del hecho</a:t>
            </a:r>
          </a:p>
        </p:txBody>
      </p:sp>
      <p:sp>
        <p:nvSpPr>
          <p:cNvPr id="136" name="Línea"/>
          <p:cNvSpPr/>
          <p:nvPr/>
        </p:nvSpPr>
        <p:spPr>
          <a:xfrm>
            <a:off x="863600" y="12852400"/>
            <a:ext cx="22656801" cy="0"/>
          </a:xfrm>
          <a:prstGeom prst="line">
            <a:avLst/>
          </a:prstGeom>
          <a:ln w="12700">
            <a:solidFill>
              <a:srgbClr val="EFEBDF"/>
            </a:solidFill>
            <a:miter lim="400000"/>
          </a:ln>
        </p:spPr>
        <p:txBody>
          <a:bodyPr lIns="0" tIns="0" rIns="0" bIns="0" anchor="ctr"/>
          <a:lstStyle/>
          <a:p>
            <a:pP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cap="all" sz="3000">
                <a:solidFill>
                  <a:srgbClr val="FFFFFF"/>
                </a:solidFill>
                <a:latin typeface="Publico Text Roman"/>
                <a:ea typeface="Publico Text Roman"/>
                <a:cs typeface="Publico Text Roman"/>
                <a:sym typeface="Publico Text Roman"/>
              </a:defRPr>
            </a:pPr>
          </a:p>
        </p:txBody>
      </p:sp>
      <p:sp>
        <p:nvSpPr>
          <p:cNvPr id="137" name="Nivel de texto 1…"/>
          <p:cNvSpPr txBox="1"/>
          <p:nvPr>
            <p:ph type="body" idx="1" hasCustomPrompt="1"/>
          </p:nvPr>
        </p:nvSpPr>
        <p:spPr>
          <a:xfrm>
            <a:off x="1727200" y="1098623"/>
            <a:ext cx="20929600" cy="7461177"/>
          </a:xfrm>
          <a:prstGeom prst="rect">
            <a:avLst/>
          </a:prstGeom>
        </p:spPr>
        <p:txBody>
          <a:bodyPr anchor="b"/>
          <a:lstStyle>
            <a:lvl1pPr marL="0" indent="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1pPr>
            <a:lvl2pPr marL="0" indent="4572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2pPr>
            <a:lvl3pPr marL="0" indent="9144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3pPr>
            <a:lvl4pPr marL="0" indent="13716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4pPr>
            <a:lvl5pPr marL="0" indent="1828800" algn="ctr" defTabSz="584200">
              <a:lnSpc>
                <a:spcPct val="70000"/>
              </a:lnSpc>
              <a:spcBef>
                <a:spcPts val="0"/>
              </a:spcBef>
              <a:buSzTx/>
              <a:buNone/>
              <a:defRPr b="1" spc="-300" sz="30000">
                <a:solidFill>
                  <a:srgbClr val="FFFFFF"/>
                </a:solidFill>
                <a:latin typeface="Publico Headline Roman"/>
                <a:ea typeface="Publico Headline Roman"/>
                <a:cs typeface="Publico Headline Roman"/>
                <a:sym typeface="Publico Headline Roman"/>
              </a:defRPr>
            </a:lvl5pPr>
          </a:lstStyle>
          <a:p>
            <a:pPr/>
            <a:r>
              <a:t>100%</a:t>
            </a:r>
          </a:p>
          <a:p>
            <a:pPr lvl="1"/>
            <a:r>
              <a:t/>
            </a:r>
          </a:p>
          <a:p>
            <a:pPr lvl="2"/>
            <a:r>
              <a:t/>
            </a:r>
          </a:p>
          <a:p>
            <a:pPr lvl="3"/>
            <a:r>
              <a:t/>
            </a:r>
          </a:p>
          <a:p>
            <a:pPr lvl="4"/>
            <a:r>
              <a:t/>
            </a:r>
          </a:p>
        </p:txBody>
      </p:sp>
      <p:sp>
        <p:nvSpPr>
          <p:cNvPr id="138" name="Número de diapositiva"/>
          <p:cNvSpPr txBox="1"/>
          <p:nvPr>
            <p:ph type="sldNum" sz="quarter" idx="2"/>
          </p:nvPr>
        </p:nvSpPr>
        <p:spPr>
          <a:xfrm>
            <a:off x="12001500" y="13030199"/>
            <a:ext cx="386335" cy="419101"/>
          </a:xfrm>
          <a:prstGeom prst="rect">
            <a:avLst/>
          </a:prstGeom>
        </p:spPr>
        <p:txBody>
          <a:bodyPr anchor="b"/>
          <a:lstStyle>
            <a:lvl1pPr defTabSz="821531">
              <a:defRPr sz="1800">
                <a:solidFill>
                  <a:srgbClr val="F0EBE0"/>
                </a:solidFill>
                <a:latin typeface="Avenir Next Medium"/>
                <a:ea typeface="Avenir Next Medium"/>
                <a:cs typeface="Avenir Next Medium"/>
                <a:sym typeface="Avenir Next Medium"/>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solidFill>
          <a:srgbClr val="C2463A"/>
        </a:solidFill>
      </p:bgPr>
    </p:bg>
    <p:spTree>
      <p:nvGrpSpPr>
        <p:cNvPr id="1" name=""/>
        <p:cNvGrpSpPr/>
        <p:nvPr/>
      </p:nvGrpSpPr>
      <p:grpSpPr>
        <a:xfrm>
          <a:off x="0" y="0"/>
          <a:ext cx="0" cy="0"/>
          <a:chOff x="0" y="0"/>
          <a:chExt cx="0" cy="0"/>
        </a:xfrm>
      </p:grpSpPr>
      <p:sp>
        <p:nvSpPr>
          <p:cNvPr id="145" name="Texto del título"/>
          <p:cNvSpPr txBox="1"/>
          <p:nvPr>
            <p:ph type="title"/>
          </p:nvPr>
        </p:nvSpPr>
        <p:spPr>
          <a:xfrm>
            <a:off x="3096369" y="3994150"/>
            <a:ext cx="19621501" cy="3213100"/>
          </a:xfrm>
          <a:prstGeom prst="rect">
            <a:avLst/>
          </a:prstGeom>
        </p:spPr>
        <p:txBody>
          <a:bodyPr anchor="b"/>
          <a:lstStyle>
            <a:lvl1pPr>
              <a:defRPr i="1" sz="9400">
                <a:solidFill>
                  <a:srgbClr val="292929"/>
                </a:solidFill>
                <a:latin typeface="Georgia"/>
                <a:ea typeface="Georgia"/>
                <a:cs typeface="Georgia"/>
                <a:sym typeface="Georgia"/>
              </a:defRPr>
            </a:lvl1pPr>
          </a:lstStyle>
          <a:p>
            <a:pPr/>
            <a:r>
              <a:t>Texto del título</a:t>
            </a:r>
          </a:p>
        </p:txBody>
      </p:sp>
      <p:sp>
        <p:nvSpPr>
          <p:cNvPr id="146" name="Nivel de texto 1…"/>
          <p:cNvSpPr txBox="1"/>
          <p:nvPr>
            <p:ph type="body" sz="quarter" idx="1"/>
          </p:nvPr>
        </p:nvSpPr>
        <p:spPr>
          <a:xfrm>
            <a:off x="2387600" y="7200900"/>
            <a:ext cx="19621500" cy="1841500"/>
          </a:xfrm>
          <a:prstGeom prst="rect">
            <a:avLst/>
          </a:prstGeom>
        </p:spPr>
        <p:txBody>
          <a:bodyPr anchor="t"/>
          <a:lstStyle>
            <a:lvl1pPr marL="0" indent="0" algn="ctr">
              <a:spcBef>
                <a:spcPts val="0"/>
              </a:spcBef>
              <a:buSzTx/>
              <a:buNone/>
              <a:defRPr i="1" sz="5200">
                <a:solidFill>
                  <a:srgbClr val="C2463A"/>
                </a:solidFill>
                <a:latin typeface="Georgia"/>
                <a:ea typeface="Georgia"/>
                <a:cs typeface="Georgia"/>
                <a:sym typeface="Georgia"/>
              </a:defRPr>
            </a:lvl1pPr>
            <a:lvl2pPr marL="0" indent="0" algn="ctr">
              <a:spcBef>
                <a:spcPts val="0"/>
              </a:spcBef>
              <a:buSzTx/>
              <a:buNone/>
              <a:defRPr i="1" sz="5200">
                <a:solidFill>
                  <a:srgbClr val="C2463A"/>
                </a:solidFill>
                <a:latin typeface="Georgia"/>
                <a:ea typeface="Georgia"/>
                <a:cs typeface="Georgia"/>
                <a:sym typeface="Georgia"/>
              </a:defRPr>
            </a:lvl2pPr>
            <a:lvl3pPr marL="0" indent="0" algn="ctr">
              <a:spcBef>
                <a:spcPts val="0"/>
              </a:spcBef>
              <a:buSzTx/>
              <a:buNone/>
              <a:defRPr i="1" sz="5200">
                <a:solidFill>
                  <a:srgbClr val="C2463A"/>
                </a:solidFill>
                <a:latin typeface="Georgia"/>
                <a:ea typeface="Georgia"/>
                <a:cs typeface="Georgia"/>
                <a:sym typeface="Georgia"/>
              </a:defRPr>
            </a:lvl3pPr>
            <a:lvl4pPr marL="0" indent="0" algn="ctr">
              <a:spcBef>
                <a:spcPts val="0"/>
              </a:spcBef>
              <a:buSzTx/>
              <a:buNone/>
              <a:defRPr i="1" sz="5200">
                <a:solidFill>
                  <a:srgbClr val="C2463A"/>
                </a:solidFill>
                <a:latin typeface="Georgia"/>
                <a:ea typeface="Georgia"/>
                <a:cs typeface="Georgia"/>
                <a:sym typeface="Georgia"/>
              </a:defRPr>
            </a:lvl4pPr>
            <a:lvl5pPr marL="0" indent="0" algn="ctr">
              <a:spcBef>
                <a:spcPts val="0"/>
              </a:spcBef>
              <a:buSzTx/>
              <a:buNone/>
              <a:defRPr i="1" sz="5200">
                <a:solidFill>
                  <a:srgbClr val="C2463A"/>
                </a:solidFill>
                <a:latin typeface="Georgia"/>
                <a:ea typeface="Georgia"/>
                <a:cs typeface="Georgia"/>
                <a:sym typeface="Georgia"/>
              </a:defRPr>
            </a:lvl5pPr>
          </a:lstStyle>
          <a:p>
            <a:pPr/>
            <a:r>
              <a:t>Nivel de texto 1</a:t>
            </a:r>
          </a:p>
          <a:p>
            <a:pPr lvl="1"/>
            <a:r>
              <a:t>Nivel de texto 2</a:t>
            </a:r>
          </a:p>
          <a:p>
            <a:pPr lvl="2"/>
            <a:r>
              <a:t>Nivel de texto 3</a:t>
            </a:r>
          </a:p>
          <a:p>
            <a:pPr lvl="3"/>
            <a:r>
              <a:t>Nivel de texto 4</a:t>
            </a:r>
          </a:p>
          <a:p>
            <a:pPr lvl="4"/>
            <a:r>
              <a:t>Nivel de texto 5</a:t>
            </a:r>
          </a:p>
        </p:txBody>
      </p:sp>
      <p:sp>
        <p:nvSpPr>
          <p:cNvPr id="147" name="Número de diapositiva"/>
          <p:cNvSpPr txBox="1"/>
          <p:nvPr>
            <p:ph type="sldNum" sz="quarter" idx="2"/>
          </p:nvPr>
        </p:nvSpPr>
        <p:spPr>
          <a:xfrm>
            <a:off x="11918476" y="13068300"/>
            <a:ext cx="548641" cy="520700"/>
          </a:xfrm>
          <a:prstGeom prst="rect">
            <a:avLst/>
          </a:prstGeom>
        </p:spPr>
        <p:txBody>
          <a:bodyPr anchor="t"/>
          <a:lstStyle>
            <a:lvl1pPr>
              <a:defRPr sz="3000">
                <a:solidFill>
                  <a:srgbClr val="006288"/>
                </a:solidFill>
                <a:latin typeface="Marker Felt"/>
                <a:ea typeface="Marker Felt"/>
                <a:cs typeface="Marker Felt"/>
                <a:sym typeface="Marker Felt"/>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4" name="Imagen"/>
          <p:cNvSpPr/>
          <p:nvPr>
            <p:ph type="pic" idx="21"/>
          </p:nvPr>
        </p:nvSpPr>
        <p:spPr>
          <a:xfrm>
            <a:off x="2752725" y="-2489200"/>
            <a:ext cx="18840450" cy="12560300"/>
          </a:xfrm>
          <a:prstGeom prst="rect">
            <a:avLst/>
          </a:prstGeom>
        </p:spPr>
        <p:txBody>
          <a:bodyPr lIns="91439" tIns="45719" rIns="91439" bIns="45719" anchor="t">
            <a:noAutofit/>
          </a:bodyPr>
          <a:lstStyle/>
          <a:p>
            <a:pPr/>
          </a:p>
        </p:txBody>
      </p:sp>
      <p:sp>
        <p:nvSpPr>
          <p:cNvPr id="155" name="Texto del título"/>
          <p:cNvSpPr txBox="1"/>
          <p:nvPr>
            <p:ph type="title"/>
          </p:nvPr>
        </p:nvSpPr>
        <p:spPr>
          <a:xfrm>
            <a:off x="2387600" y="9448800"/>
            <a:ext cx="19621500" cy="2006600"/>
          </a:xfrm>
          <a:prstGeom prst="rect">
            <a:avLst/>
          </a:prstGeom>
        </p:spPr>
        <p:txBody>
          <a:bodyPr lIns="45719" tIns="45719" rIns="45719" bIns="45719" anchor="b"/>
          <a:lstStyle>
            <a:lvl1pPr algn="l" defTabSz="914400">
              <a:defRPr cap="all" sz="6400">
                <a:solidFill>
                  <a:srgbClr val="A9E023"/>
                </a:solidFill>
                <a:effectLst>
                  <a:outerShdw sx="100000" sy="100000" kx="0" ky="0" algn="b" rotWithShape="0" blurRad="25400" dist="38100" dir="14040000">
                    <a:srgbClr val="000000">
                      <a:alpha val="25000"/>
                    </a:srgbClr>
                  </a:outerShdw>
                </a:effectLst>
                <a:latin typeface="Arial"/>
                <a:ea typeface="Arial"/>
                <a:cs typeface="Arial"/>
                <a:sym typeface="Arial"/>
              </a:defRPr>
            </a:lvl1pPr>
          </a:lstStyle>
          <a:p>
            <a:pPr/>
            <a:r>
              <a:t>Texto del título</a:t>
            </a:r>
          </a:p>
        </p:txBody>
      </p:sp>
      <p:sp>
        <p:nvSpPr>
          <p:cNvPr id="156" name="Nivel de texto 1…"/>
          <p:cNvSpPr txBox="1"/>
          <p:nvPr>
            <p:ph type="body" sz="quarter" idx="1"/>
          </p:nvPr>
        </p:nvSpPr>
        <p:spPr>
          <a:xfrm>
            <a:off x="2387600" y="11518900"/>
            <a:ext cx="19621500" cy="1714500"/>
          </a:xfrm>
          <a:prstGeom prst="rect">
            <a:avLst/>
          </a:prstGeom>
        </p:spPr>
        <p:txBody>
          <a:bodyPr lIns="45719" tIns="45719" rIns="45719" bIns="45719" anchor="t"/>
          <a:lstStyle>
            <a:lvl1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1pPr>
            <a:lvl2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2pPr>
            <a:lvl3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3pPr>
            <a:lvl4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4pPr>
            <a:lvl5pPr marL="0" indent="0" algn="ctr" defTabSz="914400">
              <a:spcBef>
                <a:spcPts val="1200"/>
              </a:spcBef>
              <a:buSzTx/>
              <a:buNone/>
              <a:defRPr cap="small" sz="4400">
                <a:solidFill>
                  <a:srgbClr val="FFFFFF"/>
                </a:solidFill>
                <a:effectLst>
                  <a:outerShdw sx="100000" sy="100000" kx="0" ky="0" algn="b" rotWithShape="0" blurRad="50800" dist="12700" dir="13860000">
                    <a:srgbClr val="000000">
                      <a:alpha val="20000"/>
                    </a:srgbClr>
                  </a:outerShdw>
                </a:effectLst>
                <a:latin typeface="Times New Roman"/>
                <a:ea typeface="Times New Roman"/>
                <a:cs typeface="Times New Roman"/>
                <a:sym typeface="Times New Roman"/>
              </a:defRPr>
            </a:lvl5pPr>
          </a:lstStyle>
          <a:p>
            <a:pPr/>
            <a:r>
              <a:t>Nivel de texto 1</a:t>
            </a:r>
          </a:p>
          <a:p>
            <a:pPr lvl="1"/>
            <a:r>
              <a:t>Nivel de texto 2</a:t>
            </a:r>
          </a:p>
          <a:p>
            <a:pPr lvl="2"/>
            <a:r>
              <a:t>Nivel de texto 3</a:t>
            </a:r>
          </a:p>
          <a:p>
            <a:pPr lvl="3"/>
            <a:r>
              <a:t>Nivel de texto 4</a:t>
            </a:r>
          </a:p>
          <a:p>
            <a:pPr lvl="4"/>
            <a:r>
              <a:t>Nivel de texto 5</a:t>
            </a:r>
          </a:p>
        </p:txBody>
      </p:sp>
      <p:sp>
        <p:nvSpPr>
          <p:cNvPr id="157" name="Número de diapositiva"/>
          <p:cNvSpPr txBox="1"/>
          <p:nvPr>
            <p:ph type="sldNum" sz="quarter" idx="2"/>
          </p:nvPr>
        </p:nvSpPr>
        <p:spPr>
          <a:xfrm>
            <a:off x="21797619" y="11766550"/>
            <a:ext cx="332741" cy="348430"/>
          </a:xfrm>
          <a:prstGeom prst="rect">
            <a:avLst/>
          </a:prstGeom>
        </p:spPr>
        <p:txBody>
          <a:bodyPr lIns="45719" tIns="45719" rIns="45719" bIns="45719" anchor="t"/>
          <a:lstStyle>
            <a:lvl1pPr algn="r" defTabSz="457200">
              <a:defRPr b="1" sz="1800">
                <a:solidFill>
                  <a:srgbClr val="BFBFBF"/>
                </a:solidFill>
                <a:effectLst>
                  <a:outerShdw sx="100000" sy="100000" kx="0" ky="0" algn="b" rotWithShape="0" blurRad="50800" dist="38100" dir="2700000">
                    <a:srgbClr val="000000">
                      <a:alpha val="43000"/>
                    </a:srgbClr>
                  </a:outerShdw>
                </a:effectLst>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subtítul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4" name="Texto del título"/>
          <p:cNvSpPr txBox="1"/>
          <p:nvPr>
            <p:ph type="title"/>
          </p:nvPr>
        </p:nvSpPr>
        <p:spPr>
          <a:xfrm>
            <a:off x="1930400" y="7378700"/>
            <a:ext cx="20510500" cy="3695700"/>
          </a:xfrm>
          <a:prstGeom prst="rect">
            <a:avLst/>
          </a:prstGeom>
        </p:spPr>
        <p:txBody>
          <a:bodyPr anchor="b"/>
          <a:lstStyle>
            <a:lvl1pPr algn="l">
              <a:lnSpc>
                <a:spcPct val="90000"/>
              </a:lnSpc>
              <a:defRPr cap="all" sz="10000">
                <a:solidFill>
                  <a:srgbClr val="DEDEDE"/>
                </a:solidFill>
                <a:latin typeface="Helvetica Neue Bold Condensed"/>
                <a:ea typeface="Helvetica Neue Bold Condensed"/>
                <a:cs typeface="Helvetica Neue Bold Condensed"/>
                <a:sym typeface="Helvetica Neue Bold Condensed"/>
              </a:defRPr>
            </a:lvl1pPr>
          </a:lstStyle>
          <a:p>
            <a:pPr/>
            <a:r>
              <a:t>Texto del título</a:t>
            </a:r>
          </a:p>
        </p:txBody>
      </p:sp>
      <p:sp>
        <p:nvSpPr>
          <p:cNvPr id="165" name="Nivel de texto 1…"/>
          <p:cNvSpPr txBox="1"/>
          <p:nvPr>
            <p:ph type="body" sz="quarter" idx="1"/>
          </p:nvPr>
        </p:nvSpPr>
        <p:spPr>
          <a:xfrm>
            <a:off x="1930400" y="11049000"/>
            <a:ext cx="20510500" cy="1778000"/>
          </a:xfrm>
          <a:prstGeom prst="rect">
            <a:avLst/>
          </a:prstGeom>
        </p:spPr>
        <p:txBody>
          <a:bodyPr anchor="t"/>
          <a:lstStyle>
            <a:lvl1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1pPr>
            <a:lvl2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2pPr>
            <a:lvl3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3pPr>
            <a:lvl4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4pPr>
            <a:lvl5pPr marL="0" indent="0">
              <a:spcBef>
                <a:spcPts val="0"/>
              </a:spcBef>
              <a:buSzTx/>
              <a:buNone/>
              <a:defRPr cap="all" sz="5000">
                <a:solidFill>
                  <a:srgbClr val="558AAB"/>
                </a:solidFill>
                <a:latin typeface="Helvetica Neue Bold Condensed"/>
                <a:ea typeface="Helvetica Neue Bold Condensed"/>
                <a:cs typeface="Helvetica Neue Bold Condensed"/>
                <a:sym typeface="Helvetica Neue Bold Condensed"/>
              </a:defRPr>
            </a:lvl5pPr>
          </a:lstStyle>
          <a:p>
            <a:pPr/>
            <a:r>
              <a:t>Nivel de texto 1</a:t>
            </a:r>
          </a:p>
          <a:p>
            <a:pPr lvl="1"/>
            <a:r>
              <a:t>Nivel de texto 2</a:t>
            </a:r>
          </a:p>
          <a:p>
            <a:pPr lvl="2"/>
            <a:r>
              <a:t>Nivel de texto 3</a:t>
            </a:r>
          </a:p>
          <a:p>
            <a:pPr lvl="3"/>
            <a:r>
              <a:t>Nivel de texto 4</a:t>
            </a:r>
          </a:p>
          <a:p>
            <a:pPr lvl="4"/>
            <a:r>
              <a:t>Nivel de texto 5</a:t>
            </a:r>
          </a:p>
        </p:txBody>
      </p:sp>
      <p:sp>
        <p:nvSpPr>
          <p:cNvPr id="166" name="Número de diapositiva"/>
          <p:cNvSpPr txBox="1"/>
          <p:nvPr>
            <p:ph type="sldNum" sz="quarter" idx="2"/>
          </p:nvPr>
        </p:nvSpPr>
        <p:spPr>
          <a:xfrm>
            <a:off x="12020860" y="13322300"/>
            <a:ext cx="368504" cy="374600"/>
          </a:xfrm>
          <a:prstGeom prst="rect">
            <a:avLst/>
          </a:prstGeom>
        </p:spPr>
        <p:txBody>
          <a:bodyPr anchor="t"/>
          <a:lstStyle>
            <a:lvl1pPr>
              <a:defRPr sz="1800">
                <a:solidFill>
                  <a:srgbClr val="5C88A5"/>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horizont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 name="Imagen"/>
          <p:cNvSpPr/>
          <p:nvPr>
            <p:ph type="pic" idx="21"/>
          </p:nvPr>
        </p:nvSpPr>
        <p:spPr>
          <a:xfrm>
            <a:off x="3012055" y="-1422648"/>
            <a:ext cx="18708909" cy="12192000"/>
          </a:xfrm>
          <a:prstGeom prst="rect">
            <a:avLst/>
          </a:prstGeom>
          <a:ln w="9525">
            <a:round/>
          </a:ln>
        </p:spPr>
        <p:txBody>
          <a:bodyPr lIns="91439" tIns="45719" rIns="91439" bIns="45719" anchor="t">
            <a:noAutofit/>
          </a:bodyPr>
          <a:lstStyle/>
          <a:p>
            <a:pPr/>
          </a:p>
        </p:txBody>
      </p:sp>
      <p:sp>
        <p:nvSpPr>
          <p:cNvPr id="21" name="Texto del título"/>
          <p:cNvSpPr txBox="1"/>
          <p:nvPr>
            <p:ph type="title"/>
          </p:nvPr>
        </p:nvSpPr>
        <p:spPr>
          <a:xfrm>
            <a:off x="2019300" y="9105900"/>
            <a:ext cx="20955000" cy="2349500"/>
          </a:xfrm>
          <a:prstGeom prst="rect">
            <a:avLst/>
          </a:prstGeom>
        </p:spPr>
        <p:txBody>
          <a:bodyPr anchor="b"/>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Texto del título</a:t>
            </a:r>
          </a:p>
        </p:txBody>
      </p:sp>
      <p:sp>
        <p:nvSpPr>
          <p:cNvPr id="22" name="Nivel de texto 1…"/>
          <p:cNvSpPr txBox="1"/>
          <p:nvPr>
            <p:ph type="body" sz="quarter" idx="1"/>
          </p:nvPr>
        </p:nvSpPr>
        <p:spPr>
          <a:xfrm>
            <a:off x="2019300" y="11480800"/>
            <a:ext cx="20955000" cy="1841500"/>
          </a:xfrm>
          <a:prstGeom prst="rect">
            <a:avLst/>
          </a:prstGeom>
        </p:spPr>
        <p:txBody>
          <a:bodyPr anchor="t"/>
          <a:lstStyle>
            <a:lvl1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1pPr>
            <a:lvl2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2pPr>
            <a:lvl3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3pPr>
            <a:lvl4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4pPr>
            <a:lvl5pPr marL="0" indent="0" algn="ctr">
              <a:spcBef>
                <a:spcPts val="0"/>
              </a:spcBef>
              <a:buSzTx/>
              <a:buNone/>
              <a:defRPr spc="200" sz="5000">
                <a:solidFill>
                  <a:srgbClr val="FFFFFF"/>
                </a:solidFill>
                <a:effectLst>
                  <a:outerShdw sx="100000" sy="100000" kx="0" ky="0" algn="b" rotWithShape="0" blurRad="25400" dist="27326" dir="16200000">
                    <a:srgbClr val="000000">
                      <a:alpha val="50000"/>
                    </a:srgbClr>
                  </a:outerShdw>
                </a:effectLst>
                <a:latin typeface="+mn-lt"/>
                <a:ea typeface="+mn-ea"/>
                <a:cs typeface="+mn-cs"/>
                <a:sym typeface="Cochin"/>
              </a:defRPr>
            </a:lvl5pPr>
          </a:lstStyle>
          <a:p>
            <a:pPr/>
            <a:r>
              <a:t>Nivel de texto 1</a:t>
            </a:r>
          </a:p>
          <a:p>
            <a:pPr lvl="1"/>
            <a:r>
              <a:t>Nivel de texto 2</a:t>
            </a:r>
          </a:p>
          <a:p>
            <a:pPr lvl="2"/>
            <a:r>
              <a:t>Nivel de texto 3</a:t>
            </a:r>
          </a:p>
          <a:p>
            <a:pPr lvl="3"/>
            <a:r>
              <a:t>Nivel de texto 4</a:t>
            </a:r>
          </a:p>
          <a:p>
            <a:pPr lvl="4"/>
            <a:r>
              <a:t>Nivel de texto 5</a:t>
            </a:r>
          </a:p>
        </p:txBody>
      </p:sp>
      <p:sp>
        <p:nvSpPr>
          <p:cNvPr id="23" name="Número de diapositiva"/>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centr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0" name="Texto del título"/>
          <p:cNvSpPr txBox="1"/>
          <p:nvPr>
            <p:ph type="title"/>
          </p:nvPr>
        </p:nvSpPr>
        <p:spPr>
          <a:xfrm>
            <a:off x="2019300" y="4800600"/>
            <a:ext cx="20955000" cy="4102100"/>
          </a:xfrm>
          <a:prstGeom prst="rect">
            <a:avLst/>
          </a:prstGeom>
        </p:spPr>
        <p:txBody>
          <a:bodyPr/>
          <a:lstStyle>
            <a:lvl1pPr>
              <a:defRPr cap="all" spc="319">
                <a:solidFill>
                  <a:srgbClr val="EBEBEB"/>
                </a:solidFill>
                <a:effectLst>
                  <a:outerShdw sx="100000" sy="100000" kx="0" ky="0" algn="b" rotWithShape="0" blurRad="25400" dist="25400" dir="16200000">
                    <a:srgbClr val="000000">
                      <a:alpha val="50000"/>
                    </a:srgbClr>
                  </a:outerShdw>
                </a:effectLst>
                <a:latin typeface="+mn-lt"/>
                <a:ea typeface="+mn-ea"/>
                <a:cs typeface="+mn-cs"/>
                <a:sym typeface="Cochin"/>
              </a:defRPr>
            </a:lvl1pPr>
          </a:lstStyle>
          <a:p>
            <a:pPr/>
            <a:r>
              <a:t>Texto del título</a:t>
            </a:r>
          </a:p>
        </p:txBody>
      </p:sp>
      <p:sp>
        <p:nvSpPr>
          <p:cNvPr id="31" name="Número de diapositiva"/>
          <p:cNvSpPr txBox="1"/>
          <p:nvPr>
            <p:ph type="sldNum" sz="quarter" idx="2"/>
          </p:nvPr>
        </p:nvSpPr>
        <p:spPr>
          <a:prstGeom prst="rect">
            <a:avLst/>
          </a:prstGeom>
        </p:spPr>
        <p:txBody>
          <a:bodyPr/>
          <a:lstStyle>
            <a:lvl1pPr>
              <a:defRPr>
                <a:solidFill>
                  <a:srgbClr val="8C8C8C"/>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vertical)">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8" name="Imagen"/>
          <p:cNvSpPr/>
          <p:nvPr>
            <p:ph type="pic" idx="21"/>
          </p:nvPr>
        </p:nvSpPr>
        <p:spPr>
          <a:xfrm>
            <a:off x="12077064" y="-1117735"/>
            <a:ext cx="22736901" cy="14816916"/>
          </a:xfrm>
          <a:prstGeom prst="rect">
            <a:avLst/>
          </a:prstGeom>
          <a:ln w="9525">
            <a:round/>
          </a:ln>
        </p:spPr>
        <p:txBody>
          <a:bodyPr lIns="91439" tIns="45719" rIns="91439" bIns="45719" anchor="t">
            <a:noAutofit/>
          </a:bodyPr>
          <a:lstStyle/>
          <a:p>
            <a:pPr/>
          </a:p>
        </p:txBody>
      </p:sp>
      <p:sp>
        <p:nvSpPr>
          <p:cNvPr id="39" name="Texto del título"/>
          <p:cNvSpPr txBox="1"/>
          <p:nvPr>
            <p:ph type="title"/>
          </p:nvPr>
        </p:nvSpPr>
        <p:spPr>
          <a:xfrm>
            <a:off x="1714500" y="1651000"/>
            <a:ext cx="9880600" cy="5499100"/>
          </a:xfrm>
          <a:prstGeom prst="rect">
            <a:avLst/>
          </a:prstGeom>
        </p:spPr>
        <p:txBody>
          <a:bodyPr anchor="b"/>
          <a:lstStyle/>
          <a:p>
            <a:pPr/>
            <a:r>
              <a:t>Texto del título</a:t>
            </a:r>
          </a:p>
        </p:txBody>
      </p:sp>
      <p:sp>
        <p:nvSpPr>
          <p:cNvPr id="40" name="Nivel de texto 1…"/>
          <p:cNvSpPr txBox="1"/>
          <p:nvPr>
            <p:ph type="body" sz="quarter" idx="1"/>
          </p:nvPr>
        </p:nvSpPr>
        <p:spPr>
          <a:xfrm>
            <a:off x="1714500" y="7315200"/>
            <a:ext cx="9880600" cy="4749800"/>
          </a:xfrm>
          <a:prstGeom prst="rect">
            <a:avLst/>
          </a:prstGeom>
        </p:spPr>
        <p:txBody>
          <a:bodyPr anchor="t"/>
          <a:lstStyle>
            <a:lvl1pPr marL="0" indent="0" algn="ctr">
              <a:spcBef>
                <a:spcPts val="0"/>
              </a:spcBef>
              <a:buSzTx/>
              <a:buNone/>
              <a:defRPr sz="5000"/>
            </a:lvl1pPr>
            <a:lvl2pPr marL="0" indent="0" algn="ctr">
              <a:spcBef>
                <a:spcPts val="0"/>
              </a:spcBef>
              <a:buSzTx/>
              <a:buNone/>
              <a:defRPr sz="5000"/>
            </a:lvl2pPr>
            <a:lvl3pPr marL="0" indent="0" algn="ctr">
              <a:spcBef>
                <a:spcPts val="0"/>
              </a:spcBef>
              <a:buSzTx/>
              <a:buNone/>
              <a:defRPr sz="5000"/>
            </a:lvl3pPr>
            <a:lvl4pPr marL="0" indent="0" algn="ctr">
              <a:spcBef>
                <a:spcPts val="0"/>
              </a:spcBef>
              <a:buSzTx/>
              <a:buNone/>
              <a:defRPr sz="5000"/>
            </a:lvl4pPr>
            <a:lvl5pPr marL="0" indent="0" algn="ctr">
              <a:spcBef>
                <a:spcPts val="0"/>
              </a:spcBef>
              <a:buSzTx/>
              <a:buNone/>
              <a:defRPr sz="5000"/>
            </a:lvl5pPr>
          </a:lstStyle>
          <a:p>
            <a:pPr/>
            <a:r>
              <a:t>Nivel de texto 1</a:t>
            </a:r>
          </a:p>
          <a:p>
            <a:pPr lvl="1"/>
            <a:r>
              <a:t>Nivel de texto 2</a:t>
            </a:r>
          </a:p>
          <a:p>
            <a:pPr lvl="2"/>
            <a:r>
              <a:t>Nivel de texto 3</a:t>
            </a:r>
          </a:p>
          <a:p>
            <a:pPr lvl="3"/>
            <a:r>
              <a:t>Nivel de texto 4</a:t>
            </a:r>
          </a:p>
          <a:p>
            <a:pPr lvl="4"/>
            <a:r>
              <a:t>Nivel de texto 5</a:t>
            </a:r>
          </a:p>
        </p:txBody>
      </p:sp>
      <p:sp>
        <p:nvSpPr>
          <p:cNvPr id="4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arriba)">
    <p:spTree>
      <p:nvGrpSpPr>
        <p:cNvPr id="1" name=""/>
        <p:cNvGrpSpPr/>
        <p:nvPr/>
      </p:nvGrpSpPr>
      <p:grpSpPr>
        <a:xfrm>
          <a:off x="0" y="0"/>
          <a:ext cx="0" cy="0"/>
          <a:chOff x="0" y="0"/>
          <a:chExt cx="0" cy="0"/>
        </a:xfrm>
      </p:grpSpPr>
      <p:sp>
        <p:nvSpPr>
          <p:cNvPr id="48" name="Texto del título"/>
          <p:cNvSpPr txBox="1"/>
          <p:nvPr>
            <p:ph type="title"/>
          </p:nvPr>
        </p:nvSpPr>
        <p:spPr>
          <a:prstGeom prst="rect">
            <a:avLst/>
          </a:prstGeom>
        </p:spPr>
        <p:txBody>
          <a:bodyPr/>
          <a:lstStyle/>
          <a:p>
            <a:pPr/>
            <a:r>
              <a:t>Texto del título</a:t>
            </a:r>
          </a:p>
        </p:txBody>
      </p:sp>
      <p:sp>
        <p:nvSpPr>
          <p:cNvPr id="49"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viñetas">
    <p:spTree>
      <p:nvGrpSpPr>
        <p:cNvPr id="1" name=""/>
        <p:cNvGrpSpPr/>
        <p:nvPr/>
      </p:nvGrpSpPr>
      <p:grpSpPr>
        <a:xfrm>
          <a:off x="0" y="0"/>
          <a:ext cx="0" cy="0"/>
          <a:chOff x="0" y="0"/>
          <a:chExt cx="0" cy="0"/>
        </a:xfrm>
      </p:grpSpPr>
      <p:sp>
        <p:nvSpPr>
          <p:cNvPr id="56" name="Texto del título"/>
          <p:cNvSpPr txBox="1"/>
          <p:nvPr>
            <p:ph type="title"/>
          </p:nvPr>
        </p:nvSpPr>
        <p:spPr>
          <a:prstGeom prst="rect">
            <a:avLst/>
          </a:prstGeom>
        </p:spPr>
        <p:txBody>
          <a:bodyPr/>
          <a:lstStyle/>
          <a:p>
            <a:pPr/>
            <a:r>
              <a:t>Texto del título</a:t>
            </a:r>
          </a:p>
        </p:txBody>
      </p:sp>
      <p:sp>
        <p:nvSpPr>
          <p:cNvPr id="57"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viñetas y foto">
    <p:spTree>
      <p:nvGrpSpPr>
        <p:cNvPr id="1" name=""/>
        <p:cNvGrpSpPr/>
        <p:nvPr/>
      </p:nvGrpSpPr>
      <p:grpSpPr>
        <a:xfrm>
          <a:off x="0" y="0"/>
          <a:ext cx="0" cy="0"/>
          <a:chOff x="0" y="0"/>
          <a:chExt cx="0" cy="0"/>
        </a:xfrm>
      </p:grpSpPr>
      <p:sp>
        <p:nvSpPr>
          <p:cNvPr id="65" name="Imagen"/>
          <p:cNvSpPr/>
          <p:nvPr>
            <p:ph type="pic" idx="21"/>
          </p:nvPr>
        </p:nvSpPr>
        <p:spPr>
          <a:xfrm>
            <a:off x="12594589" y="940886"/>
            <a:ext cx="20229006" cy="13182601"/>
          </a:xfrm>
          <a:prstGeom prst="rect">
            <a:avLst/>
          </a:prstGeom>
          <a:ln w="9525">
            <a:round/>
          </a:ln>
        </p:spPr>
        <p:txBody>
          <a:bodyPr lIns="91439" tIns="45719" rIns="91439" bIns="45719" anchor="t">
            <a:noAutofit/>
          </a:bodyPr>
          <a:lstStyle/>
          <a:p>
            <a:pPr/>
          </a:p>
        </p:txBody>
      </p:sp>
      <p:sp>
        <p:nvSpPr>
          <p:cNvPr id="66" name="Texto del título"/>
          <p:cNvSpPr txBox="1"/>
          <p:nvPr>
            <p:ph type="title"/>
          </p:nvPr>
        </p:nvSpPr>
        <p:spPr>
          <a:prstGeom prst="rect">
            <a:avLst/>
          </a:prstGeom>
        </p:spPr>
        <p:txBody>
          <a:bodyPr/>
          <a:lstStyle/>
          <a:p>
            <a:pPr/>
            <a:r>
              <a:t>Texto del título</a:t>
            </a:r>
          </a:p>
        </p:txBody>
      </p:sp>
      <p:sp>
        <p:nvSpPr>
          <p:cNvPr id="67" name="Nivel de texto 1…"/>
          <p:cNvSpPr txBox="1"/>
          <p:nvPr>
            <p:ph type="body" sz="half" idx="1"/>
          </p:nvPr>
        </p:nvSpPr>
        <p:spPr>
          <a:xfrm>
            <a:off x="1727200" y="3810000"/>
            <a:ext cx="9601200" cy="8470900"/>
          </a:xfrm>
          <a:prstGeom prst="rect">
            <a:avLst/>
          </a:prstGeom>
        </p:spPr>
        <p:txBody>
          <a:bodyPr/>
          <a:lstStyle>
            <a:lvl1pPr marL="495300" indent="-495300">
              <a:defRPr sz="4600"/>
            </a:lvl1pPr>
            <a:lvl2pPr marL="990600" indent="-495300">
              <a:defRPr sz="4600"/>
            </a:lvl2pPr>
            <a:lvl3pPr marL="1485900" indent="-495300">
              <a:defRPr sz="4600"/>
            </a:lvl3pPr>
            <a:lvl4pPr marL="1981200" indent="-495300">
              <a:defRPr sz="4600"/>
            </a:lvl4pPr>
            <a:lvl5pPr marL="2476500" indent="-495300">
              <a:defRPr sz="4600"/>
            </a:lvl5pPr>
          </a:lstStyle>
          <a:p>
            <a:pPr/>
            <a:r>
              <a:t>Nivel de texto 1</a:t>
            </a:r>
          </a:p>
          <a:p>
            <a:pPr lvl="1"/>
            <a:r>
              <a:t>Nivel de texto 2</a:t>
            </a:r>
          </a:p>
          <a:p>
            <a:pPr lvl="2"/>
            <a:r>
              <a:t>Nivel de texto 3</a:t>
            </a:r>
          </a:p>
          <a:p>
            <a:pPr lvl="3"/>
            <a:r>
              <a:t>Nivel de texto 4</a:t>
            </a:r>
          </a:p>
          <a:p>
            <a:pPr lvl="4"/>
            <a:r>
              <a:t>Nivel de texto 5</a:t>
            </a:r>
          </a:p>
        </p:txBody>
      </p:sp>
      <p:sp>
        <p:nvSpPr>
          <p:cNvPr id="6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ñeta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 name="Nivel de texto 1…"/>
          <p:cNvSpPr txBox="1"/>
          <p:nvPr>
            <p:ph type="body" idx="1"/>
          </p:nvPr>
        </p:nvSpPr>
        <p:spPr>
          <a:xfrm>
            <a:off x="1714500" y="965200"/>
            <a:ext cx="20955000" cy="11785600"/>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76"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leyenda)">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3" name="Imagen"/>
          <p:cNvSpPr/>
          <p:nvPr>
            <p:ph type="pic" idx="21"/>
          </p:nvPr>
        </p:nvSpPr>
        <p:spPr>
          <a:xfrm>
            <a:off x="1643849" y="-1906357"/>
            <a:ext cx="21149127" cy="13782214"/>
          </a:xfrm>
          <a:prstGeom prst="rect">
            <a:avLst/>
          </a:prstGeom>
          <a:ln w="9525">
            <a:round/>
          </a:ln>
        </p:spPr>
        <p:txBody>
          <a:bodyPr lIns="91439" tIns="45719" rIns="91439" bIns="45719" anchor="t">
            <a:noAutofit/>
          </a:bodyPr>
          <a:lstStyle/>
          <a:p>
            <a:pPr/>
          </a:p>
        </p:txBody>
      </p:sp>
      <p:sp>
        <p:nvSpPr>
          <p:cNvPr id="84" name="Nivel de texto 1…"/>
          <p:cNvSpPr txBox="1"/>
          <p:nvPr>
            <p:ph type="body" sz="quarter" idx="1"/>
          </p:nvPr>
        </p:nvSpPr>
        <p:spPr>
          <a:xfrm>
            <a:off x="1905000" y="10121900"/>
            <a:ext cx="9766300" cy="927100"/>
          </a:xfrm>
          <a:prstGeom prst="rect">
            <a:avLst/>
          </a:prstGeom>
        </p:spPr>
        <p:txBody>
          <a:bodyPr anchor="t"/>
          <a:lstStyle>
            <a:lvl1pPr marL="0" indent="0">
              <a:spcBef>
                <a:spcPts val="0"/>
              </a:spcBef>
              <a:buSzTx/>
              <a:buNone/>
              <a:defRPr sz="3200">
                <a:solidFill>
                  <a:srgbClr val="515151"/>
                </a:solidFill>
                <a:latin typeface="Bradley Hand ITC TT-Bold"/>
                <a:ea typeface="Bradley Hand ITC TT-Bold"/>
                <a:cs typeface="Bradley Hand ITC TT-Bold"/>
                <a:sym typeface="Bradley Hand ITC TT-Bold"/>
              </a:defRPr>
            </a:lvl1pPr>
            <a:lvl2pPr marL="0" indent="0">
              <a:spcBef>
                <a:spcPts val="0"/>
              </a:spcBef>
              <a:buSzTx/>
              <a:buNone/>
              <a:defRPr sz="3200">
                <a:solidFill>
                  <a:srgbClr val="515151"/>
                </a:solidFill>
                <a:latin typeface="Bradley Hand ITC TT-Bold"/>
                <a:ea typeface="Bradley Hand ITC TT-Bold"/>
                <a:cs typeface="Bradley Hand ITC TT-Bold"/>
                <a:sym typeface="Bradley Hand ITC TT-Bold"/>
              </a:defRPr>
            </a:lvl2pPr>
            <a:lvl3pPr marL="0" indent="0">
              <a:spcBef>
                <a:spcPts val="0"/>
              </a:spcBef>
              <a:buSzTx/>
              <a:buNone/>
              <a:defRPr sz="3200">
                <a:solidFill>
                  <a:srgbClr val="515151"/>
                </a:solidFill>
                <a:latin typeface="Bradley Hand ITC TT-Bold"/>
                <a:ea typeface="Bradley Hand ITC TT-Bold"/>
                <a:cs typeface="Bradley Hand ITC TT-Bold"/>
                <a:sym typeface="Bradley Hand ITC TT-Bold"/>
              </a:defRPr>
            </a:lvl3pPr>
            <a:lvl4pPr marL="0" indent="0">
              <a:spcBef>
                <a:spcPts val="0"/>
              </a:spcBef>
              <a:buSzTx/>
              <a:buNone/>
              <a:defRPr sz="3200">
                <a:solidFill>
                  <a:srgbClr val="515151"/>
                </a:solidFill>
                <a:latin typeface="Bradley Hand ITC TT-Bold"/>
                <a:ea typeface="Bradley Hand ITC TT-Bold"/>
                <a:cs typeface="Bradley Hand ITC TT-Bold"/>
                <a:sym typeface="Bradley Hand ITC TT-Bold"/>
              </a:defRPr>
            </a:lvl4pPr>
            <a:lvl5pPr marL="0" indent="0">
              <a:spcBef>
                <a:spcPts val="0"/>
              </a:spcBef>
              <a:buSzTx/>
              <a:buNone/>
              <a:defRPr sz="3200">
                <a:solidFill>
                  <a:srgbClr val="515151"/>
                </a:solidFill>
                <a:latin typeface="Bradley Hand ITC TT-Bold"/>
                <a:ea typeface="Bradley Hand ITC TT-Bold"/>
                <a:cs typeface="Bradley Hand ITC TT-Bold"/>
                <a:sym typeface="Bradley Hand ITC TT-Bold"/>
              </a:defRPr>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o del título"/>
          <p:cNvSpPr txBox="1"/>
          <p:nvPr>
            <p:ph type="title"/>
          </p:nvPr>
        </p:nvSpPr>
        <p:spPr>
          <a:xfrm>
            <a:off x="1714500" y="444500"/>
            <a:ext cx="20955000" cy="2501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Texto del título</a:t>
            </a:r>
          </a:p>
        </p:txBody>
      </p:sp>
      <p:sp>
        <p:nvSpPr>
          <p:cNvPr id="3" name="Nivel de texto 1…"/>
          <p:cNvSpPr txBox="1"/>
          <p:nvPr>
            <p:ph type="body" idx="1"/>
          </p:nvPr>
        </p:nvSpPr>
        <p:spPr>
          <a:xfrm>
            <a:off x="1714500" y="3822700"/>
            <a:ext cx="20955000" cy="892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1976100" y="12846050"/>
            <a:ext cx="419100" cy="457200"/>
          </a:xfrm>
          <a:prstGeom prst="rect">
            <a:avLst/>
          </a:prstGeom>
          <a:ln w="12700">
            <a:miter lim="400000"/>
          </a:ln>
        </p:spPr>
        <p:txBody>
          <a:bodyPr wrap="none" lIns="50800" tIns="50800" rIns="50800" bIns="50800" anchor="ctr">
            <a:spAutoFit/>
          </a:bodyPr>
          <a:lstStyle>
            <a:lvl1pPr>
              <a:defRPr sz="2400">
                <a:solidFill>
                  <a:srgbClr val="434343"/>
                </a:solidFill>
                <a:effectLst>
                  <a:outerShdw sx="100000" sy="100000" kx="0" ky="0" algn="b" rotWithShape="0" blurRad="25400" dist="23648" dir="16200000">
                    <a:srgbClr val="000000">
                      <a:alpha val="20689"/>
                    </a:srgbClr>
                  </a:outerShdw>
                </a:effectLs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1pPr>
      <a:lvl2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2pPr>
      <a:lvl3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3pPr>
      <a:lvl4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4pPr>
      <a:lvl5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5pPr>
      <a:lvl6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6pPr>
      <a:lvl7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7pPr>
      <a:lvl8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8pPr>
      <a:lvl9pPr marL="0" marR="0" indent="0" algn="ctr" defTabSz="825500" rtl="0" latinLnBrk="0">
        <a:lnSpc>
          <a:spcPct val="100000"/>
        </a:lnSpc>
        <a:spcBef>
          <a:spcPts val="0"/>
        </a:spcBef>
        <a:spcAft>
          <a:spcPts val="0"/>
        </a:spcAft>
        <a:buClrTx/>
        <a:buSzTx/>
        <a:buFontTx/>
        <a:buNone/>
        <a:tabLst/>
        <a:defRPr b="0" baseline="0" cap="none" i="0" spc="0" strike="noStrike" sz="8000" u="none">
          <a:solidFill>
            <a:srgbClr val="817463"/>
          </a:solidFill>
          <a:uFillTx/>
          <a:latin typeface="+mj-lt"/>
          <a:ea typeface="+mj-ea"/>
          <a:cs typeface="+mj-cs"/>
          <a:sym typeface="Baskerville"/>
        </a:defRPr>
      </a:lvl9pPr>
    </p:titleStyle>
    <p:bodyStyle>
      <a:lvl1pPr marL="5842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1pPr>
      <a:lvl2pPr marL="11684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2pPr>
      <a:lvl3pPr marL="17526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3pPr>
      <a:lvl4pPr marL="23368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4pPr>
      <a:lvl5pPr marL="29210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5pPr>
      <a:lvl6pPr marL="35052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6pPr>
      <a:lvl7pPr marL="40894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7pPr>
      <a:lvl8pPr marL="46736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8pPr>
      <a:lvl9pPr marL="5257800" marR="0" indent="-584200" algn="l" defTabSz="825500" rtl="0" latinLnBrk="0">
        <a:lnSpc>
          <a:spcPct val="100000"/>
        </a:lnSpc>
        <a:spcBef>
          <a:spcPts val="5300"/>
        </a:spcBef>
        <a:spcAft>
          <a:spcPts val="0"/>
        </a:spcAft>
        <a:buClrTx/>
        <a:buSzPct val="100000"/>
        <a:buFontTx/>
        <a:buChar char="•"/>
        <a:tabLst/>
        <a:defRPr b="0" baseline="0" cap="none" i="0" spc="0" strike="noStrike" sz="5600" u="none">
          <a:solidFill>
            <a:srgbClr val="72675A"/>
          </a:solidFill>
          <a:uFillTx/>
          <a:latin typeface="+mj-lt"/>
          <a:ea typeface="+mj-ea"/>
          <a:cs typeface="+mj-cs"/>
          <a:sym typeface="Baskervill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effectLst>
            <a:outerShdw sx="100000" sy="100000" kx="0" ky="0" algn="b" rotWithShape="0" blurRad="25400" dist="23648" dir="16200000">
              <a:srgbClr val="000000">
                <a:alpha val="20689"/>
              </a:srgbClr>
            </a:outerShdw>
          </a:effectLst>
          <a:uFillTx/>
          <a:latin typeface="+mn-lt"/>
          <a:ea typeface="+mn-ea"/>
          <a:cs typeface="+mn-cs"/>
          <a:sym typeface="Baskervill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 Id="rId3" Type="http://schemas.openxmlformats.org/officeDocument/2006/relationships/image" Target="../media/image17.png"/><Relationship Id="rId4" Type="http://schemas.openxmlformats.org/officeDocument/2006/relationships/image" Target="../media/image2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png"/><Relationship Id="rId3" Type="http://schemas.openxmlformats.org/officeDocument/2006/relationships/image" Target="../media/image17.png"/><Relationship Id="rId4" Type="http://schemas.openxmlformats.org/officeDocument/2006/relationships/image" Target="../media/image28.png"/><Relationship Id="rId5" Type="http://schemas.openxmlformats.org/officeDocument/2006/relationships/image" Target="../media/image25.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30.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25.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2.png"/><Relationship Id="rId3" Type="http://schemas.openxmlformats.org/officeDocument/2006/relationships/image" Target="../media/image2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3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png"/><Relationship Id="rId3" Type="http://schemas.openxmlformats.org/officeDocument/2006/relationships/image" Target="../media/image41.png"/><Relationship Id="rId4" Type="http://schemas.openxmlformats.org/officeDocument/2006/relationships/image" Target="../media/image47.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49.png"/><Relationship Id="rId4" Type="http://schemas.openxmlformats.org/officeDocument/2006/relationships/image" Target="../media/image5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png"/><Relationship Id="rId3" Type="http://schemas.openxmlformats.org/officeDocument/2006/relationships/image" Target="../media/image2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png"/><Relationship Id="rId3" Type="http://schemas.openxmlformats.org/officeDocument/2006/relationships/image" Target="../media/image4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 Id="rId3" Type="http://schemas.openxmlformats.org/officeDocument/2006/relationships/image" Target="../media/image5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13.png"/><Relationship Id="rId5" Type="http://schemas.openxmlformats.org/officeDocument/2006/relationships/image" Target="../media/image45.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4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png"/><Relationship Id="rId3" Type="http://schemas.openxmlformats.org/officeDocument/2006/relationships/image" Target="../media/image38.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8.png"/><Relationship Id="rId3" Type="http://schemas.openxmlformats.org/officeDocument/2006/relationships/image" Target="../media/image9.png"/><Relationship Id="rId4" Type="http://schemas.openxmlformats.org/officeDocument/2006/relationships/image" Target="../media/image7.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 Id="rId3" Type="http://schemas.openxmlformats.org/officeDocument/2006/relationships/image" Target="../media/image17.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18.png"/><Relationship Id="rId4" Type="http://schemas.openxmlformats.org/officeDocument/2006/relationships/image" Target="../media/image1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png"/><Relationship Id="rId3" Type="http://schemas.openxmlformats.org/officeDocument/2006/relationships/image" Target="../media/image21.png"/><Relationship Id="rId4" Type="http://schemas.openxmlformats.org/officeDocument/2006/relationships/image" Target="../media/image2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4.png"/><Relationship Id="rId6"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Editar: doble clic"/>
          <p:cNvSpPr txBox="1"/>
          <p:nvPr>
            <p:ph type="title"/>
          </p:nvPr>
        </p:nvSpPr>
        <p:spPr>
          <a:xfrm>
            <a:off x="1936750" y="7385050"/>
            <a:ext cx="20510500" cy="3695700"/>
          </a:xfrm>
          <a:prstGeom prst="rect">
            <a:avLst/>
          </a:prstGeom>
        </p:spPr>
        <p:txBody>
          <a:bodyPr/>
          <a:lstStyle/>
          <a:p>
            <a:pPr/>
          </a:p>
        </p:txBody>
      </p:sp>
      <p:sp>
        <p:nvSpPr>
          <p:cNvPr id="176" name="Editar: doble clic"/>
          <p:cNvSpPr txBox="1"/>
          <p:nvPr>
            <p:ph type="body" sz="quarter" idx="1"/>
          </p:nvPr>
        </p:nvSpPr>
        <p:spPr>
          <a:prstGeom prst="rect">
            <a:avLst/>
          </a:prstGeom>
        </p:spPr>
        <p:txBody>
          <a:bodyPr/>
          <a:lstStyle/>
          <a:p>
            <a:pPr/>
          </a:p>
        </p:txBody>
      </p:sp>
      <p:pic>
        <p:nvPicPr>
          <p:cNvPr id="177" name="Portada_SeminarioCMP.jpg" descr="Portada_SeminarioCMP.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40" name="Imagen" descr="Imagen"/>
          <p:cNvPicPr>
            <a:picLocks noChangeAspect="1"/>
          </p:cNvPicPr>
          <p:nvPr/>
        </p:nvPicPr>
        <p:blipFill>
          <a:blip r:embed="rId3">
            <a:extLst/>
          </a:blip>
          <a:stretch>
            <a:fillRect/>
          </a:stretch>
        </p:blipFill>
        <p:spPr>
          <a:xfrm>
            <a:off x="222250" y="4692650"/>
            <a:ext cx="8547100" cy="6616700"/>
          </a:xfrm>
          <a:prstGeom prst="rect">
            <a:avLst/>
          </a:prstGeom>
          <a:ln w="12700">
            <a:miter lim="400000"/>
          </a:ln>
        </p:spPr>
      </p:pic>
      <p:sp>
        <p:nvSpPr>
          <p:cNvPr id="241" name="Motiven la expresión del amor.…"/>
          <p:cNvSpPr txBox="1"/>
          <p:nvPr/>
        </p:nvSpPr>
        <p:spPr>
          <a:xfrm>
            <a:off x="7436775" y="4697164"/>
            <a:ext cx="15353145" cy="75982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622300" indent="-622300" algn="l">
              <a:lnSpc>
                <a:spcPts val="7400"/>
              </a:lnSpc>
              <a:spcBef>
                <a:spcPts val="2200"/>
              </a:spcBef>
              <a:buSzPct val="80000"/>
              <a:buBlip>
                <a:blip r:embed="rId4"/>
              </a:buBlip>
              <a:defRPr sz="9000">
                <a:solidFill>
                  <a:srgbClr val="FFFFFF"/>
                </a:solidFill>
                <a:latin typeface="Helvetica Neue"/>
                <a:ea typeface="Helvetica Neue"/>
                <a:cs typeface="Helvetica Neue"/>
                <a:sym typeface="Helvetica Neue"/>
              </a:defRPr>
            </a:pPr>
            <a:r>
              <a:rPr>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Motiven</a:t>
            </a:r>
            <a:r>
              <a:rPr>
                <a:latin typeface="Helvetica Neue Light"/>
                <a:ea typeface="Helvetica Neue Light"/>
                <a:cs typeface="Helvetica Neue Light"/>
                <a:sym typeface="Helvetica Neue Light"/>
              </a:rPr>
              <a:t> </a:t>
            </a:r>
            <a:r>
              <a:rPr sz="6400">
                <a:latin typeface="Helvetica Neue Light"/>
                <a:ea typeface="Helvetica Neue Light"/>
                <a:cs typeface="Helvetica Neue Light"/>
                <a:sym typeface="Helvetica Neue Light"/>
              </a:rPr>
              <a:t>la expresión del </a:t>
            </a:r>
            <a:r>
              <a:rPr>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amor</a:t>
            </a:r>
            <a:r>
              <a:rPr>
                <a:latin typeface="Helvetica Neue Light"/>
                <a:ea typeface="Helvetica Neue Light"/>
                <a:cs typeface="Helvetica Neue Light"/>
                <a:sym typeface="Helvetica Neue Light"/>
              </a:rPr>
              <a:t>.</a:t>
            </a:r>
            <a:endParaRPr>
              <a:latin typeface="Helvetica Neue Light"/>
              <a:ea typeface="Helvetica Neue Light"/>
              <a:cs typeface="Helvetica Neue Light"/>
              <a:sym typeface="Helvetica Neue Light"/>
            </a:endParaRPr>
          </a:p>
          <a:p>
            <a:pPr marL="442524" indent="-442524" algn="l">
              <a:lnSpc>
                <a:spcPts val="7400"/>
              </a:lnSpc>
              <a:spcBef>
                <a:spcPts val="4600"/>
              </a:spcBef>
              <a:buSzPct val="80000"/>
              <a:buBlip>
                <a:blip r:embed="rId4"/>
              </a:buBlip>
              <a:defRPr sz="9000">
                <a:solidFill>
                  <a:srgbClr val="FFFFFF"/>
                </a:solidFill>
                <a:latin typeface="Helvetica Neue"/>
                <a:ea typeface="Helvetica Neue"/>
                <a:cs typeface="Helvetica Neue"/>
                <a:sym typeface="Helvetica Neue"/>
              </a:defRPr>
            </a:pPr>
            <a:r>
              <a:rPr sz="6400">
                <a:latin typeface="Helvetica Neue Light"/>
                <a:ea typeface="Helvetica Neue Light"/>
                <a:cs typeface="Helvetica Neue Light"/>
                <a:sym typeface="Helvetica Neue Light"/>
              </a:rPr>
              <a:t>El </a:t>
            </a:r>
            <a:r>
              <a:rPr>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verdadero afecto </a:t>
            </a:r>
            <a:r>
              <a:rPr sz="6400">
                <a:latin typeface="Helvetica Neue Light"/>
                <a:ea typeface="Helvetica Neue Light"/>
                <a:cs typeface="Helvetica Neue Light"/>
                <a:sym typeface="Helvetica Neue Light"/>
              </a:rPr>
              <a:t>ha sido</a:t>
            </a:r>
            <a:r>
              <a:rPr>
                <a:latin typeface="Helvetica Neue Light"/>
                <a:ea typeface="Helvetica Neue Light"/>
                <a:cs typeface="Helvetica Neue Light"/>
                <a:sym typeface="Helvetica Neue Light"/>
              </a:rPr>
              <a:t> </a:t>
            </a:r>
            <a:r>
              <a:rPr>
                <a:effectLst>
                  <a:outerShdw sx="100000" sy="100000" kx="0" ky="0" algn="b" rotWithShape="0" blurRad="12700" dist="63500" dir="18900000">
                    <a:srgbClr val="939393"/>
                  </a:outerShdw>
                </a:effectLst>
                <a:latin typeface="Helvetica Neue Bold Condensed"/>
                <a:ea typeface="Helvetica Neue Bold Condensed"/>
                <a:cs typeface="Helvetica Neue Bold Condensed"/>
                <a:sym typeface="Helvetica Neue Bold Condensed"/>
              </a:rPr>
              <a:t>considerado </a:t>
            </a:r>
            <a:r>
              <a:rPr sz="6400">
                <a:latin typeface="Helvetica Neue Light"/>
                <a:ea typeface="Helvetica Neue Light"/>
                <a:cs typeface="Helvetica Neue Light"/>
                <a:sym typeface="Helvetica Neue Light"/>
              </a:rPr>
              <a:t>como </a:t>
            </a:r>
            <a:r>
              <a:rPr>
                <a:effectLst>
                  <a:outerShdw sx="100000" sy="100000" kx="0" ky="0" algn="b" rotWithShape="0" blurRad="12700" dist="63500" dir="18900000">
                    <a:srgbClr val="939393"/>
                  </a:outerShdw>
                </a:effectLst>
                <a:latin typeface="Helvetica Neue Bold Condensed"/>
                <a:ea typeface="Helvetica Neue Bold Condensed"/>
                <a:cs typeface="Helvetica Neue Bold Condensed"/>
                <a:sym typeface="Helvetica Neue Bold Condensed"/>
              </a:rPr>
              <a:t>debilidad</a:t>
            </a:r>
            <a:r>
              <a:rPr sz="6400">
                <a:latin typeface="Helvetica Neue Light"/>
                <a:ea typeface="Helvetica Neue Light"/>
                <a:cs typeface="Helvetica Neue Light"/>
                <a:sym typeface="Helvetica Neue Light"/>
              </a:rPr>
              <a:t>, y ha sido desalentado y reprimido.</a:t>
            </a:r>
            <a:endParaRPr sz="6400">
              <a:latin typeface="Helvetica Neue Light"/>
              <a:ea typeface="Helvetica Neue Light"/>
              <a:cs typeface="Helvetica Neue Light"/>
              <a:sym typeface="Helvetica Neue Light"/>
            </a:endParaRPr>
          </a:p>
          <a:p>
            <a:pPr marL="442524" indent="-442524" algn="l">
              <a:lnSpc>
                <a:spcPts val="7200"/>
              </a:lnSpc>
              <a:spcBef>
                <a:spcPts val="4700"/>
              </a:spcBef>
              <a:buSzPct val="80000"/>
              <a:buBlip>
                <a:blip r:embed="rId4"/>
              </a:buBlip>
              <a:defRPr sz="9000">
                <a:solidFill>
                  <a:srgbClr val="FFFFFF"/>
                </a:solidFill>
                <a:latin typeface="Helvetica Neue"/>
                <a:ea typeface="Helvetica Neue"/>
                <a:cs typeface="Helvetica Neue"/>
                <a:sym typeface="Helvetica Neue"/>
              </a:defRPr>
            </a:pPr>
            <a:r>
              <a:rPr sz="6400">
                <a:latin typeface="Helvetica Neue Light"/>
                <a:ea typeface="Helvetica Neue Light"/>
                <a:cs typeface="Helvetica Neue Light"/>
                <a:sym typeface="Helvetica Neue Light"/>
              </a:rPr>
              <a:t>Lo </a:t>
            </a:r>
            <a:r>
              <a:rPr>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mejor </a:t>
            </a:r>
            <a:r>
              <a:rPr sz="6400">
                <a:latin typeface="Helvetica Neue Light"/>
                <a:ea typeface="Helvetica Neue Light"/>
                <a:cs typeface="Helvetica Neue Light"/>
                <a:sym typeface="Helvetica Neue Light"/>
              </a:rPr>
              <a:t>de la naturaleza de estas personas fue ahogado en la infancia.</a:t>
            </a:r>
          </a:p>
        </p:txBody>
      </p:sp>
      <p:sp>
        <p:nvSpPr>
          <p:cNvPr id="242" name="No refrenar el cariño y la ternura"/>
          <p:cNvSpPr txBox="1"/>
          <p:nvPr/>
        </p:nvSpPr>
        <p:spPr>
          <a:xfrm>
            <a:off x="2623732" y="1167036"/>
            <a:ext cx="19746136" cy="1989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pc="-90" sz="9000">
                <a:solidFill>
                  <a:srgbClr val="FFFFFF"/>
                </a:solidFill>
                <a:effectLst>
                  <a:outerShdw sx="100000" sy="100000" kx="0" ky="0" algn="b" rotWithShape="0" blurRad="25400" dist="63500" dir="18780000">
                    <a:srgbClr val="626262"/>
                  </a:outerShdw>
                </a:effectLst>
                <a:latin typeface="Helvetica Neue Black Condensed"/>
                <a:ea typeface="Helvetica Neue Black Condensed"/>
                <a:cs typeface="Helvetica Neue Black Condensed"/>
                <a:sym typeface="Helvetica Neue Black Condensed"/>
              </a:defRPr>
            </a:lvl1pPr>
          </a:lstStyle>
          <a:p>
            <a:pPr/>
            <a:r>
              <a:t>No refrenar el cariño y la ternura</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44" name="Imagen" descr="Imagen"/>
          <p:cNvPicPr>
            <a:picLocks noChangeAspect="1"/>
          </p:cNvPicPr>
          <p:nvPr/>
        </p:nvPicPr>
        <p:blipFill>
          <a:blip r:embed="rId3">
            <a:extLst/>
          </a:blip>
          <a:stretch>
            <a:fillRect/>
          </a:stretch>
        </p:blipFill>
        <p:spPr>
          <a:xfrm>
            <a:off x="374650" y="882650"/>
            <a:ext cx="8547100" cy="6616700"/>
          </a:xfrm>
          <a:prstGeom prst="rect">
            <a:avLst/>
          </a:prstGeom>
          <a:ln w="12700">
            <a:miter lim="400000"/>
          </a:ln>
        </p:spPr>
      </p:pic>
      <p:sp>
        <p:nvSpPr>
          <p:cNvPr id="245" name="Rectángulo"/>
          <p:cNvSpPr/>
          <p:nvPr/>
        </p:nvSpPr>
        <p:spPr>
          <a:xfrm>
            <a:off x="6426199" y="2819399"/>
            <a:ext cx="16614479" cy="8344993"/>
          </a:xfrm>
          <a:prstGeom prst="rect">
            <a:avLst/>
          </a:prstGeom>
          <a:blipFill>
            <a:blip r:embed="rId4"/>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FFFFFF"/>
                </a:solidFill>
              </a:defRPr>
            </a:pPr>
          </a:p>
        </p:txBody>
      </p:sp>
      <p:sp>
        <p:nvSpPr>
          <p:cNvPr id="246" name="A menos que la luz del amor divino derrita su frío egoísmo, su felicidad quedará arruinada para siempre.…"/>
          <p:cNvSpPr txBox="1"/>
          <p:nvPr/>
        </p:nvSpPr>
        <p:spPr>
          <a:xfrm>
            <a:off x="6584740" y="2870184"/>
            <a:ext cx="16439181" cy="81661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840105" indent="-840105" algn="l">
              <a:lnSpc>
                <a:spcPts val="7400"/>
              </a:lnSpc>
              <a:spcBef>
                <a:spcPts val="1900"/>
              </a:spcBef>
              <a:buSzPct val="80000"/>
              <a:buBlip>
                <a:blip r:embed="rId5"/>
              </a:buBlip>
              <a:defRPr sz="4000">
                <a:solidFill>
                  <a:srgbClr val="FFFFFF"/>
                </a:solidFill>
                <a:latin typeface="Helvetica Neue"/>
                <a:ea typeface="Helvetica Neue"/>
                <a:cs typeface="Helvetica Neue"/>
                <a:sym typeface="Helvetica Neue"/>
              </a:defRPr>
            </a:pPr>
            <a:r>
              <a:rPr sz="5400">
                <a:latin typeface="Helvetica Neue Light"/>
                <a:ea typeface="Helvetica Neue Light"/>
                <a:cs typeface="Helvetica Neue Light"/>
                <a:sym typeface="Helvetica Neue Light"/>
              </a:rPr>
              <a:t>A menos que la </a:t>
            </a: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luz </a:t>
            </a:r>
            <a:r>
              <a:rPr sz="5700">
                <a:latin typeface="Helvetica Neue Black Condensed"/>
                <a:ea typeface="Helvetica Neue Black Condensed"/>
                <a:cs typeface="Helvetica Neue Black Condensed"/>
                <a:sym typeface="Helvetica Neue Black Condensed"/>
              </a:rPr>
              <a:t>del </a:t>
            </a: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amor divino derrita su frío egoísmo</a:t>
            </a:r>
            <a:r>
              <a:rPr sz="7100">
                <a:latin typeface="Helvetica Neue Light"/>
                <a:ea typeface="Helvetica Neue Light"/>
                <a:cs typeface="Helvetica Neue Light"/>
                <a:sym typeface="Helvetica Neue Light"/>
              </a:rPr>
              <a:t>,</a:t>
            </a:r>
            <a:r>
              <a:rPr sz="5400">
                <a:latin typeface="Helvetica Neue Light"/>
                <a:ea typeface="Helvetica Neue Light"/>
                <a:cs typeface="Helvetica Neue Light"/>
                <a:sym typeface="Helvetica Neue Light"/>
              </a:rPr>
              <a:t> su felicidad quedará arruinada para siempre.</a:t>
            </a:r>
            <a:endParaRPr sz="5400">
              <a:latin typeface="Helvetica Neue Light"/>
              <a:ea typeface="Helvetica Neue Light"/>
              <a:cs typeface="Helvetica Neue Light"/>
              <a:sym typeface="Helvetica Neue Light"/>
            </a:endParaRPr>
          </a:p>
          <a:p>
            <a:pPr marL="1104582" indent="-1104582" algn="l">
              <a:lnSpc>
                <a:spcPts val="7400"/>
              </a:lnSpc>
              <a:spcBef>
                <a:spcPts val="2200"/>
              </a:spcBef>
              <a:buSzPct val="80000"/>
              <a:buBlip>
                <a:blip r:embed="rId5"/>
              </a:buBlip>
              <a:defRPr sz="4000">
                <a:solidFill>
                  <a:srgbClr val="FFFFFF"/>
                </a:solidFill>
                <a:latin typeface="Helvetica Neue"/>
                <a:ea typeface="Helvetica Neue"/>
                <a:cs typeface="Helvetica Neue"/>
                <a:sym typeface="Helvetica Neue"/>
              </a:defRPr>
            </a:pP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Debemos estimular</a:t>
            </a:r>
            <a:r>
              <a:rPr sz="5400">
                <a:latin typeface="Helvetica Neue Light"/>
                <a:ea typeface="Helvetica Neue Light"/>
                <a:cs typeface="Helvetica Neue Light"/>
                <a:sym typeface="Helvetica Neue Light"/>
              </a:rPr>
              <a:t> los </a:t>
            </a: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impulsos generosos </a:t>
            </a:r>
            <a:r>
              <a:rPr sz="5400">
                <a:latin typeface="Helvetica Neue Light"/>
                <a:ea typeface="Helvetica Neue Light"/>
                <a:cs typeface="Helvetica Neue Light"/>
                <a:sym typeface="Helvetica Neue Light"/>
              </a:rPr>
              <a:t>y amantes de la infancia.</a:t>
            </a:r>
            <a:endParaRPr sz="5400">
              <a:latin typeface="Helvetica Neue Light"/>
              <a:ea typeface="Helvetica Neue Light"/>
              <a:cs typeface="Helvetica Neue Light"/>
              <a:sym typeface="Helvetica Neue Light"/>
            </a:endParaRPr>
          </a:p>
          <a:p>
            <a:pPr marL="731202" indent="-731202" algn="l">
              <a:lnSpc>
                <a:spcPts val="7400"/>
              </a:lnSpc>
              <a:spcBef>
                <a:spcPts val="2200"/>
              </a:spcBef>
              <a:buSzPct val="80000"/>
              <a:buBlip>
                <a:blip r:embed="rId5"/>
              </a:buBlip>
              <a:defRPr sz="4000">
                <a:solidFill>
                  <a:srgbClr val="FFFFFF"/>
                </a:solidFill>
                <a:latin typeface="Helvetica Neue"/>
                <a:ea typeface="Helvetica Neue"/>
                <a:cs typeface="Helvetica Neue"/>
                <a:sym typeface="Helvetica Neue"/>
              </a:defRPr>
            </a:pPr>
            <a:r>
              <a:rPr sz="4700">
                <a:latin typeface="Helvetica Neue Light"/>
                <a:ea typeface="Helvetica Neue Light"/>
                <a:cs typeface="Helvetica Neue Light"/>
                <a:sym typeface="Helvetica Neue Light"/>
              </a:rPr>
              <a:t>Si queremos que nuestros hijos </a:t>
            </a: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posean</a:t>
            </a:r>
            <a:r>
              <a:rPr sz="4700">
                <a:latin typeface="Helvetica Neue Light"/>
                <a:ea typeface="Helvetica Neue Light"/>
                <a:cs typeface="Helvetica Neue Light"/>
                <a:sym typeface="Helvetica Neue Light"/>
              </a:rPr>
              <a:t> el </a:t>
            </a: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bondadoso espíritu</a:t>
            </a:r>
            <a:r>
              <a:rPr sz="4700">
                <a:latin typeface="Helvetica Neue Light"/>
                <a:ea typeface="Helvetica Neue Light"/>
                <a:cs typeface="Helvetica Neue Light"/>
                <a:sym typeface="Helvetica Neue Light"/>
              </a:rPr>
              <a:t> de Jesús y la </a:t>
            </a:r>
            <a:r>
              <a:rPr sz="7100">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rPr>
              <a:t>ternura </a:t>
            </a:r>
            <a:r>
              <a:rPr sz="4700">
                <a:latin typeface="Helvetica Neue Light"/>
                <a:ea typeface="Helvetica Neue Light"/>
                <a:cs typeface="Helvetica Neue Light"/>
                <a:sym typeface="Helvetica Neue Light"/>
              </a:rPr>
              <a:t>que los ángeles manifiestan por nosotros</a:t>
            </a:r>
          </a:p>
        </p:txBody>
      </p:sp>
      <p:sp>
        <p:nvSpPr>
          <p:cNvPr id="247" name="—El DTG, 475 (1898). {1MCP 218.4}"/>
          <p:cNvSpPr txBox="1"/>
          <p:nvPr/>
        </p:nvSpPr>
        <p:spPr>
          <a:xfrm>
            <a:off x="13066568" y="12530579"/>
            <a:ext cx="7005397"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—El DTG, 475 (1898). {1MCP 218.4}</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49" name="Imagen" descr="Imagen"/>
          <p:cNvPicPr>
            <a:picLocks noChangeAspect="1"/>
          </p:cNvPicPr>
          <p:nvPr/>
        </p:nvPicPr>
        <p:blipFill>
          <a:blip r:embed="rId3">
            <a:extLst/>
          </a:blip>
          <a:stretch>
            <a:fillRect/>
          </a:stretch>
        </p:blipFill>
        <p:spPr>
          <a:xfrm>
            <a:off x="-2121655" y="3949479"/>
            <a:ext cx="20026828" cy="9503646"/>
          </a:xfrm>
          <a:prstGeom prst="rect">
            <a:avLst/>
          </a:prstGeom>
          <a:ln w="12700">
            <a:miter lim="400000"/>
          </a:ln>
        </p:spPr>
      </p:pic>
      <p:sp>
        <p:nvSpPr>
          <p:cNvPr id="250" name="Rectángulo redondeado"/>
          <p:cNvSpPr/>
          <p:nvPr/>
        </p:nvSpPr>
        <p:spPr>
          <a:xfrm>
            <a:off x="12346684" y="3168224"/>
            <a:ext cx="11271214" cy="7379552"/>
          </a:xfrm>
          <a:prstGeom prst="roundRect">
            <a:avLst>
              <a:gd name="adj" fmla="val 12470"/>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51" name="Rectángulo redondeado"/>
          <p:cNvSpPr/>
          <p:nvPr/>
        </p:nvSpPr>
        <p:spPr>
          <a:xfrm>
            <a:off x="637284" y="1909019"/>
            <a:ext cx="10046457" cy="7974327"/>
          </a:xfrm>
          <a:prstGeom prst="roundRect">
            <a:avLst>
              <a:gd name="adj" fmla="val 10740"/>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52" name="En la conducta de aquel que posee verdadero amor.…"/>
          <p:cNvSpPr txBox="1"/>
          <p:nvPr/>
        </p:nvSpPr>
        <p:spPr>
          <a:xfrm>
            <a:off x="996420" y="2388990"/>
            <a:ext cx="8353758" cy="70143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939800" indent="-939800" algn="l">
              <a:lnSpc>
                <a:spcPts val="6600"/>
              </a:lnSpc>
              <a:spcBef>
                <a:spcPts val="2200"/>
              </a:spcBef>
              <a:buSzPct val="80000"/>
              <a:buBlip>
                <a:blip r:embed="rId4"/>
              </a:buBlip>
              <a:defRPr sz="6100">
                <a:solidFill>
                  <a:srgbClr val="FFFFFF"/>
                </a:solidFill>
                <a:latin typeface="Helvetica Neue Light"/>
                <a:ea typeface="Helvetica Neue Light"/>
                <a:cs typeface="Helvetica Neue Light"/>
                <a:sym typeface="Helvetica Neue Light"/>
              </a:defRPr>
            </a:pPr>
            <a:r>
              <a:t>E</a:t>
            </a:r>
            <a:r>
              <a:rPr sz="6000"/>
              <a:t>n la </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conducta </a:t>
            </a:r>
            <a:r>
              <a:rPr sz="6000"/>
              <a:t>de aquel que</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 posee verdadero amor.</a:t>
            </a:r>
            <a:endParaRPr b="1" sz="7100">
              <a:effectLst>
                <a:outerShdw sx="100000" sy="100000" kx="0" ky="0" algn="b" rotWithShape="0" blurRad="25400" dist="63500" dir="18360000">
                  <a:srgbClr val="7F8081"/>
                </a:outerShdw>
              </a:effectLst>
              <a:latin typeface="Helvetica Neue"/>
              <a:ea typeface="Helvetica Neue"/>
              <a:cs typeface="Helvetica Neue"/>
              <a:sym typeface="Helvetica Neue"/>
            </a:endParaRPr>
          </a:p>
          <a:p>
            <a:pPr marL="1093865" indent="-1093865" algn="l">
              <a:lnSpc>
                <a:spcPts val="6600"/>
              </a:lnSpc>
              <a:spcBef>
                <a:spcPts val="5400"/>
              </a:spcBef>
              <a:buSzPct val="80000"/>
              <a:buBlip>
                <a:blip r:embed="rId4"/>
              </a:buBlip>
              <a:defRPr sz="6100">
                <a:solidFill>
                  <a:srgbClr val="FFFFFF"/>
                </a:solidFill>
                <a:latin typeface="Helvetica Neue Light"/>
                <a:ea typeface="Helvetica Neue Light"/>
                <a:cs typeface="Helvetica Neue Light"/>
                <a:sym typeface="Helvetica Neue Light"/>
              </a:defRPr>
            </a:pP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La modestia, la sencillez</a:t>
            </a:r>
            <a:endParaRPr b="1" sz="7100">
              <a:effectLst>
                <a:outerShdw sx="100000" sy="100000" kx="0" ky="0" algn="b" rotWithShape="0" blurRad="25400" dist="63500" dir="18360000">
                  <a:srgbClr val="7F8081"/>
                </a:outerShdw>
              </a:effectLst>
              <a:latin typeface="Helvetica Neue"/>
              <a:ea typeface="Helvetica Neue"/>
              <a:cs typeface="Helvetica Neue"/>
              <a:sym typeface="Helvetica Neue"/>
            </a:endParaRPr>
          </a:p>
          <a:p>
            <a:pPr marL="1093865" indent="-1093865" algn="l">
              <a:lnSpc>
                <a:spcPts val="7100"/>
              </a:lnSpc>
              <a:spcBef>
                <a:spcPts val="4100"/>
              </a:spcBef>
              <a:buSzPct val="80000"/>
              <a:buBlip>
                <a:blip r:embed="rId4"/>
              </a:buBlip>
              <a:defRPr sz="6100">
                <a:solidFill>
                  <a:srgbClr val="FFFFFF"/>
                </a:solidFill>
                <a:latin typeface="Helvetica Neue Light"/>
                <a:ea typeface="Helvetica Neue Light"/>
                <a:cs typeface="Helvetica Neue Light"/>
                <a:sym typeface="Helvetica Neue Light"/>
              </a:defRPr>
            </a:pP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La sinceridad</a:t>
            </a:r>
          </a:p>
        </p:txBody>
      </p:sp>
      <p:sp>
        <p:nvSpPr>
          <p:cNvPr id="253" name="—The RH, 25 de Sep de 1888; MJ, 324. {1MCP 219.2}"/>
          <p:cNvSpPr txBox="1"/>
          <p:nvPr/>
        </p:nvSpPr>
        <p:spPr>
          <a:xfrm>
            <a:off x="10571106" y="11844780"/>
            <a:ext cx="1047232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—The RH, 25 de Sep de 1888; MJ, 324. {1MCP 219.2}</a:t>
            </a:r>
          </a:p>
        </p:txBody>
      </p:sp>
      <p:sp>
        <p:nvSpPr>
          <p:cNvPr id="254" name="La gracia de Dios se mostrará"/>
          <p:cNvSpPr txBox="1"/>
          <p:nvPr/>
        </p:nvSpPr>
        <p:spPr>
          <a:xfrm>
            <a:off x="1991352" y="607965"/>
            <a:ext cx="12771969" cy="747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5700"/>
              </a:lnSpc>
              <a:spcBef>
                <a:spcPts val="1600"/>
              </a:spcBef>
              <a:defRPr i="1" sz="6100">
                <a:solidFill>
                  <a:srgbClr val="FFFFFF"/>
                </a:solidFill>
                <a:effectLst>
                  <a:outerShdw sx="100000" sy="100000" kx="0" ky="0" algn="b" rotWithShape="0" blurRad="25400" dist="63500" dir="18360000">
                    <a:srgbClr val="7F8081"/>
                  </a:outerShdw>
                </a:effectLst>
                <a:latin typeface="Times New Roman"/>
                <a:ea typeface="Times New Roman"/>
                <a:cs typeface="Times New Roman"/>
                <a:sym typeface="Times New Roman"/>
              </a:defRPr>
            </a:lvl1pPr>
          </a:lstStyle>
          <a:p>
            <a:pPr>
              <a:defRPr>
                <a:effectLst/>
              </a:defRPr>
            </a:pPr>
            <a:r>
              <a:rPr>
                <a:effectLst>
                  <a:outerShdw sx="100000" sy="100000" kx="0" ky="0" algn="b" rotWithShape="0" blurRad="25400" dist="63500" dir="18360000">
                    <a:srgbClr val="7F8081"/>
                  </a:outerShdw>
                </a:effectLst>
              </a:rPr>
              <a:t>La gracia de Dios se mostrará</a:t>
            </a:r>
          </a:p>
        </p:txBody>
      </p:sp>
      <p:sp>
        <p:nvSpPr>
          <p:cNvPr id="255" name="La moralidad y la religión,…"/>
          <p:cNvSpPr txBox="1"/>
          <p:nvPr/>
        </p:nvSpPr>
        <p:spPr>
          <a:xfrm>
            <a:off x="12805882" y="3904502"/>
            <a:ext cx="9336817" cy="59069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93865" indent="-1093865" algn="l">
              <a:lnSpc>
                <a:spcPts val="6600"/>
              </a:lnSpc>
              <a:spcBef>
                <a:spcPts val="2200"/>
              </a:spcBef>
              <a:buSzPct val="80000"/>
              <a:buBlip>
                <a:blip r:embed="rId4"/>
              </a:buBlip>
              <a:defRPr sz="6100">
                <a:solidFill>
                  <a:srgbClr val="FFFFFF"/>
                </a:solidFill>
                <a:latin typeface="Helvetica Neue Light"/>
                <a:ea typeface="Helvetica Neue Light"/>
                <a:cs typeface="Helvetica Neue Light"/>
                <a:sym typeface="Helvetica Neue Light"/>
              </a:defRPr>
            </a:pP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La moralidad y la religión,</a:t>
            </a:r>
            <a:endParaRPr b="1" sz="7100">
              <a:effectLst>
                <a:outerShdw sx="100000" sy="100000" kx="0" ky="0" algn="b" rotWithShape="0" blurRad="25400" dist="63500" dir="18360000">
                  <a:srgbClr val="7F8081"/>
                </a:outerShdw>
              </a:effectLst>
              <a:latin typeface="Helvetica Neue"/>
              <a:ea typeface="Helvetica Neue"/>
              <a:cs typeface="Helvetica Neue"/>
              <a:sym typeface="Helvetica Neue"/>
            </a:endParaRPr>
          </a:p>
          <a:p>
            <a:pPr marL="1093865" indent="-1093865" algn="l">
              <a:lnSpc>
                <a:spcPts val="6600"/>
              </a:lnSpc>
              <a:spcBef>
                <a:spcPts val="2200"/>
              </a:spcBef>
              <a:buSzPct val="80000"/>
              <a:buBlip>
                <a:blip r:embed="rId4"/>
              </a:buBlip>
              <a:defRPr sz="6100">
                <a:solidFill>
                  <a:srgbClr val="FFFFFF"/>
                </a:solidFill>
                <a:latin typeface="Helvetica Neue Light"/>
                <a:ea typeface="Helvetica Neue Light"/>
                <a:cs typeface="Helvetica Neue Light"/>
                <a:sym typeface="Helvetica Neue Light"/>
              </a:defRPr>
            </a:pP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Caracterizarán</a:t>
            </a:r>
            <a:r>
              <a:rPr sz="6000"/>
              <a:t> cada paso </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hacia </a:t>
            </a:r>
            <a:r>
              <a:rPr sz="6000"/>
              <a:t>la </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alianza </a:t>
            </a:r>
            <a:r>
              <a:rPr sz="6000"/>
              <a:t>del matrimonio.</a:t>
            </a:r>
          </a:p>
        </p:txBody>
      </p:sp>
      <p:pic>
        <p:nvPicPr>
          <p:cNvPr id="256" name="Imagen" descr="Imagen"/>
          <p:cNvPicPr>
            <a:picLocks noChangeAspect="1"/>
          </p:cNvPicPr>
          <p:nvPr/>
        </p:nvPicPr>
        <p:blipFill>
          <a:blip r:embed="rId5">
            <a:extLst/>
          </a:blip>
          <a:stretch>
            <a:fillRect/>
          </a:stretch>
        </p:blipFill>
        <p:spPr>
          <a:xfrm>
            <a:off x="8422013" y="6126623"/>
            <a:ext cx="5406374" cy="4739354"/>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58" name="Rectángulo redondeado"/>
          <p:cNvSpPr/>
          <p:nvPr/>
        </p:nvSpPr>
        <p:spPr>
          <a:xfrm>
            <a:off x="12245084" y="4850160"/>
            <a:ext cx="10193500" cy="5285145"/>
          </a:xfrm>
          <a:prstGeom prst="roundRect">
            <a:avLst>
              <a:gd name="adj" fmla="val 15746"/>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59" name="Rectángulo redondeado"/>
          <p:cNvSpPr/>
          <p:nvPr/>
        </p:nvSpPr>
        <p:spPr>
          <a:xfrm>
            <a:off x="1145284" y="4850160"/>
            <a:ext cx="9762295" cy="5617684"/>
          </a:xfrm>
          <a:prstGeom prst="roundRect">
            <a:avLst>
              <a:gd name="adj" fmla="val 14814"/>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60" name="no es pasión"/>
          <p:cNvSpPr txBox="1"/>
          <p:nvPr/>
        </p:nvSpPr>
        <p:spPr>
          <a:xfrm>
            <a:off x="5290236" y="2570357"/>
            <a:ext cx="14413128" cy="12041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58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no es pasión</a:t>
            </a:r>
          </a:p>
        </p:txBody>
      </p:sp>
      <p:sp>
        <p:nvSpPr>
          <p:cNvPr id="261" name="Una planta de origen celestial.…"/>
          <p:cNvSpPr txBox="1"/>
          <p:nvPr/>
        </p:nvSpPr>
        <p:spPr>
          <a:xfrm>
            <a:off x="1549664" y="5272332"/>
            <a:ext cx="8953535" cy="47733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93865" indent="-1093865" algn="l">
              <a:lnSpc>
                <a:spcPts val="6600"/>
              </a:lnSpc>
              <a:spcBef>
                <a:spcPts val="2200"/>
              </a:spcBef>
              <a:buSzPct val="80000"/>
              <a:buBlip>
                <a:blip r:embed="rId3"/>
              </a:buBlip>
              <a:defRPr sz="6100">
                <a:solidFill>
                  <a:srgbClr val="FFFFFF"/>
                </a:solidFill>
                <a:latin typeface="Helvetica Neue Light"/>
                <a:ea typeface="Helvetica Neue Light"/>
                <a:cs typeface="Helvetica Neue Light"/>
                <a:sym typeface="Helvetica Neue Light"/>
              </a:defRPr>
            </a:pP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Una planta de origen celestial.</a:t>
            </a:r>
            <a:endParaRPr b="1" sz="7100">
              <a:effectLst>
                <a:outerShdw sx="100000" sy="100000" kx="0" ky="0" algn="b" rotWithShape="0" blurRad="25400" dist="63500" dir="18360000">
                  <a:srgbClr val="7F8081"/>
                </a:outerShdw>
              </a:effectLst>
              <a:latin typeface="Helvetica Neue"/>
              <a:ea typeface="Helvetica Neue"/>
              <a:cs typeface="Helvetica Neue"/>
              <a:sym typeface="Helvetica Neue"/>
            </a:endParaRPr>
          </a:p>
          <a:p>
            <a:pPr marL="1093865" indent="-1093865" algn="l">
              <a:lnSpc>
                <a:spcPts val="6600"/>
              </a:lnSpc>
              <a:spcBef>
                <a:spcPts val="2200"/>
              </a:spcBef>
              <a:buSzPct val="80000"/>
              <a:buBlip>
                <a:blip r:embed="rId3"/>
              </a:buBlip>
              <a:defRPr sz="6100">
                <a:solidFill>
                  <a:srgbClr val="FFFFFF"/>
                </a:solidFill>
                <a:latin typeface="Helvetica Neue Light"/>
                <a:ea typeface="Helvetica Neue Light"/>
                <a:cs typeface="Helvetica Neue Light"/>
                <a:sym typeface="Helvetica Neue Light"/>
              </a:defRPr>
            </a:pP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No es irrazonable, no es ciego. Es puro y santo. </a:t>
            </a:r>
          </a:p>
        </p:txBody>
      </p:sp>
      <p:sp>
        <p:nvSpPr>
          <p:cNvPr id="262" name="TS 3:265. {1MCP 211.1}"/>
          <p:cNvSpPr txBox="1"/>
          <p:nvPr/>
        </p:nvSpPr>
        <p:spPr>
          <a:xfrm>
            <a:off x="18194320" y="13089380"/>
            <a:ext cx="4725493"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TS 3:265. {1MCP 211.1}</a:t>
            </a:r>
          </a:p>
        </p:txBody>
      </p:sp>
      <p:sp>
        <p:nvSpPr>
          <p:cNvPr id="263" name="Pero la pasión del corazón carnal es otra cosa. Mientras el amor puro dará participación a Dios en todos sus planes y estará en perfecta armonía con el Espíritu de Dios, la pasión será terca, irreflexiva, irrazonable, desafiante de toda sujeción, y hará "/>
          <p:cNvSpPr txBox="1"/>
          <p:nvPr/>
        </p:nvSpPr>
        <p:spPr>
          <a:xfrm>
            <a:off x="11370187" y="5137577"/>
            <a:ext cx="9657294" cy="43105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1104582" indent="-1104582" algn="l">
              <a:lnSpc>
                <a:spcPts val="7400"/>
              </a:lnSpc>
              <a:spcBef>
                <a:spcPts val="1900"/>
              </a:spcBef>
              <a:buSzPct val="80000"/>
              <a:buBlip>
                <a:blip r:embed="rId3"/>
              </a:buBlip>
              <a:defRPr sz="7100">
                <a:solidFill>
                  <a:srgbClr val="FFFFFF"/>
                </a:solidFill>
                <a:effectLst>
                  <a:outerShdw sx="100000" sy="100000" kx="0" ky="0" algn="b" rotWithShape="0" blurRad="12700" dist="63500" dir="18900000">
                    <a:srgbClr val="939393"/>
                  </a:outerShdw>
                </a:effectLst>
                <a:latin typeface="Helvetica Neue Black Condensed"/>
                <a:ea typeface="Helvetica Neue Black Condensed"/>
                <a:cs typeface="Helvetica Neue Black Condensed"/>
                <a:sym typeface="Helvetica Neue Black Condensed"/>
              </a:defRPr>
            </a:lvl1pPr>
          </a:lstStyle>
          <a:p>
            <a:pPr/>
            <a:r>
              <a:t>Pero la pasión del corazón carnal es otra cosa. Mientras el amor puro dará participación a Dios en todos sus planes y estará en perfecta armonía con el Espíritu de Dios, la pasión será terca, irreflexiva, irrazonable, desafiante de toda sujeción, y hará un ídolo del objeto de su elección.</a:t>
            </a:r>
          </a:p>
        </p:txBody>
      </p:sp>
      <p:sp>
        <p:nvSpPr>
          <p:cNvPr id="264" name="El amor es:"/>
          <p:cNvSpPr txBox="1"/>
          <p:nvPr/>
        </p:nvSpPr>
        <p:spPr>
          <a:xfrm>
            <a:off x="2423152" y="3960765"/>
            <a:ext cx="5720096" cy="845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5700"/>
              </a:lnSpc>
              <a:spcBef>
                <a:spcPts val="1600"/>
              </a:spcBef>
              <a:defRPr i="1" sz="6100">
                <a:solidFill>
                  <a:srgbClr val="FFFFFF"/>
                </a:solidFill>
                <a:effectLst>
                  <a:outerShdw sx="100000" sy="100000" kx="0" ky="0" algn="b" rotWithShape="0" blurRad="25400" dist="63500" dir="18360000">
                    <a:srgbClr val="7F8081"/>
                  </a:outerShdw>
                </a:effectLst>
                <a:latin typeface="Times New Roman"/>
                <a:ea typeface="Times New Roman"/>
                <a:cs typeface="Times New Roman"/>
                <a:sym typeface="Times New Roman"/>
              </a:defRPr>
            </a:lvl1pPr>
          </a:lstStyle>
          <a:p>
            <a:pPr>
              <a:defRPr>
                <a:effectLst/>
              </a:defRPr>
            </a:pPr>
            <a:r>
              <a:rPr>
                <a:effectLst>
                  <a:outerShdw sx="100000" sy="100000" kx="0" ky="0" algn="b" rotWithShape="0" blurRad="25400" dist="63500" dir="18360000">
                    <a:srgbClr val="7F8081"/>
                  </a:outerShdw>
                </a:effectLst>
              </a:rPr>
              <a:t>El amor es:</a:t>
            </a:r>
          </a:p>
        </p:txBody>
      </p:sp>
      <p:sp>
        <p:nvSpPr>
          <p:cNvPr id="265" name="Pero la excelencia y el valor del amor puro consisten en su eficiencia para hacer solamente el bien."/>
          <p:cNvSpPr txBox="1"/>
          <p:nvPr/>
        </p:nvSpPr>
        <p:spPr>
          <a:xfrm>
            <a:off x="1623797" y="10956118"/>
            <a:ext cx="21746006" cy="2364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5700"/>
              </a:lnSpc>
              <a:spcBef>
                <a:spcPts val="1600"/>
              </a:spcBef>
              <a:defRPr sz="6100">
                <a:solidFill>
                  <a:srgbClr val="FFFFFF"/>
                </a:solidFill>
                <a:effectLst>
                  <a:outerShdw sx="100000" sy="100000" kx="0" ky="0" algn="b" rotWithShape="0" blurRad="25400" dist="63500" dir="18360000">
                    <a:srgbClr val="7F8081"/>
                  </a:outerShdw>
                </a:effectLst>
                <a:latin typeface="Helvetica Neue Light"/>
                <a:ea typeface="Helvetica Neue Light"/>
                <a:cs typeface="Helvetica Neue Light"/>
                <a:sym typeface="Helvetica Neue Light"/>
              </a:defRPr>
            </a:lvl1pPr>
          </a:lstStyle>
          <a:p>
            <a:pPr>
              <a:defRPr>
                <a:effectLst/>
              </a:defRPr>
            </a:pPr>
            <a:r>
              <a:rPr>
                <a:effectLst>
                  <a:outerShdw sx="100000" sy="100000" kx="0" ky="0" algn="b" rotWithShape="0" blurRad="25400" dist="63500" dir="18360000">
                    <a:srgbClr val="7F8081"/>
                  </a:outerShdw>
                </a:effectLst>
              </a:rPr>
              <a:t>Pero la excelencia y el valor del amor puro consisten en su eficiencia para hacer solamente el bien.</a:t>
            </a:r>
          </a:p>
        </p:txBody>
      </p:sp>
      <p:sp>
        <p:nvSpPr>
          <p:cNvPr id="266" name="El AMOR"/>
          <p:cNvSpPr txBox="1"/>
          <p:nvPr/>
        </p:nvSpPr>
        <p:spPr>
          <a:xfrm>
            <a:off x="9860053" y="804504"/>
            <a:ext cx="5273494" cy="15796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El AMOR</a:t>
            </a:r>
          </a:p>
        </p:txBody>
      </p:sp>
      <p:sp>
        <p:nvSpPr>
          <p:cNvPr id="267" name="Pero la pasión del corazón carnal es otra cosa."/>
          <p:cNvSpPr txBox="1"/>
          <p:nvPr/>
        </p:nvSpPr>
        <p:spPr>
          <a:xfrm>
            <a:off x="11840202" y="3960765"/>
            <a:ext cx="11610812" cy="8456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5700"/>
              </a:lnSpc>
              <a:spcBef>
                <a:spcPts val="1600"/>
              </a:spcBef>
              <a:defRPr i="1" sz="6100">
                <a:solidFill>
                  <a:srgbClr val="FFFFFF"/>
                </a:solidFill>
                <a:effectLst>
                  <a:outerShdw sx="100000" sy="100000" kx="0" ky="0" algn="b" rotWithShape="0" blurRad="25400" dist="63500" dir="18360000">
                    <a:srgbClr val="7F8081"/>
                  </a:outerShdw>
                </a:effectLst>
                <a:latin typeface="Times New Roman"/>
                <a:ea typeface="Times New Roman"/>
                <a:cs typeface="Times New Roman"/>
                <a:sym typeface="Times New Roman"/>
              </a:defRPr>
            </a:lvl1pPr>
          </a:lstStyle>
          <a:p>
            <a:pPr>
              <a:defRPr>
                <a:effectLst/>
              </a:defRPr>
            </a:pPr>
            <a:r>
              <a:rPr>
                <a:effectLst>
                  <a:outerShdw sx="100000" sy="100000" kx="0" ky="0" algn="b" rotWithShape="0" blurRad="25400" dist="63500" dir="18360000">
                    <a:srgbClr val="7F8081"/>
                  </a:outerShdw>
                </a:effectLst>
              </a:rPr>
              <a:t>Pero la pasión del corazón carnal es otra cosa.</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69" name="Rectángulo redondeado"/>
          <p:cNvSpPr/>
          <p:nvPr/>
        </p:nvSpPr>
        <p:spPr>
          <a:xfrm>
            <a:off x="1379489" y="3787568"/>
            <a:ext cx="21751326" cy="5447027"/>
          </a:xfrm>
          <a:prstGeom prst="roundRect">
            <a:avLst>
              <a:gd name="adj" fmla="val 16083"/>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70" name="Prepara para el matrimonio de éxito"/>
          <p:cNvSpPr txBox="1"/>
          <p:nvPr/>
        </p:nvSpPr>
        <p:spPr>
          <a:xfrm>
            <a:off x="4012943" y="1719522"/>
            <a:ext cx="17352286" cy="23645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4200">
              <a:lnSpc>
                <a:spcPct val="700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pPr>
            <a:r>
              <a:rPr spc="-76" sz="7600">
                <a:latin typeface="Helvetica Neue Light"/>
                <a:ea typeface="Helvetica Neue Light"/>
                <a:cs typeface="Helvetica Neue Light"/>
                <a:sym typeface="Helvetica Neue Light"/>
              </a:rPr>
              <a:t>Prepara para el </a:t>
            </a:r>
            <a:r>
              <a:t>matrimonio </a:t>
            </a:r>
            <a:r>
              <a:rPr spc="-76" sz="7600">
                <a:latin typeface="Helvetica Neue Light"/>
                <a:ea typeface="Helvetica Neue Light"/>
                <a:cs typeface="Helvetica Neue Light"/>
                <a:sym typeface="Helvetica Neue Light"/>
              </a:rPr>
              <a:t>de</a:t>
            </a:r>
            <a:r>
              <a:t> éxito</a:t>
            </a:r>
          </a:p>
        </p:txBody>
      </p:sp>
      <p:sp>
        <p:nvSpPr>
          <p:cNvPr id="271" name="El amor verdadero es un principio santo y elevado:…"/>
          <p:cNvSpPr txBox="1"/>
          <p:nvPr/>
        </p:nvSpPr>
        <p:spPr>
          <a:xfrm>
            <a:off x="2083858" y="4193567"/>
            <a:ext cx="20825884" cy="132528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gn="l">
              <a:lnSpc>
                <a:spcPts val="6600"/>
              </a:lnSpc>
              <a:spcBef>
                <a:spcPts val="2200"/>
              </a:spcBef>
              <a:defRPr b="1" sz="6000">
                <a:solidFill>
                  <a:srgbClr val="2B2B2B"/>
                </a:solidFill>
                <a:latin typeface="Helvetica Neue"/>
                <a:ea typeface="Helvetica Neue"/>
                <a:cs typeface="Helvetica Neue"/>
                <a:sym typeface="Helvetica Neue"/>
              </a:defRPr>
            </a:pPr>
            <a:r>
              <a:t>El amor verdadero es un principio santo y elevado:</a:t>
            </a:r>
          </a:p>
          <a:p>
            <a:pPr marL="939800" indent="-939800" algn="l">
              <a:lnSpc>
                <a:spcPts val="6600"/>
              </a:lnSpc>
              <a:spcBef>
                <a:spcPts val="2200"/>
              </a:spcBef>
              <a:buClr>
                <a:srgbClr val="FFFFFF"/>
              </a:buClr>
              <a:buSzPct val="80000"/>
              <a:buBlip>
                <a:blip r:embed="rId3"/>
              </a:buBlip>
              <a:defRPr sz="6100">
                <a:solidFill>
                  <a:srgbClr val="2B2B2B"/>
                </a:solidFill>
                <a:latin typeface="Helvetica Neue Light"/>
                <a:ea typeface="Helvetica Neue Light"/>
                <a:cs typeface="Helvetica Neue Light"/>
                <a:sym typeface="Helvetica Neue Light"/>
              </a:defRPr>
            </a:pPr>
            <a:r>
              <a:t>Muy diferente en su </a:t>
            </a:r>
            <a:r>
              <a:rPr b="1" sz="7100">
                <a:solidFill>
                  <a:srgbClr val="FFFFFF"/>
                </a:solidFill>
                <a:effectLst>
                  <a:outerShdw sx="100000" sy="100000" kx="0" ky="0" algn="b" rotWithShape="0" blurRad="25400" dist="63500" dir="18360000">
                    <a:srgbClr val="7F8081"/>
                  </a:outerShdw>
                </a:effectLst>
                <a:latin typeface="Helvetica Neue"/>
                <a:ea typeface="Helvetica Neue"/>
                <a:cs typeface="Helvetica Neue"/>
                <a:sym typeface="Helvetica Neue"/>
              </a:rPr>
              <a:t>carácter al amor despertado por el impulso</a:t>
            </a:r>
            <a:endParaRPr b="1" sz="7100">
              <a:solidFill>
                <a:srgbClr val="FFFFFF"/>
              </a:solidFill>
              <a:effectLst>
                <a:outerShdw sx="100000" sy="100000" kx="0" ky="0" algn="b" rotWithShape="0" blurRad="25400" dist="63500" dir="18360000">
                  <a:srgbClr val="7F8081"/>
                </a:outerShdw>
              </a:effectLst>
              <a:latin typeface="Helvetica Neue"/>
              <a:ea typeface="Helvetica Neue"/>
              <a:cs typeface="Helvetica Neue"/>
              <a:sym typeface="Helvetica Neue"/>
            </a:endParaRPr>
          </a:p>
          <a:p>
            <a:pPr marL="1093865" indent="-1093865" algn="l">
              <a:lnSpc>
                <a:spcPts val="6600"/>
              </a:lnSpc>
              <a:spcBef>
                <a:spcPts val="2200"/>
              </a:spcBef>
              <a:buClr>
                <a:srgbClr val="FFFFFF"/>
              </a:buClr>
              <a:buSzPct val="80000"/>
              <a:buBlip>
                <a:blip r:embed="rId3"/>
              </a:buBlip>
              <a:defRPr sz="6100">
                <a:solidFill>
                  <a:srgbClr val="2B2B2B"/>
                </a:solidFill>
                <a:latin typeface="Helvetica Neue Light"/>
                <a:ea typeface="Helvetica Neue Light"/>
                <a:cs typeface="Helvetica Neue Light"/>
                <a:sym typeface="Helvetica Neue Light"/>
              </a:defRPr>
            </a:pPr>
            <a:r>
              <a:rPr b="1" sz="7100">
                <a:solidFill>
                  <a:srgbClr val="FFFFFF"/>
                </a:solidFill>
                <a:effectLst>
                  <a:outerShdw sx="100000" sy="100000" kx="0" ky="0" algn="b" rotWithShape="0" blurRad="25400" dist="63500" dir="18360000">
                    <a:srgbClr val="7F8081"/>
                  </a:outerShdw>
                </a:effectLst>
                <a:latin typeface="Helvetica Neue"/>
                <a:ea typeface="Helvetica Neue"/>
                <a:cs typeface="Helvetica Neue"/>
                <a:sym typeface="Helvetica Neue"/>
              </a:rPr>
              <a:t>Muere de repente cuando es severamente probado.</a:t>
            </a:r>
          </a:p>
        </p:txBody>
      </p:sp>
      <p:sp>
        <p:nvSpPr>
          <p:cNvPr id="272" name="TS 3:265. {1MCP 213.1}"/>
          <p:cNvSpPr txBox="1"/>
          <p:nvPr/>
        </p:nvSpPr>
        <p:spPr>
          <a:xfrm>
            <a:off x="18092720" y="12657580"/>
            <a:ext cx="4725493"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TS 3:265. {1MCP 213.1}</a:t>
            </a:r>
          </a:p>
        </p:txBody>
      </p:sp>
      <p:sp>
        <p:nvSpPr>
          <p:cNvPr id="273" name="El AMOR"/>
          <p:cNvSpPr txBox="1"/>
          <p:nvPr/>
        </p:nvSpPr>
        <p:spPr>
          <a:xfrm>
            <a:off x="10407939" y="741597"/>
            <a:ext cx="5273494" cy="15796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El AMOR</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75" name="Rectángulo redondeado"/>
          <p:cNvSpPr/>
          <p:nvPr/>
        </p:nvSpPr>
        <p:spPr>
          <a:xfrm>
            <a:off x="2320381" y="2541282"/>
            <a:ext cx="18772382" cy="8226243"/>
          </a:xfrm>
          <a:prstGeom prst="roundRect">
            <a:avLst>
              <a:gd name="adj" fmla="val 11009"/>
            </a:avLst>
          </a:prstGeom>
          <a:solidFill>
            <a:schemeClr val="accent1">
              <a:satOff val="-11282"/>
              <a:lumOff val="-36858"/>
            </a:schemeClr>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76" name="—HPyP, 174 (1890). {1MCP 219.3}"/>
          <p:cNvSpPr txBox="1"/>
          <p:nvPr/>
        </p:nvSpPr>
        <p:spPr>
          <a:xfrm>
            <a:off x="15542915" y="12329391"/>
            <a:ext cx="6675502"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—HPyP, 174 (1890). {1MCP 219.3}</a:t>
            </a:r>
          </a:p>
        </p:txBody>
      </p:sp>
      <p:sp>
        <p:nvSpPr>
          <p:cNvPr id="277" name="Mediante la fidelidad al deber en la casa paterna, los jóvenes deben prepararse para formar su propio hogar. Practiquen allí la abnegación propia, la amabilidad, la cortesía y la compasión del cristianismo."/>
          <p:cNvSpPr txBox="1"/>
          <p:nvPr/>
        </p:nvSpPr>
        <p:spPr>
          <a:xfrm>
            <a:off x="3399780" y="3498521"/>
            <a:ext cx="16613585" cy="67189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nSpc>
                <a:spcPts val="10000"/>
              </a:lnSpc>
              <a:defRPr i="1" sz="5800">
                <a:solidFill>
                  <a:srgbClr val="FFFFFF"/>
                </a:solidFill>
                <a:latin typeface="Times New Roman"/>
                <a:ea typeface="Times New Roman"/>
                <a:cs typeface="Times New Roman"/>
                <a:sym typeface="Times New Roman"/>
              </a:defRPr>
            </a:pPr>
            <a:r>
              <a:rPr b="1" spc="-360" sz="9000">
                <a:effectLst>
                  <a:outerShdw sx="100000" sy="100000" kx="0" ky="0" algn="b" rotWithShape="0" blurRad="25400" dist="63500" dir="18900000">
                    <a:srgbClr val="C1C1C1"/>
                  </a:outerShdw>
                </a:effectLst>
              </a:rPr>
              <a:t>Mediante la fidelidad </a:t>
            </a:r>
            <a:r>
              <a:rPr i="0" sz="6800"/>
              <a:t>al deber en la casa paterna</a:t>
            </a:r>
            <a:r>
              <a:t>, los jóvenes </a:t>
            </a:r>
            <a:r>
              <a:rPr b="1" spc="-360" sz="9000">
                <a:effectLst>
                  <a:outerShdw sx="100000" sy="100000" kx="0" ky="0" algn="b" rotWithShape="0" blurRad="25400" dist="63500" dir="18900000">
                    <a:srgbClr val="C1C1C1"/>
                  </a:outerShdw>
                </a:effectLst>
              </a:rPr>
              <a:t>deben prepararse</a:t>
            </a:r>
            <a:r>
              <a:rPr b="1" spc="-288" sz="7200">
                <a:effectLst>
                  <a:outerShdw sx="100000" sy="100000" kx="0" ky="0" algn="b" rotWithShape="0" blurRad="25400" dist="63500" dir="18900000">
                    <a:srgbClr val="C1C1C1"/>
                  </a:outerShdw>
                </a:effectLst>
              </a:rPr>
              <a:t> </a:t>
            </a:r>
            <a:r>
              <a:rPr i="0" spc="-272" sz="6800"/>
              <a:t>para formar su propio hogar.</a:t>
            </a:r>
            <a:r>
              <a:rPr b="1" spc="-288" sz="7200">
                <a:effectLst>
                  <a:outerShdw sx="100000" sy="100000" kx="0" ky="0" algn="b" rotWithShape="0" blurRad="25400" dist="63500" dir="18900000">
                    <a:srgbClr val="C1C1C1"/>
                  </a:outerShdw>
                </a:effectLst>
              </a:rPr>
              <a:t> </a:t>
            </a:r>
            <a:r>
              <a:rPr b="1" spc="-360" sz="9000">
                <a:effectLst>
                  <a:outerShdw sx="100000" sy="100000" kx="0" ky="0" algn="b" rotWithShape="0" blurRad="25400" dist="63500" dir="18900000">
                    <a:srgbClr val="C1C1C1"/>
                  </a:outerShdw>
                </a:effectLst>
              </a:rPr>
              <a:t>Practiquen </a:t>
            </a:r>
            <a:r>
              <a:rPr i="0" spc="-272" sz="6800"/>
              <a:t>allí la </a:t>
            </a:r>
            <a:r>
              <a:rPr b="1" spc="-360" sz="9000">
                <a:effectLst>
                  <a:outerShdw sx="100000" sy="100000" kx="0" ky="0" algn="b" rotWithShape="0" blurRad="25400" dist="63500" dir="18900000">
                    <a:srgbClr val="C1C1C1"/>
                  </a:outerShdw>
                </a:effectLst>
              </a:rPr>
              <a:t>abnegación propia</a:t>
            </a:r>
            <a:r>
              <a:t>, la </a:t>
            </a:r>
            <a:r>
              <a:rPr b="1" spc="-360" sz="9000">
                <a:effectLst>
                  <a:outerShdw sx="100000" sy="100000" kx="0" ky="0" algn="b" rotWithShape="0" blurRad="25400" dist="63500" dir="18900000">
                    <a:srgbClr val="C1C1C1"/>
                  </a:outerShdw>
                </a:effectLst>
              </a:rPr>
              <a:t>amabilidad</a:t>
            </a:r>
            <a:r>
              <a:t>, la </a:t>
            </a:r>
            <a:r>
              <a:rPr b="1" spc="-360" sz="9000">
                <a:effectLst>
                  <a:outerShdw sx="100000" sy="100000" kx="0" ky="0" algn="b" rotWithShape="0" blurRad="25400" dist="63500" dir="18900000">
                    <a:srgbClr val="C1C1C1"/>
                  </a:outerShdw>
                </a:effectLst>
              </a:rPr>
              <a:t>cortesía </a:t>
            </a:r>
            <a:r>
              <a:t>y la </a:t>
            </a:r>
            <a:r>
              <a:rPr b="1" spc="-360" sz="9000">
                <a:effectLst>
                  <a:outerShdw sx="100000" sy="100000" kx="0" ky="0" algn="b" rotWithShape="0" blurRad="25400" dist="63500" dir="18900000">
                    <a:srgbClr val="C1C1C1"/>
                  </a:outerShdw>
                </a:effectLst>
              </a:rPr>
              <a:t>compasión</a:t>
            </a:r>
            <a:r>
              <a:t> del cristianismo.</a:t>
            </a:r>
          </a:p>
        </p:txBody>
      </p:sp>
      <p:pic>
        <p:nvPicPr>
          <p:cNvPr id="278" name="Imagen" descr="Imagen"/>
          <p:cNvPicPr>
            <a:picLocks noChangeAspect="1"/>
          </p:cNvPicPr>
          <p:nvPr/>
        </p:nvPicPr>
        <p:blipFill>
          <a:blip r:embed="rId3">
            <a:extLst/>
          </a:blip>
          <a:stretch>
            <a:fillRect/>
          </a:stretch>
        </p:blipFill>
        <p:spPr>
          <a:xfrm>
            <a:off x="770969" y="-1765"/>
            <a:ext cx="10700862" cy="8080730"/>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80" name="—HPyP, 174 (1890). {1MCP 219.3}"/>
          <p:cNvSpPr txBox="1"/>
          <p:nvPr/>
        </p:nvSpPr>
        <p:spPr>
          <a:xfrm>
            <a:off x="15542915" y="12329391"/>
            <a:ext cx="6675502"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—HPyP, 174 (1890). {1MCP 219.3}</a:t>
            </a:r>
          </a:p>
        </p:txBody>
      </p:sp>
      <p:sp>
        <p:nvSpPr>
          <p:cNvPr id="281" name="El amor se conservará vivo en el corazón, y los que salgan de un hogar como este para ponerse al frente de su propia familia, sabrán llenar de felicidad a la persona que escogieron por compañero o compañera de su vida. Entonces el matrimonio, en vez de s"/>
          <p:cNvSpPr txBox="1"/>
          <p:nvPr/>
        </p:nvSpPr>
        <p:spPr>
          <a:xfrm>
            <a:off x="4068415" y="3816779"/>
            <a:ext cx="16247170" cy="75633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nSpc>
                <a:spcPts val="8200"/>
              </a:lnSpc>
              <a:defRPr i="1" sz="5800">
                <a:solidFill>
                  <a:srgbClr val="FFFFFF"/>
                </a:solidFill>
                <a:latin typeface="Times New Roman"/>
                <a:ea typeface="Times New Roman"/>
                <a:cs typeface="Times New Roman"/>
                <a:sym typeface="Times New Roman"/>
              </a:defRPr>
            </a:pPr>
            <a:r>
              <a:rPr b="1" spc="-360" sz="9000">
                <a:effectLst>
                  <a:outerShdw sx="100000" sy="100000" kx="0" ky="0" algn="b" rotWithShape="0" blurRad="25400" dist="63500" dir="18900000">
                    <a:srgbClr val="C1C1C1"/>
                  </a:outerShdw>
                </a:effectLst>
              </a:rPr>
              <a:t>El amor se conservará vivo en el corazón</a:t>
            </a:r>
            <a:r>
              <a:rPr sz="4900">
                <a:latin typeface="Helvetica Neue"/>
                <a:ea typeface="Helvetica Neue"/>
                <a:cs typeface="Helvetica Neue"/>
                <a:sym typeface="Helvetica Neue"/>
              </a:rPr>
              <a:t>,</a:t>
            </a:r>
            <a:r>
              <a:rPr i="0" sz="4900">
                <a:latin typeface="Helvetica Neue Thin"/>
                <a:ea typeface="Helvetica Neue Thin"/>
                <a:cs typeface="Helvetica Neue Thin"/>
                <a:sym typeface="Helvetica Neue Thin"/>
              </a:rPr>
              <a:t> y los que </a:t>
            </a:r>
            <a:r>
              <a:rPr i="0" sz="7100">
                <a:effectLst>
                  <a:outerShdw sx="100000" sy="100000" kx="0" ky="0" algn="b" rotWithShape="0" blurRad="25400" dist="63500" dir="18900000">
                    <a:srgbClr val="939393"/>
                  </a:outerShdw>
                </a:effectLst>
                <a:latin typeface="Helvetica Neue Black Condensed"/>
                <a:ea typeface="Helvetica Neue Black Condensed"/>
                <a:cs typeface="Helvetica Neue Black Condensed"/>
                <a:sym typeface="Helvetica Neue Black Condensed"/>
              </a:rPr>
              <a:t>salgan de un hogar </a:t>
            </a:r>
            <a:r>
              <a:rPr i="0" sz="4900">
                <a:latin typeface="Helvetica Neue Thin"/>
                <a:ea typeface="Helvetica Neue Thin"/>
                <a:cs typeface="Helvetica Neue Thin"/>
                <a:sym typeface="Helvetica Neue Thin"/>
              </a:rPr>
              <a:t>como este para </a:t>
            </a:r>
            <a:r>
              <a:rPr i="0" sz="7100">
                <a:effectLst>
                  <a:outerShdw sx="100000" sy="100000" kx="0" ky="0" algn="b" rotWithShape="0" blurRad="25400" dist="63500" dir="18900000">
                    <a:srgbClr val="939393"/>
                  </a:outerShdw>
                </a:effectLst>
                <a:latin typeface="Helvetica Neue Black Condensed"/>
                <a:ea typeface="Helvetica Neue Black Condensed"/>
                <a:cs typeface="Helvetica Neue Black Condensed"/>
                <a:sym typeface="Helvetica Neue Black Condensed"/>
              </a:rPr>
              <a:t>ponerse al frente de su propia familia</a:t>
            </a:r>
            <a:r>
              <a:rPr i="0" sz="4900">
                <a:latin typeface="Helvetica Neue Thin"/>
                <a:ea typeface="Helvetica Neue Thin"/>
                <a:cs typeface="Helvetica Neue Thin"/>
                <a:sym typeface="Helvetica Neue Thin"/>
              </a:rPr>
              <a:t>, sabrán</a:t>
            </a:r>
            <a:r>
              <a:rPr i="0" sz="7100">
                <a:effectLst>
                  <a:outerShdw sx="100000" sy="100000" kx="0" ky="0" algn="b" rotWithShape="0" blurRad="25400" dist="63500" dir="18900000">
                    <a:srgbClr val="939393"/>
                  </a:outerShdw>
                </a:effectLst>
                <a:latin typeface="Helvetica Neue Black Condensed"/>
                <a:ea typeface="Helvetica Neue Black Condensed"/>
                <a:cs typeface="Helvetica Neue Black Condensed"/>
                <a:sym typeface="Helvetica Neue Black Condensed"/>
              </a:rPr>
              <a:t> llenar </a:t>
            </a:r>
            <a:r>
              <a:rPr i="0" sz="4900">
                <a:latin typeface="Helvetica Neue Thin"/>
                <a:ea typeface="Helvetica Neue Thin"/>
                <a:cs typeface="Helvetica Neue Thin"/>
                <a:sym typeface="Helvetica Neue Thin"/>
              </a:rPr>
              <a:t>de </a:t>
            </a:r>
            <a:r>
              <a:rPr i="0" sz="7100">
                <a:effectLst>
                  <a:outerShdw sx="100000" sy="100000" kx="0" ky="0" algn="b" rotWithShape="0" blurRad="25400" dist="63500" dir="18900000">
                    <a:srgbClr val="939393"/>
                  </a:outerShdw>
                </a:effectLst>
                <a:latin typeface="Helvetica Neue Black Condensed"/>
                <a:ea typeface="Helvetica Neue Black Condensed"/>
                <a:cs typeface="Helvetica Neue Black Condensed"/>
                <a:sym typeface="Helvetica Neue Black Condensed"/>
              </a:rPr>
              <a:t>felicidad</a:t>
            </a:r>
            <a:r>
              <a:rPr i="0" sz="4900">
                <a:latin typeface="Helvetica Neue Thin"/>
                <a:ea typeface="Helvetica Neue Thin"/>
                <a:cs typeface="Helvetica Neue Thin"/>
                <a:sym typeface="Helvetica Neue Thin"/>
              </a:rPr>
              <a:t> a la persona que escogieron por compañero o compañera de su vida. Entonces el matrimonio, en vez de ser el fin del amor, será su verdadero principio.</a:t>
            </a:r>
          </a:p>
        </p:txBody>
      </p:sp>
      <p:pic>
        <p:nvPicPr>
          <p:cNvPr id="282" name="Imagen" descr="Imagen"/>
          <p:cNvPicPr>
            <a:picLocks noChangeAspect="1"/>
          </p:cNvPicPr>
          <p:nvPr/>
        </p:nvPicPr>
        <p:blipFill>
          <a:blip r:embed="rId3">
            <a:extLst/>
          </a:blip>
          <a:stretch>
            <a:fillRect/>
          </a:stretch>
        </p:blipFill>
        <p:spPr>
          <a:xfrm>
            <a:off x="2269569" y="887235"/>
            <a:ext cx="10700862" cy="8080730"/>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84" name="Galería de imágenes" descr="Galería de imágenes"/>
          <p:cNvPicPr>
            <a:picLocks noChangeAspect="1"/>
          </p:cNvPicPr>
          <p:nvPr/>
        </p:nvPicPr>
        <p:blipFill>
          <a:blip r:embed="rId3">
            <a:extLst/>
          </a:blip>
          <a:srcRect l="3033" t="0" r="3033" b="0"/>
          <a:stretch>
            <a:fillRect/>
          </a:stretch>
        </p:blipFill>
        <p:spPr>
          <a:xfrm>
            <a:off x="182569" y="5592217"/>
            <a:ext cx="11863871" cy="8075612"/>
          </a:xfrm>
          <a:prstGeom prst="rect">
            <a:avLst/>
          </a:prstGeom>
          <a:ln w="12700">
            <a:miter lim="400000"/>
          </a:ln>
        </p:spPr>
      </p:pic>
      <p:sp>
        <p:nvSpPr>
          <p:cNvPr id="285" name="Rectángulo"/>
          <p:cNvSpPr/>
          <p:nvPr/>
        </p:nvSpPr>
        <p:spPr>
          <a:xfrm>
            <a:off x="11235680" y="4242868"/>
            <a:ext cx="11700471" cy="8868097"/>
          </a:xfrm>
          <a:prstGeom prst="rect">
            <a:avLst/>
          </a:prstGeom>
          <a:gradFill>
            <a:gsLst>
              <a:gs pos="0">
                <a:srgbClr val="8F5816"/>
              </a:gs>
              <a:gs pos="100000">
                <a:srgbClr val="DA912C"/>
              </a:gs>
            </a:gsLst>
            <a:lin ang="5400000"/>
          </a:gradFill>
          <a:ln w="12700">
            <a:miter lim="400000"/>
          </a:ln>
          <a:effectLst>
            <a:outerShdw sx="100000" sy="100000" kx="0" ky="0" algn="b" rotWithShape="0" blurRad="190500" dist="127000" dir="5400000">
              <a:schemeClr val="accent1"/>
            </a:outerShdw>
          </a:effectLst>
        </p:spPr>
        <p:txBody>
          <a:bodyPr lIns="50800" tIns="50800" rIns="50800" bIns="50800" anchor="ctr"/>
          <a:lstStyle/>
          <a:p>
            <a:pPr algn="l">
              <a:lnSpc>
                <a:spcPts val="5700"/>
              </a:lnSpc>
              <a:defRPr>
                <a:solidFill>
                  <a:srgbClr val="FFFFFF"/>
                </a:solidFill>
              </a:defRPr>
            </a:pPr>
          </a:p>
        </p:txBody>
      </p:sp>
      <p:sp>
        <p:nvSpPr>
          <p:cNvPr id="286" name="El amor y la disciplina propia unen a la familia"/>
          <p:cNvSpPr txBox="1"/>
          <p:nvPr/>
        </p:nvSpPr>
        <p:spPr>
          <a:xfrm>
            <a:off x="3143489" y="905155"/>
            <a:ext cx="18706622" cy="1860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02412">
              <a:lnSpc>
                <a:spcPct val="70000"/>
              </a:lnSpc>
              <a:defRPr spc="-77" sz="7740">
                <a:solidFill>
                  <a:srgbClr val="FFFFFF"/>
                </a:solidFill>
                <a:effectLst>
                  <a:outerShdw sx="100000" sy="100000" kx="0" ky="0" algn="b" rotWithShape="0" blurRad="21844" dist="54610" dir="18900000">
                    <a:srgbClr val="773B04"/>
                  </a:outerShdw>
                </a:effectLst>
                <a:latin typeface="Helvetica Neue Black Condensed"/>
                <a:ea typeface="Helvetica Neue Black Condensed"/>
                <a:cs typeface="Helvetica Neue Black Condensed"/>
                <a:sym typeface="Helvetica Neue Black Condensed"/>
              </a:defRPr>
            </a:lvl1pPr>
          </a:lstStyle>
          <a:p>
            <a:pPr/>
            <a:r>
              <a:t>El amor y la disciplina propia unen a la familia</a:t>
            </a:r>
          </a:p>
        </p:txBody>
      </p:sp>
      <p:sp>
        <p:nvSpPr>
          <p:cNvPr id="287" name="-HPyP, 174 (1890). {1MCP 219.4}"/>
          <p:cNvSpPr txBox="1"/>
          <p:nvPr/>
        </p:nvSpPr>
        <p:spPr>
          <a:xfrm>
            <a:off x="17202932" y="12759180"/>
            <a:ext cx="6403468"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-HPyP, 174 (1890). {1MCP 219.4}</a:t>
            </a:r>
          </a:p>
        </p:txBody>
      </p:sp>
      <p:sp>
        <p:nvSpPr>
          <p:cNvPr id="288" name="Manifestar en su propio carácter…"/>
          <p:cNvSpPr txBox="1"/>
          <p:nvPr/>
        </p:nvSpPr>
        <p:spPr>
          <a:xfrm>
            <a:off x="10080803" y="4477830"/>
            <a:ext cx="12893518" cy="83981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219200" indent="-1092200" algn="l">
              <a:lnSpc>
                <a:spcPts val="7600"/>
              </a:lnSpc>
              <a:spcBef>
                <a:spcPts val="800"/>
              </a:spcBef>
              <a:buSzPct val="80000"/>
              <a:buBlip>
                <a:blip r:embed="rId4"/>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Manifestar en su propio carácter </a:t>
            </a:r>
          </a:p>
          <a:p>
            <a:pPr marL="1219200" indent="-1092200" algn="l">
              <a:lnSpc>
                <a:spcPts val="7600"/>
              </a:lnSpc>
              <a:spcBef>
                <a:spcPts val="800"/>
              </a:spcBef>
              <a:buSzPct val="80000"/>
              <a:buBlip>
                <a:blip r:embed="rId4"/>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En su vida doméstica el amor y la benevolencia </a:t>
            </a:r>
          </a:p>
          <a:p>
            <a:pPr marL="1219200" indent="-1092200" algn="l">
              <a:lnSpc>
                <a:spcPts val="7600"/>
              </a:lnSpc>
              <a:spcBef>
                <a:spcPts val="800"/>
              </a:spcBef>
              <a:buSzPct val="80000"/>
              <a:buBlip>
                <a:blip r:embed="rId4"/>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Llenen el hogar de alegría.</a:t>
            </a:r>
          </a:p>
          <a:p>
            <a:pPr marL="1219200" indent="-1092200" algn="l">
              <a:lnSpc>
                <a:spcPts val="7600"/>
              </a:lnSpc>
              <a:spcBef>
                <a:spcPts val="800"/>
              </a:spcBef>
              <a:buSzPct val="80000"/>
              <a:buBlip>
                <a:blip r:embed="rId4"/>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Tendrá más valor que tierras y dinero para sus hijos</a:t>
            </a:r>
          </a:p>
          <a:p>
            <a:pPr marL="1219200" indent="-1092200" algn="l">
              <a:lnSpc>
                <a:spcPts val="7600"/>
              </a:lnSpc>
              <a:spcBef>
                <a:spcPts val="800"/>
              </a:spcBef>
              <a:buSzPct val="80000"/>
              <a:buBlip>
                <a:blip r:embed="rId4"/>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Cultiven en sus corazones el amor al hogar</a:t>
            </a:r>
          </a:p>
        </p:txBody>
      </p:sp>
      <p:sp>
        <p:nvSpPr>
          <p:cNvPr id="289" name="Procuren los padres"/>
          <p:cNvSpPr txBox="1"/>
          <p:nvPr/>
        </p:nvSpPr>
        <p:spPr>
          <a:xfrm>
            <a:off x="1538118" y="2703707"/>
            <a:ext cx="12251573" cy="1459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9200"/>
              </a:lnSpc>
              <a:spcBef>
                <a:spcPts val="2200"/>
              </a:spcBef>
              <a:defRPr b="1" i="1" sz="6300">
                <a:solidFill>
                  <a:srgbClr val="FFFFFF"/>
                </a:solidFill>
                <a:latin typeface="Times New Roman"/>
                <a:ea typeface="Times New Roman"/>
                <a:cs typeface="Times New Roman"/>
                <a:sym typeface="Times New Roman"/>
              </a:defRPr>
            </a:lvl1pPr>
          </a:lstStyle>
          <a:p>
            <a:pPr/>
            <a:r>
              <a:t>Procuren los padres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91" name="Rectángulo"/>
          <p:cNvSpPr/>
          <p:nvPr/>
        </p:nvSpPr>
        <p:spPr>
          <a:xfrm>
            <a:off x="1721941" y="2961580"/>
            <a:ext cx="20130493" cy="7040167"/>
          </a:xfrm>
          <a:prstGeom prst="rect">
            <a:avLst/>
          </a:prstGeom>
          <a:gradFill>
            <a:gsLst>
              <a:gs pos="0">
                <a:srgbClr val="B06C1C"/>
              </a:gs>
              <a:gs pos="100000">
                <a:srgbClr val="DA912C"/>
              </a:gs>
            </a:gsLst>
            <a:lin ang="5400000"/>
          </a:gradFill>
          <a:ln w="12700">
            <a:miter lim="400000"/>
          </a:ln>
          <a:effectLst>
            <a:outerShdw sx="100000" sy="100000" kx="0" ky="0" algn="b" rotWithShape="0" blurRad="190500" dist="8455" dir="5400000">
              <a:srgbClr val="663206"/>
            </a:outerShdw>
          </a:effectLst>
        </p:spPr>
        <p:txBody>
          <a:bodyPr lIns="50800" tIns="50800" rIns="50800" bIns="50800" anchor="ctr"/>
          <a:lstStyle/>
          <a:p>
            <a:pPr algn="l">
              <a:lnSpc>
                <a:spcPts val="5700"/>
              </a:lnSpc>
              <a:defRPr>
                <a:solidFill>
                  <a:srgbClr val="FFFFFF"/>
                </a:solidFill>
              </a:defRPr>
            </a:pPr>
          </a:p>
        </p:txBody>
      </p:sp>
      <p:sp>
        <p:nvSpPr>
          <p:cNvPr id="292" name="El amor y la disciplina propia unen a la familia"/>
          <p:cNvSpPr txBox="1"/>
          <p:nvPr/>
        </p:nvSpPr>
        <p:spPr>
          <a:xfrm>
            <a:off x="3143489" y="905155"/>
            <a:ext cx="18706622" cy="1860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02412">
              <a:lnSpc>
                <a:spcPct val="70000"/>
              </a:lnSpc>
              <a:defRPr spc="-77" sz="7740">
                <a:solidFill>
                  <a:srgbClr val="FFFFFF"/>
                </a:solidFill>
                <a:effectLst>
                  <a:outerShdw sx="100000" sy="100000" kx="0" ky="0" algn="b" rotWithShape="0" blurRad="21844" dist="54610" dir="18900000">
                    <a:srgbClr val="773B04"/>
                  </a:outerShdw>
                </a:effectLst>
                <a:latin typeface="Helvetica Neue Black Condensed"/>
                <a:ea typeface="Helvetica Neue Black Condensed"/>
                <a:cs typeface="Helvetica Neue Black Condensed"/>
                <a:sym typeface="Helvetica Neue Black Condensed"/>
              </a:defRPr>
            </a:lvl1pPr>
          </a:lstStyle>
          <a:p>
            <a:pPr/>
            <a:r>
              <a:t>El amor y la disciplina propia unen a la familia</a:t>
            </a:r>
          </a:p>
        </p:txBody>
      </p:sp>
      <p:sp>
        <p:nvSpPr>
          <p:cNvPr id="293" name="-HPyP, 174 (1890). {1MCP 219.4}"/>
          <p:cNvSpPr txBox="1"/>
          <p:nvPr/>
        </p:nvSpPr>
        <p:spPr>
          <a:xfrm>
            <a:off x="17202932" y="12759180"/>
            <a:ext cx="6403468"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-HPyP, 174 (1890). {1MCP 219.4}</a:t>
            </a:r>
          </a:p>
        </p:txBody>
      </p:sp>
      <p:sp>
        <p:nvSpPr>
          <p:cNvPr id="294" name="Manifestar en su propio carácter…"/>
          <p:cNvSpPr txBox="1"/>
          <p:nvPr/>
        </p:nvSpPr>
        <p:spPr>
          <a:xfrm>
            <a:off x="2197079" y="4253567"/>
            <a:ext cx="19989842" cy="58652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723900" indent="-596900" algn="l">
              <a:lnSpc>
                <a:spcPts val="7600"/>
              </a:lnSpc>
              <a:spcBef>
                <a:spcPts val="800"/>
              </a:spcBef>
              <a:buSzPct val="80000"/>
              <a:buBlip>
                <a:blip r:embed="rId3"/>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Manifestar en su propio carácter </a:t>
            </a:r>
          </a:p>
          <a:p>
            <a:pPr marL="723900" indent="-596900" algn="l">
              <a:lnSpc>
                <a:spcPts val="7600"/>
              </a:lnSpc>
              <a:spcBef>
                <a:spcPts val="800"/>
              </a:spcBef>
              <a:buSzPct val="80000"/>
              <a:buBlip>
                <a:blip r:embed="rId3"/>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En su vida doméstica el amor y la benevolencia </a:t>
            </a:r>
          </a:p>
          <a:p>
            <a:pPr marL="723900" indent="-596900" algn="l">
              <a:lnSpc>
                <a:spcPts val="7600"/>
              </a:lnSpc>
              <a:spcBef>
                <a:spcPts val="800"/>
              </a:spcBef>
              <a:buSzPct val="80000"/>
              <a:buBlip>
                <a:blip r:embed="rId3"/>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Llenen el hogar de alegría.</a:t>
            </a:r>
          </a:p>
          <a:p>
            <a:pPr marL="723900" indent="-596900" algn="l">
              <a:lnSpc>
                <a:spcPts val="7600"/>
              </a:lnSpc>
              <a:spcBef>
                <a:spcPts val="800"/>
              </a:spcBef>
              <a:buSzPct val="80000"/>
              <a:buBlip>
                <a:blip r:embed="rId3"/>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Tendrá más valor que tierras y dinero para sus hijos</a:t>
            </a:r>
          </a:p>
          <a:p>
            <a:pPr marL="723900" indent="-596900" algn="l">
              <a:lnSpc>
                <a:spcPts val="7600"/>
              </a:lnSpc>
              <a:spcBef>
                <a:spcPts val="800"/>
              </a:spcBef>
              <a:buSzPct val="80000"/>
              <a:buBlip>
                <a:blip r:embed="rId3"/>
              </a:buBlip>
              <a:defRPr b="1" sz="5400">
                <a:solidFill>
                  <a:srgbClr val="FFFFFF"/>
                </a:solidFill>
                <a:effectLst>
                  <a:outerShdw sx="100000" sy="100000" kx="0" ky="0" algn="b" rotWithShape="0" blurRad="25400" dist="63500" dir="18420000">
                    <a:srgbClr val="626262"/>
                  </a:outerShdw>
                </a:effectLst>
                <a:latin typeface="Helvetica Neue"/>
                <a:ea typeface="Helvetica Neue"/>
                <a:cs typeface="Helvetica Neue"/>
                <a:sym typeface="Helvetica Neue"/>
              </a:defRPr>
            </a:pPr>
            <a:r>
              <a:t>Cultiven en sus corazones el amor al hogar</a:t>
            </a:r>
          </a:p>
        </p:txBody>
      </p:sp>
      <p:sp>
        <p:nvSpPr>
          <p:cNvPr id="295" name="Procuren los padres"/>
          <p:cNvSpPr txBox="1"/>
          <p:nvPr/>
        </p:nvSpPr>
        <p:spPr>
          <a:xfrm>
            <a:off x="1538118" y="2703707"/>
            <a:ext cx="12251573" cy="1459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9200"/>
              </a:lnSpc>
              <a:spcBef>
                <a:spcPts val="2200"/>
              </a:spcBef>
              <a:defRPr b="1" i="1" sz="6300">
                <a:solidFill>
                  <a:srgbClr val="FFFFFF"/>
                </a:solidFill>
                <a:latin typeface="Times New Roman"/>
                <a:ea typeface="Times New Roman"/>
                <a:cs typeface="Times New Roman"/>
                <a:sym typeface="Times New Roman"/>
              </a:defRPr>
            </a:lvl1pPr>
          </a:lstStyle>
          <a:p>
            <a:pPr/>
            <a:r>
              <a:t>Procuren los padres</a:t>
            </a:r>
          </a:p>
        </p:txBody>
      </p:sp>
      <p:sp>
        <p:nvSpPr>
          <p:cNvPr id="296" name="Para que puedan mirar hacia atrás, hacia el hogar de su niñez, y ver en él un lugar de paz y felicidad, superado únicamente por el cielo."/>
          <p:cNvSpPr txBox="1"/>
          <p:nvPr/>
        </p:nvSpPr>
        <p:spPr>
          <a:xfrm>
            <a:off x="1165254" y="10456518"/>
            <a:ext cx="21243867" cy="196492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5700"/>
              </a:lnSpc>
              <a:defRPr>
                <a:solidFill>
                  <a:srgbClr val="FFFFFF"/>
                </a:solidFill>
                <a:effectLst>
                  <a:outerShdw sx="100000" sy="100000" kx="0" ky="0" algn="b" rotWithShape="0" blurRad="25400" dist="63500" dir="18420000">
                    <a:srgbClr val="626262"/>
                  </a:outerShdw>
                </a:effectLst>
                <a:latin typeface="Helvetica Neue Thin"/>
                <a:ea typeface="Helvetica Neue Thin"/>
                <a:cs typeface="Helvetica Neue Thin"/>
                <a:sym typeface="Helvetica Neue Thin"/>
              </a:defRPr>
            </a:lvl1pPr>
          </a:lstStyle>
          <a:p>
            <a:pPr/>
            <a:r>
              <a:t>Para que puedan mirar hacia atrás, hacia el hogar de su niñez, y ver en él un lugar de paz y felicidad, superado únicamente por el cielo.</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98" name="Rectángulo redondeado"/>
          <p:cNvSpPr/>
          <p:nvPr/>
        </p:nvSpPr>
        <p:spPr>
          <a:xfrm>
            <a:off x="10946624" y="3292446"/>
            <a:ext cx="12404689" cy="9546845"/>
          </a:xfrm>
          <a:prstGeom prst="roundRect">
            <a:avLst>
              <a:gd name="adj" fmla="val 8128"/>
            </a:avLst>
          </a:prstGeom>
          <a:solidFill>
            <a:srgbClr val="555555"/>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99" name="El amor verdadero y puro es precioso.…"/>
          <p:cNvSpPr txBox="1"/>
          <p:nvPr/>
        </p:nvSpPr>
        <p:spPr>
          <a:xfrm>
            <a:off x="11373337" y="3839441"/>
            <a:ext cx="12090617" cy="93137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876300" indent="-749300" algn="l">
              <a:lnSpc>
                <a:spcPts val="7400"/>
              </a:lnSpc>
              <a:spcBef>
                <a:spcPts val="1700"/>
              </a:spcBef>
              <a:buSzPct val="80000"/>
              <a:buBlip>
                <a:blip r:embed="rId3"/>
              </a:buBlip>
              <a:defRPr sz="6300">
                <a:solidFill>
                  <a:srgbClr val="FFFFFF"/>
                </a:solidFill>
                <a:latin typeface="Helvetica Neue Light"/>
                <a:ea typeface="Helvetica Neue Light"/>
                <a:cs typeface="Helvetica Neue Light"/>
                <a:sym typeface="Helvetica Neue Light"/>
              </a:defRPr>
            </a:pPr>
            <a:r>
              <a:t>El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amor verdadero</a:t>
            </a:r>
            <a:r>
              <a:t> y</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 puro</a:t>
            </a:r>
            <a:r>
              <a:t> es precioso.</a:t>
            </a:r>
          </a:p>
          <a:p>
            <a:pPr marL="876300" indent="-749300" algn="l">
              <a:lnSpc>
                <a:spcPts val="7400"/>
              </a:lnSpc>
              <a:spcBef>
                <a:spcPts val="1700"/>
              </a:spcBef>
              <a:buSzPct val="80000"/>
              <a:buBlip>
                <a:blip r:embed="rId3"/>
              </a:buBlip>
              <a:defRPr sz="6300">
                <a:solidFill>
                  <a:srgbClr val="FFFFFF"/>
                </a:solidFill>
                <a:latin typeface="Helvetica Neue Light"/>
                <a:ea typeface="Helvetica Neue Light"/>
                <a:cs typeface="Helvetica Neue Light"/>
                <a:sym typeface="Helvetica Neue Light"/>
              </a:defRPr>
            </a:pPr>
            <a:r>
              <a:t>Es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celestial</a:t>
            </a:r>
            <a:r>
              <a:t> en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su influencia</a:t>
            </a:r>
            <a:r>
              <a:t>.</a:t>
            </a:r>
          </a:p>
          <a:p>
            <a:pPr marL="876300" indent="-749300" algn="l">
              <a:lnSpc>
                <a:spcPts val="7400"/>
              </a:lnSpc>
              <a:spcBef>
                <a:spcPts val="1700"/>
              </a:spcBef>
              <a:buSzPct val="80000"/>
              <a:buBlip>
                <a:blip r:embed="rId3"/>
              </a:buBlip>
              <a:defRPr sz="6300">
                <a:solidFill>
                  <a:srgbClr val="FFFFFF"/>
                </a:solidFill>
                <a:latin typeface="Helvetica Neue Light"/>
                <a:ea typeface="Helvetica Neue Light"/>
                <a:cs typeface="Helvetica Neue Light"/>
                <a:sym typeface="Helvetica Neue Light"/>
              </a:defRPr>
            </a:pPr>
            <a:r>
              <a:t>Es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profundo </a:t>
            </a:r>
            <a:r>
              <a:t>y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permanent</a:t>
            </a:r>
            <a:r>
              <a:t>e.</a:t>
            </a:r>
          </a:p>
          <a:p>
            <a:pPr marL="769257" indent="-642257" algn="l">
              <a:lnSpc>
                <a:spcPts val="7400"/>
              </a:lnSpc>
              <a:spcBef>
                <a:spcPts val="1700"/>
              </a:spcBef>
              <a:buSzPct val="80000"/>
              <a:buBlip>
                <a:blip r:embed="rId3"/>
              </a:buBlip>
              <a:defRPr sz="63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No es espasmódico</a:t>
            </a:r>
            <a:r>
              <a:t> en sus manifestaciones.</a:t>
            </a:r>
          </a:p>
          <a:p>
            <a:pPr marL="769257" indent="-642257" algn="l">
              <a:lnSpc>
                <a:spcPts val="7400"/>
              </a:lnSpc>
              <a:spcBef>
                <a:spcPts val="1700"/>
              </a:spcBef>
              <a:buSzPct val="80000"/>
              <a:buBlip>
                <a:blip r:embed="rId3"/>
              </a:buBlip>
              <a:defRPr sz="63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No es</a:t>
            </a:r>
            <a:r>
              <a:t> una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pasión egoísta</a:t>
            </a:r>
            <a:r>
              <a:t>.</a:t>
            </a:r>
          </a:p>
          <a:p>
            <a:pPr marL="769257" indent="-642257" algn="l">
              <a:lnSpc>
                <a:spcPts val="7400"/>
              </a:lnSpc>
              <a:spcBef>
                <a:spcPts val="1700"/>
              </a:spcBef>
              <a:buSzPct val="80000"/>
              <a:buBlip>
                <a:blip r:embed="rId3"/>
              </a:buBlip>
              <a:defRPr sz="63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Lleva fruto</a:t>
            </a:r>
            <a:r>
              <a:t>.</a:t>
            </a:r>
          </a:p>
        </p:txBody>
      </p:sp>
      <p:sp>
        <p:nvSpPr>
          <p:cNvPr id="300" name="{1MCP 214.1"/>
          <p:cNvSpPr txBox="1"/>
          <p:nvPr/>
        </p:nvSpPr>
        <p:spPr>
          <a:xfrm>
            <a:off x="20224648" y="12050344"/>
            <a:ext cx="262910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{1MCP 214.1</a:t>
            </a:r>
          </a:p>
        </p:txBody>
      </p:sp>
      <p:sp>
        <p:nvSpPr>
          <p:cNvPr id="301" name="Características del…"/>
          <p:cNvSpPr txBox="1"/>
          <p:nvPr/>
        </p:nvSpPr>
        <p:spPr>
          <a:xfrm>
            <a:off x="3834200" y="525398"/>
            <a:ext cx="17325200" cy="26157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49148">
              <a:lnSpc>
                <a:spcPts val="9400"/>
              </a:lnSpc>
              <a:defRPr spc="-84" sz="8460">
                <a:solidFill>
                  <a:srgbClr val="FFFFFF"/>
                </a:solidFill>
                <a:effectLst>
                  <a:outerShdw sx="100000" sy="100000" kx="0" ky="0" algn="b" rotWithShape="0" blurRad="23876" dist="59689" dir="18900000">
                    <a:srgbClr val="7F8081"/>
                  </a:outerShdw>
                </a:effectLst>
                <a:latin typeface="Helvetica Neue Black Condensed"/>
                <a:ea typeface="Helvetica Neue Black Condensed"/>
                <a:cs typeface="Helvetica Neue Black Condensed"/>
                <a:sym typeface="Helvetica Neue Black Condensed"/>
              </a:defRPr>
            </a:pPr>
            <a:r>
              <a:rPr spc="0" sz="8836"/>
              <a:t>Características</a:t>
            </a:r>
            <a:r>
              <a:rPr spc="-65" sz="6580">
                <a:latin typeface="Helvetica Neue Light"/>
                <a:ea typeface="Helvetica Neue Light"/>
                <a:cs typeface="Helvetica Neue Light"/>
                <a:sym typeface="Helvetica Neue Light"/>
              </a:rPr>
              <a:t> del </a:t>
            </a:r>
            <a:endParaRPr spc="-65" sz="6580">
              <a:latin typeface="Helvetica Neue Light"/>
              <a:ea typeface="Helvetica Neue Light"/>
              <a:cs typeface="Helvetica Neue Light"/>
              <a:sym typeface="Helvetica Neue Light"/>
            </a:endParaRPr>
          </a:p>
          <a:p>
            <a:pPr defTabSz="549148">
              <a:lnSpc>
                <a:spcPts val="9400"/>
              </a:lnSpc>
              <a:defRPr spc="-84" sz="8460">
                <a:solidFill>
                  <a:srgbClr val="FFFFFF"/>
                </a:solidFill>
                <a:effectLst>
                  <a:outerShdw sx="100000" sy="100000" kx="0" ky="0" algn="b" rotWithShape="0" blurRad="23876" dist="59689" dir="18900000">
                    <a:srgbClr val="7F8081"/>
                  </a:outerShdw>
                </a:effectLst>
                <a:latin typeface="Helvetica Neue Black Condensed"/>
                <a:ea typeface="Helvetica Neue Black Condensed"/>
                <a:cs typeface="Helvetica Neue Black Condensed"/>
                <a:sym typeface="Helvetica Neue Black Condensed"/>
              </a:defRPr>
            </a:pPr>
            <a:r>
              <a:rPr spc="-111" sz="11186"/>
              <a:t>amor verdadero</a:t>
            </a:r>
          </a:p>
        </p:txBody>
      </p:sp>
      <p:sp>
        <p:nvSpPr>
          <p:cNvPr id="302" name="Consejo para un esposo obstinado:"/>
          <p:cNvSpPr txBox="1"/>
          <p:nvPr/>
        </p:nvSpPr>
        <p:spPr>
          <a:xfrm>
            <a:off x="191112" y="3633289"/>
            <a:ext cx="11301776" cy="7831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4600">
                <a:solidFill>
                  <a:srgbClr val="FFFFFF"/>
                </a:solidFill>
                <a:latin typeface="Helvetica Neue Light"/>
                <a:ea typeface="Helvetica Neue Light"/>
                <a:cs typeface="Helvetica Neue Light"/>
                <a:sym typeface="Helvetica Neue Light"/>
              </a:defRPr>
            </a:pPr>
            <a:r>
              <a:t>Consejo para un esposo obstinado:</a:t>
            </a:r>
          </a:p>
        </p:txBody>
      </p:sp>
      <p:pic>
        <p:nvPicPr>
          <p:cNvPr id="303" name="Imagen" descr="Imagen"/>
          <p:cNvPicPr>
            <a:picLocks noChangeAspect="1"/>
          </p:cNvPicPr>
          <p:nvPr/>
        </p:nvPicPr>
        <p:blipFill>
          <a:blip r:embed="rId4">
            <a:extLst/>
          </a:blip>
          <a:srcRect l="2439" t="0" r="0" b="11228"/>
          <a:stretch>
            <a:fillRect/>
          </a:stretch>
        </p:blipFill>
        <p:spPr>
          <a:xfrm>
            <a:off x="-224817" y="4908582"/>
            <a:ext cx="11612111" cy="8776365"/>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9" name="PortadA MENTEcaracterPer.png" descr="PortadA MENTEcaracterPer.png"/>
          <p:cNvPicPr>
            <a:picLocks noChangeAspect="1"/>
          </p:cNvPicPr>
          <p:nvPr/>
        </p:nvPicPr>
        <p:blipFill>
          <a:blip r:embed="rId2">
            <a:extLst/>
          </a:blip>
          <a:srcRect l="0" t="963" r="0" b="0"/>
          <a:stretch>
            <a:fillRect/>
          </a:stretch>
        </p:blipFill>
        <p:spPr>
          <a:xfrm>
            <a:off x="2640419" y="614846"/>
            <a:ext cx="8064798" cy="12864606"/>
          </a:xfrm>
          <a:prstGeom prst="rect">
            <a:avLst/>
          </a:prstGeom>
          <a:ln w="12700">
            <a:miter lim="400000"/>
          </a:ln>
        </p:spPr>
      </p:pic>
      <p:grpSp>
        <p:nvGrpSpPr>
          <p:cNvPr id="182" name="Grupo"/>
          <p:cNvGrpSpPr/>
          <p:nvPr/>
        </p:nvGrpSpPr>
        <p:grpSpPr>
          <a:xfrm>
            <a:off x="14263340" y="1913228"/>
            <a:ext cx="8164515" cy="5158919"/>
            <a:chOff x="0" y="0"/>
            <a:chExt cx="8164514" cy="5158917"/>
          </a:xfrm>
        </p:grpSpPr>
        <p:pic>
          <p:nvPicPr>
            <p:cNvPr id="180" name="Imagen" descr="Imagen"/>
            <p:cNvPicPr>
              <a:picLocks noChangeAspect="1"/>
            </p:cNvPicPr>
            <p:nvPr/>
          </p:nvPicPr>
          <p:blipFill>
            <a:blip r:embed="rId3">
              <a:extLst/>
            </a:blip>
            <a:stretch>
              <a:fillRect/>
            </a:stretch>
          </p:blipFill>
          <p:spPr>
            <a:xfrm>
              <a:off x="0" y="1352194"/>
              <a:ext cx="8164515" cy="3806724"/>
            </a:xfrm>
            <a:prstGeom prst="rect">
              <a:avLst/>
            </a:prstGeom>
            <a:ln w="12700" cap="flat">
              <a:noFill/>
              <a:miter lim="400000"/>
            </a:ln>
            <a:effectLst/>
          </p:spPr>
        </p:pic>
        <p:pic>
          <p:nvPicPr>
            <p:cNvPr id="181" name="LOGO MINMUJER.png" descr="LOGO MINMUJER.png"/>
            <p:cNvPicPr>
              <a:picLocks noChangeAspect="1"/>
            </p:cNvPicPr>
            <p:nvPr/>
          </p:nvPicPr>
          <p:blipFill>
            <a:blip r:embed="rId4">
              <a:extLst/>
            </a:blip>
            <a:srcRect l="632" t="0" r="632" b="0"/>
            <a:stretch>
              <a:fillRect/>
            </a:stretch>
          </p:blipFill>
          <p:spPr>
            <a:xfrm>
              <a:off x="1767163" y="0"/>
              <a:ext cx="4630435" cy="2140474"/>
            </a:xfrm>
            <a:prstGeom prst="rect">
              <a:avLst/>
            </a:prstGeom>
            <a:ln w="12700" cap="flat">
              <a:noFill/>
              <a:miter lim="400000"/>
            </a:ln>
            <a:effectLst>
              <a:outerShdw sx="100000" sy="100000" kx="0" ky="0" algn="b" rotWithShape="0" blurRad="254000" dist="127000" dir="5400000">
                <a:srgbClr val="000000">
                  <a:alpha val="70000"/>
                </a:srgbClr>
              </a:outerShdw>
            </a:effectLst>
          </p:spPr>
        </p:pic>
      </p:grpSp>
      <p:sp>
        <p:nvSpPr>
          <p:cNvPr id="183" name="Seminario  basado en el libro Mente, Carácter y Personalidad…"/>
          <p:cNvSpPr txBox="1"/>
          <p:nvPr/>
        </p:nvSpPr>
        <p:spPr>
          <a:xfrm>
            <a:off x="15020439" y="41984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sp>
        <p:nvSpPr>
          <p:cNvPr id="184" name="Seminario  basado en el libro Mente, Carácter y Personalidad…"/>
          <p:cNvSpPr txBox="1"/>
          <p:nvPr/>
        </p:nvSpPr>
        <p:spPr>
          <a:xfrm>
            <a:off x="41131641" y="2776084"/>
            <a:ext cx="6650317" cy="283001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1pPr>
            <a:lvl2pPr>
              <a:lnSpc>
                <a:spcPts val="3900"/>
              </a:lnSpc>
              <a:spcBef>
                <a:spcPts val="1200"/>
              </a:spcBef>
              <a:defRPr cap="small" sz="2600">
                <a:solidFill>
                  <a:srgbClr val="FFFFFF"/>
                </a:solidFill>
                <a:effectLst>
                  <a:outerShdw sx="100000" sy="100000" kx="0" ky="0" algn="b" rotWithShape="0" blurRad="12700" dist="38100" dir="18900000">
                    <a:srgbClr val="8981F0"/>
                  </a:outerShdw>
                </a:effectLst>
                <a:latin typeface="Helvetica Light"/>
                <a:ea typeface="Helvetica Light"/>
                <a:cs typeface="Helvetica Light"/>
                <a:sym typeface="Helvetica Light"/>
              </a:defRPr>
            </a:lvl2pPr>
          </a:lstStyle>
          <a:p>
            <a:pPr/>
            <a:r>
              <a:t>Seminario  basado en el libro Mente, Carácter y Personalidad</a:t>
            </a:r>
          </a:p>
          <a:p>
            <a:pPr lvl="1"/>
            <a:r>
              <a:t>Autor: Elena G. de White</a:t>
            </a:r>
          </a:p>
        </p:txBody>
      </p:sp>
      <p:pic>
        <p:nvPicPr>
          <p:cNvPr id="185" name="Imagen" descr="Imagen"/>
          <p:cNvPicPr>
            <a:picLocks noChangeAspect="1"/>
          </p:cNvPicPr>
          <p:nvPr/>
        </p:nvPicPr>
        <p:blipFill>
          <a:blip r:embed="rId5">
            <a:extLst/>
          </a:blip>
          <a:stretch>
            <a:fillRect/>
          </a:stretch>
        </p:blipFill>
        <p:spPr>
          <a:xfrm>
            <a:off x="9883743" y="6335971"/>
            <a:ext cx="14021459" cy="8573968"/>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05" name="Imagen" descr="Imagen"/>
          <p:cNvPicPr>
            <a:picLocks noChangeAspect="1"/>
          </p:cNvPicPr>
          <p:nvPr/>
        </p:nvPicPr>
        <p:blipFill>
          <a:blip r:embed="rId3">
            <a:extLst/>
          </a:blip>
          <a:stretch>
            <a:fillRect/>
          </a:stretch>
        </p:blipFill>
        <p:spPr>
          <a:xfrm>
            <a:off x="180926" y="4071789"/>
            <a:ext cx="11576148" cy="9738022"/>
          </a:xfrm>
          <a:prstGeom prst="rect">
            <a:avLst/>
          </a:prstGeom>
          <a:ln w="12700">
            <a:miter lim="400000"/>
          </a:ln>
        </p:spPr>
      </p:pic>
      <p:sp>
        <p:nvSpPr>
          <p:cNvPr id="306" name="Rectángulo redondeado"/>
          <p:cNvSpPr/>
          <p:nvPr/>
        </p:nvSpPr>
        <p:spPr>
          <a:xfrm>
            <a:off x="8397645" y="2101402"/>
            <a:ext cx="15713237" cy="10651645"/>
          </a:xfrm>
          <a:prstGeom prst="roundRect">
            <a:avLst>
              <a:gd name="adj" fmla="val 7247"/>
            </a:avLst>
          </a:prstGeom>
          <a:solidFill>
            <a:srgbClr val="4B4B4B"/>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07" name="Hará un esfuerzo constante para hacer feliz a su esposa.…"/>
          <p:cNvSpPr txBox="1"/>
          <p:nvPr/>
        </p:nvSpPr>
        <p:spPr>
          <a:xfrm>
            <a:off x="8906908" y="3136157"/>
            <a:ext cx="14177881" cy="94054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876300" indent="-749300" algn="l">
              <a:lnSpc>
                <a:spcPts val="7500"/>
              </a:lnSpc>
              <a:buSzPct val="80000"/>
              <a:buBlip>
                <a:blip r:embed="rId4"/>
              </a:buBlip>
              <a:defRPr sz="5500">
                <a:solidFill>
                  <a:srgbClr val="FFFFFF"/>
                </a:solidFill>
                <a:latin typeface="Helvetica Neue Light"/>
                <a:ea typeface="Helvetica Neue Light"/>
                <a:cs typeface="Helvetica Neue Light"/>
                <a:sym typeface="Helvetica Neue Light"/>
              </a:defRPr>
            </a:pPr>
            <a:r>
              <a:t>Hará un esfuerzo constante para hacer feliz a su esposa.</a:t>
            </a:r>
          </a:p>
          <a:p>
            <a:pPr marL="876300" indent="-749300" algn="l">
              <a:lnSpc>
                <a:spcPts val="7500"/>
              </a:lnSpc>
              <a:buSzPct val="80000"/>
              <a:buBlip>
                <a:blip r:embed="rId4"/>
              </a:buBlip>
              <a:defRPr sz="5500">
                <a:solidFill>
                  <a:srgbClr val="FFFFFF"/>
                </a:solidFill>
                <a:latin typeface="Helvetica Neue Light"/>
                <a:ea typeface="Helvetica Neue Light"/>
                <a:cs typeface="Helvetica Neue Light"/>
                <a:sym typeface="Helvetica Neue Light"/>
              </a:defRPr>
            </a:pPr>
            <a:r>
              <a:t>No parecerá forzado.</a:t>
            </a:r>
          </a:p>
          <a:p>
            <a:pPr marL="876300" indent="-749300" algn="l">
              <a:lnSpc>
                <a:spcPts val="7500"/>
              </a:lnSpc>
              <a:buSzPct val="80000"/>
              <a:buBlip>
                <a:blip r:embed="rId4"/>
              </a:buBlip>
              <a:defRPr sz="5500">
                <a:solidFill>
                  <a:srgbClr val="FFFFFF"/>
                </a:solidFill>
                <a:latin typeface="Helvetica Neue Light"/>
                <a:ea typeface="Helvetica Neue Light"/>
                <a:cs typeface="Helvetica Neue Light"/>
                <a:sym typeface="Helvetica Neue Light"/>
              </a:defRPr>
            </a:pPr>
            <a:r>
              <a:t>Invite a su esposa para que lo acompañe </a:t>
            </a:r>
          </a:p>
          <a:p>
            <a:pPr marL="876300" indent="-749300" algn="l">
              <a:lnSpc>
                <a:spcPts val="7500"/>
              </a:lnSpc>
              <a:buSzPct val="80000"/>
              <a:buBlip>
                <a:blip r:embed="rId4"/>
              </a:buBlip>
              <a:defRPr sz="5500">
                <a:solidFill>
                  <a:srgbClr val="FFFFFF"/>
                </a:solidFill>
                <a:latin typeface="Helvetica Neue Light"/>
                <a:ea typeface="Helvetica Neue Light"/>
                <a:cs typeface="Helvetica Neue Light"/>
                <a:sym typeface="Helvetica Neue Light"/>
              </a:defRPr>
            </a:pPr>
            <a:r>
              <a:t>No considere los logros espirituales de ella como inferiores a los suyos</a:t>
            </a:r>
          </a:p>
          <a:p>
            <a:pPr marL="876300" indent="-749300" algn="l">
              <a:lnSpc>
                <a:spcPts val="7500"/>
              </a:lnSpc>
              <a:buSzPct val="80000"/>
              <a:buBlip>
                <a:blip r:embed="rId4"/>
              </a:buBlip>
              <a:defRPr sz="5500">
                <a:solidFill>
                  <a:srgbClr val="FFFFFF"/>
                </a:solidFill>
                <a:latin typeface="Helvetica Neue Light"/>
                <a:ea typeface="Helvetica Neue Light"/>
                <a:cs typeface="Helvetica Neue Light"/>
                <a:sym typeface="Helvetica Neue Light"/>
              </a:defRPr>
            </a:pPr>
            <a:r>
              <a:t>Dios está más satisfecho con el espíritu de ella que con el suyo.</a:t>
            </a:r>
          </a:p>
        </p:txBody>
      </p:sp>
      <p:sp>
        <p:nvSpPr>
          <p:cNvPr id="308" name="En este amor no hay egoísmo. Si este amor de origen celestial es un principio permanente en el corazón, se da todos con quienes nos relacionamos."/>
          <p:cNvSpPr txBox="1"/>
          <p:nvPr/>
        </p:nvSpPr>
        <p:spPr>
          <a:xfrm>
            <a:off x="3649306" y="14875361"/>
            <a:ext cx="19574588" cy="31385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nSpc>
                <a:spcPts val="6700"/>
              </a:lnSpc>
              <a:defRPr sz="6000">
                <a:solidFill>
                  <a:srgbClr val="FFFFFF"/>
                </a:solidFill>
                <a:latin typeface="Helvetica Neue Light"/>
                <a:ea typeface="Helvetica Neue Light"/>
                <a:cs typeface="Helvetica Neue Light"/>
                <a:sym typeface="Helvetica Neue Light"/>
              </a:defRPr>
            </a:pPr>
            <a:r>
              <a:rPr sz="5400">
                <a:latin typeface="Helvetica Neue Thin"/>
                <a:ea typeface="Helvetica Neue Thin"/>
                <a:cs typeface="Helvetica Neue Thin"/>
                <a:sym typeface="Helvetica Neue Thin"/>
              </a:rPr>
              <a:t>En este </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amor no hay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egoísmo</a:t>
            </a:r>
            <a:r>
              <a:rPr sz="5400">
                <a:latin typeface="Helvetica Neue Thin"/>
                <a:ea typeface="Helvetica Neue Thin"/>
                <a:cs typeface="Helvetica Neue Thin"/>
                <a:sym typeface="Helvetica Neue Thin"/>
              </a:rPr>
              <a:t>. Si este amor de </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origen celestial </a:t>
            </a:r>
            <a:r>
              <a:rPr sz="5400">
                <a:latin typeface="Helvetica Neue Thin"/>
                <a:ea typeface="Helvetica Neue Thin"/>
                <a:cs typeface="Helvetica Neue Thin"/>
                <a:sym typeface="Helvetica Neue Thin"/>
              </a:rPr>
              <a:t>es un </a:t>
            </a:r>
            <a:r>
              <a:rPr b="1" sz="7100">
                <a:effectLst>
                  <a:outerShdw sx="100000" sy="100000" kx="0" ky="0" algn="b" rotWithShape="0" blurRad="25400" dist="63500" dir="18360000">
                    <a:srgbClr val="7F8081"/>
                  </a:outerShdw>
                </a:effectLst>
                <a:latin typeface="Helvetica Neue"/>
                <a:ea typeface="Helvetica Neue"/>
                <a:cs typeface="Helvetica Neue"/>
                <a:sym typeface="Helvetica Neue"/>
              </a:rPr>
              <a:t>principio permanente en el corazón</a:t>
            </a:r>
            <a:r>
              <a:rPr sz="5400">
                <a:latin typeface="Helvetica Neue Thin"/>
                <a:ea typeface="Helvetica Neue Thin"/>
                <a:cs typeface="Helvetica Neue Thin"/>
                <a:sym typeface="Helvetica Neue Thin"/>
              </a:rPr>
              <a:t>, se da todos con quienes nos relacionamos.</a:t>
            </a:r>
          </a:p>
        </p:txBody>
      </p:sp>
      <p:sp>
        <p:nvSpPr>
          <p:cNvPr id="309" name="Consejo para un esposo obstinado:"/>
          <p:cNvSpPr txBox="1"/>
          <p:nvPr/>
        </p:nvSpPr>
        <p:spPr>
          <a:xfrm>
            <a:off x="8632279" y="1130236"/>
            <a:ext cx="7729043"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900">
                <a:solidFill>
                  <a:srgbClr val="FFFFFF"/>
                </a:solidFill>
                <a:latin typeface="Helvetica Neue Light"/>
                <a:ea typeface="Helvetica Neue Light"/>
                <a:cs typeface="Helvetica Neue Light"/>
                <a:sym typeface="Helvetica Neue Light"/>
              </a:defRPr>
            </a:pPr>
            <a:r>
              <a:t>Consejo para un esposo obstinado:</a:t>
            </a:r>
          </a:p>
        </p:txBody>
      </p:sp>
      <p:pic>
        <p:nvPicPr>
          <p:cNvPr id="310" name="Imagen" descr="Imagen"/>
          <p:cNvPicPr>
            <a:picLocks noChangeAspect="1"/>
          </p:cNvPicPr>
          <p:nvPr/>
        </p:nvPicPr>
        <p:blipFill>
          <a:blip r:embed="rId5">
            <a:extLst/>
          </a:blip>
          <a:srcRect l="2439" t="0" r="0" b="11228"/>
          <a:stretch>
            <a:fillRect/>
          </a:stretch>
        </p:blipFill>
        <p:spPr>
          <a:xfrm>
            <a:off x="373856" y="7208451"/>
            <a:ext cx="8701135" cy="6576267"/>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12" name="Rectángulo redondeado"/>
          <p:cNvSpPr/>
          <p:nvPr/>
        </p:nvSpPr>
        <p:spPr>
          <a:xfrm>
            <a:off x="10440609" y="881665"/>
            <a:ext cx="13395685" cy="12470424"/>
          </a:xfrm>
          <a:prstGeom prst="roundRect">
            <a:avLst>
              <a:gd name="adj" fmla="val 8334"/>
            </a:avLst>
          </a:prstGeom>
          <a:solidFill>
            <a:srgbClr val="555555"/>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13" name="Es demasiado buena…"/>
          <p:cNvSpPr txBox="1"/>
          <p:nvPr/>
        </p:nvSpPr>
        <p:spPr>
          <a:xfrm>
            <a:off x="9446762" y="2609752"/>
            <a:ext cx="15383379" cy="9137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193800" indent="-901700"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t>Es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demasiado buena</a:t>
            </a:r>
            <a:endParaRPr b="1" sz="5400">
              <a:effectLst>
                <a:outerShdw sx="100000" sy="100000" kx="0" ky="0" algn="b" rotWithShape="0" blurRad="25400" dist="63500" dir="18360000">
                  <a:srgbClr val="7F8081"/>
                </a:outerShdw>
              </a:effectLst>
              <a:latin typeface="Helvetica Neue"/>
              <a:ea typeface="Helvetica Neue"/>
              <a:cs typeface="Helvetica Neue"/>
              <a:sym typeface="Helvetica Neue"/>
            </a:endParaRPr>
          </a:p>
          <a:p>
            <a:pPr marL="1193800" indent="-901700"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t>Ella es una </a:t>
            </a: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planta frágil </a:t>
            </a:r>
            <a:r>
              <a:t>y sensible</a:t>
            </a:r>
          </a:p>
          <a:p>
            <a:pPr marL="1177405" indent="-885305"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Necesita ser atendida </a:t>
            </a:r>
            <a:r>
              <a:t>con ternura.</a:t>
            </a:r>
          </a:p>
          <a:p>
            <a:pPr marL="1177405" indent="-885305"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Desea hacer</a:t>
            </a:r>
            <a:r>
              <a:t> la voluntad de Dios.</a:t>
            </a:r>
          </a:p>
          <a:p>
            <a:pPr marL="1177405" indent="-885305"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Tiene un espíritu orgulloso </a:t>
            </a:r>
            <a:r>
              <a:t>y es tímida</a:t>
            </a:r>
          </a:p>
          <a:p>
            <a:pPr marL="1193800" indent="-901700"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t>Huye de los reproches.</a:t>
            </a:r>
          </a:p>
          <a:p>
            <a:pPr marL="1177405" indent="-885305" algn="l">
              <a:lnSpc>
                <a:spcPts val="7500"/>
              </a:lnSpc>
              <a:buSzPct val="80000"/>
              <a:buBlip>
                <a:blip r:embed="rId3"/>
              </a:buBlip>
              <a:defRPr sz="5500">
                <a:solidFill>
                  <a:srgbClr val="FFFFFF"/>
                </a:solidFill>
                <a:latin typeface="Helvetica Neue Light"/>
                <a:ea typeface="Helvetica Neue Light"/>
                <a:cs typeface="Helvetica Neue Light"/>
                <a:sym typeface="Helvetica Neue Light"/>
              </a:defRPr>
            </a:pPr>
            <a:r>
              <a:rPr b="1" sz="5400">
                <a:effectLst>
                  <a:outerShdw sx="100000" sy="100000" kx="0" ky="0" algn="b" rotWithShape="0" blurRad="25400" dist="63500" dir="18360000">
                    <a:srgbClr val="7F8081"/>
                  </a:outerShdw>
                </a:effectLst>
                <a:latin typeface="Helvetica Neue"/>
                <a:ea typeface="Helvetica Neue"/>
                <a:cs typeface="Helvetica Neue"/>
                <a:sym typeface="Helvetica Neue"/>
              </a:rPr>
              <a:t>Ser objeto</a:t>
            </a:r>
            <a:r>
              <a:t> de observaciones es como la muerte para ella.</a:t>
            </a:r>
          </a:p>
        </p:txBody>
      </p:sp>
      <p:sp>
        <p:nvSpPr>
          <p:cNvPr id="314" name="—TCh 2:416 (1870). {1MCP 220.1}"/>
          <p:cNvSpPr txBox="1"/>
          <p:nvPr/>
        </p:nvSpPr>
        <p:spPr>
          <a:xfrm>
            <a:off x="12469393" y="12710744"/>
            <a:ext cx="670961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—TCh 2:416 (1870). {1MCP 220.1}</a:t>
            </a:r>
          </a:p>
        </p:txBody>
      </p:sp>
      <p:sp>
        <p:nvSpPr>
          <p:cNvPr id="315" name="No es digno de su esposa:"/>
          <p:cNvSpPr txBox="1"/>
          <p:nvPr/>
        </p:nvSpPr>
        <p:spPr>
          <a:xfrm>
            <a:off x="2300605" y="908669"/>
            <a:ext cx="8098791" cy="8578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b="1">
                <a:solidFill>
                  <a:srgbClr val="FFFFFF"/>
                </a:solidFill>
                <a:latin typeface="Helvetica Neue"/>
                <a:ea typeface="Helvetica Neue"/>
                <a:cs typeface="Helvetica Neue"/>
                <a:sym typeface="Helvetica Neue"/>
              </a:defRPr>
            </a:pPr>
            <a:r>
              <a:t>No es digno de su esposa:</a:t>
            </a:r>
          </a:p>
        </p:txBody>
      </p:sp>
      <p:pic>
        <p:nvPicPr>
          <p:cNvPr id="316" name="Imagen" descr="Imagen"/>
          <p:cNvPicPr>
            <a:picLocks noChangeAspect="1"/>
          </p:cNvPicPr>
          <p:nvPr/>
        </p:nvPicPr>
        <p:blipFill>
          <a:blip r:embed="rId4">
            <a:extLst/>
          </a:blip>
          <a:stretch>
            <a:fillRect/>
          </a:stretch>
        </p:blipFill>
        <p:spPr>
          <a:xfrm>
            <a:off x="364476" y="3927547"/>
            <a:ext cx="9075448" cy="9137506"/>
          </a:xfrm>
          <a:prstGeom prst="rect">
            <a:avLst/>
          </a:prstGeom>
          <a:ln w="12700">
            <a:miter lim="400000"/>
          </a:ln>
          <a:effectLst>
            <a:outerShdw sx="100000" sy="100000" kx="0" ky="0" algn="b" rotWithShape="0" blurRad="190500" dist="8455" dir="5400000">
              <a:schemeClr val="accent4">
                <a:satOff val="-16081"/>
                <a:lumOff val="-34587"/>
              </a:schemeClr>
            </a:outerShdw>
          </a:effectLst>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18" name="Imagen" descr="Imagen"/>
          <p:cNvPicPr>
            <a:picLocks noChangeAspect="1"/>
          </p:cNvPicPr>
          <p:nvPr/>
        </p:nvPicPr>
        <p:blipFill>
          <a:blip r:embed="rId3">
            <a:extLst/>
          </a:blip>
          <a:srcRect l="13755" t="8002" r="0" b="2890"/>
          <a:stretch>
            <a:fillRect/>
          </a:stretch>
        </p:blipFill>
        <p:spPr>
          <a:xfrm>
            <a:off x="221737" y="432098"/>
            <a:ext cx="9499290" cy="13124854"/>
          </a:xfrm>
          <a:prstGeom prst="rect">
            <a:avLst/>
          </a:prstGeom>
          <a:ln w="12700">
            <a:miter lim="400000"/>
          </a:ln>
        </p:spPr>
      </p:pic>
      <p:sp>
        <p:nvSpPr>
          <p:cNvPr id="319" name="Rectángulo redondeado"/>
          <p:cNvSpPr/>
          <p:nvPr/>
        </p:nvSpPr>
        <p:spPr>
          <a:xfrm>
            <a:off x="8003471" y="3859560"/>
            <a:ext cx="14352804" cy="7590657"/>
          </a:xfrm>
          <a:prstGeom prst="roundRect">
            <a:avLst>
              <a:gd name="adj" fmla="val 11018"/>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20" name="El amor no puede existir sin revelarse en actos exteriores así como el fuego no puede mantenerse encendido sin combustible.…"/>
          <p:cNvSpPr txBox="1"/>
          <p:nvPr/>
        </p:nvSpPr>
        <p:spPr>
          <a:xfrm>
            <a:off x="6375788" y="4263480"/>
            <a:ext cx="15602266" cy="72551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714500" indent="-850900" algn="l">
              <a:lnSpc>
                <a:spcPts val="6900"/>
              </a:lnSpc>
              <a:spcBef>
                <a:spcPts val="3100"/>
              </a:spcBef>
              <a:buSzPct val="80000"/>
              <a:buBlip>
                <a:blip r:embed="rId4"/>
              </a:buBlip>
              <a:defRPr sz="4900">
                <a:solidFill>
                  <a:srgbClr val="FFFFFF"/>
                </a:solidFill>
                <a:latin typeface="Helvetica Neue Light"/>
                <a:ea typeface="Helvetica Neue Light"/>
                <a:cs typeface="Helvetica Neue Light"/>
                <a:sym typeface="Helvetica Neue Light"/>
              </a:defRPr>
            </a:pPr>
            <a:r>
              <a:rPr>
                <a:effectLst>
                  <a:outerShdw sx="100000" sy="100000" kx="0" ky="0" algn="b" rotWithShape="0" blurRad="25400" dist="63500" dir="18360000">
                    <a:srgbClr val="7F8081"/>
                  </a:outerShdw>
                </a:effectLst>
              </a:rPr>
              <a:t>El</a:t>
            </a:r>
            <a:r>
              <a:rPr spc="-61" sz="61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 </a:t>
            </a:r>
            <a:r>
              <a:rPr spc="-69" sz="69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amor no puede existir sin revelarse</a:t>
            </a:r>
            <a:r>
              <a:rPr sz="6900">
                <a:effectLst>
                  <a:outerShdw sx="100000" sy="100000" kx="0" ky="0" algn="b" rotWithShape="0" blurRad="25400" dist="63500" dir="18360000">
                    <a:srgbClr val="7F8081"/>
                  </a:outerShdw>
                </a:effectLst>
              </a:rPr>
              <a:t> </a:t>
            </a:r>
            <a:r>
              <a:rPr>
                <a:effectLst>
                  <a:outerShdw sx="100000" sy="100000" kx="0" ky="0" algn="b" rotWithShape="0" blurRad="25400" dist="63500" dir="18360000">
                    <a:srgbClr val="7F8081"/>
                  </a:outerShdw>
                </a:effectLst>
              </a:rPr>
              <a:t>en </a:t>
            </a:r>
            <a:r>
              <a:rPr spc="-69" sz="69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actos exteriores</a:t>
            </a:r>
            <a:r>
              <a:rPr>
                <a:effectLst>
                  <a:outerShdw sx="100000" sy="100000" kx="0" ky="0" algn="b" rotWithShape="0" blurRad="25400" dist="63500" dir="18360000">
                    <a:srgbClr val="7F8081"/>
                  </a:outerShdw>
                </a:effectLst>
              </a:rPr>
              <a:t> así como el fuego no puede mantenerse encendido sin combustible. </a:t>
            </a:r>
            <a:endParaRPr>
              <a:effectLst>
                <a:outerShdw sx="100000" sy="100000" kx="0" ky="0" algn="b" rotWithShape="0" blurRad="25400" dist="63500" dir="18360000">
                  <a:srgbClr val="7F8081"/>
                </a:outerShdw>
              </a:effectLst>
            </a:endParaRPr>
          </a:p>
          <a:p>
            <a:pPr marL="2061805" indent="-1198205" algn="l">
              <a:lnSpc>
                <a:spcPts val="6900"/>
              </a:lnSpc>
              <a:spcBef>
                <a:spcPts val="3100"/>
              </a:spcBef>
              <a:buSzPct val="80000"/>
              <a:buBlip>
                <a:blip r:embed="rId4"/>
              </a:buBlip>
              <a:defRPr sz="4900">
                <a:solidFill>
                  <a:srgbClr val="FFFFFF"/>
                </a:solidFill>
                <a:latin typeface="Helvetica Neue Light"/>
                <a:ea typeface="Helvetica Neue Light"/>
                <a:cs typeface="Helvetica Neue Light"/>
                <a:sym typeface="Helvetica Neue Light"/>
              </a:defRPr>
            </a:pPr>
            <a:r>
              <a:rPr spc="-69" sz="69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Expresar afecto </a:t>
            </a:r>
            <a:r>
              <a:rPr>
                <a:effectLst>
                  <a:outerShdw sx="100000" sy="100000" kx="0" ky="0" algn="b" rotWithShape="0" blurRad="25400" dist="63500" dir="18360000">
                    <a:srgbClr val="7F8081"/>
                  </a:outerShdw>
                </a:effectLst>
              </a:rPr>
              <a:t>por medio de </a:t>
            </a:r>
            <a:r>
              <a:rPr spc="-69" sz="69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palabras tiernas </a:t>
            </a:r>
            <a:r>
              <a:rPr>
                <a:effectLst>
                  <a:outerShdw sx="100000" sy="100000" kx="0" ky="0" algn="b" rotWithShape="0" blurRad="25400" dist="63500" dir="18360000">
                    <a:srgbClr val="7F8081"/>
                  </a:outerShdw>
                </a:effectLst>
              </a:rPr>
              <a:t>y atención bondadosa. </a:t>
            </a:r>
            <a:endParaRPr>
              <a:effectLst>
                <a:outerShdw sx="100000" sy="100000" kx="0" ky="0" algn="b" rotWithShape="0" blurRad="25400" dist="63500" dir="18360000">
                  <a:srgbClr val="7F8081"/>
                </a:outerShdw>
              </a:effectLst>
            </a:endParaRPr>
          </a:p>
          <a:p>
            <a:pPr marL="2061805" indent="-1198205" algn="l">
              <a:lnSpc>
                <a:spcPts val="6900"/>
              </a:lnSpc>
              <a:spcBef>
                <a:spcPts val="3100"/>
              </a:spcBef>
              <a:buSzPct val="80000"/>
              <a:buBlip>
                <a:blip r:embed="rId4"/>
              </a:buBlip>
              <a:defRPr sz="4900">
                <a:solidFill>
                  <a:srgbClr val="FFFFFF"/>
                </a:solidFill>
                <a:latin typeface="Helvetica Neue Light"/>
                <a:ea typeface="Helvetica Neue Light"/>
                <a:cs typeface="Helvetica Neue Light"/>
                <a:sym typeface="Helvetica Neue Light"/>
              </a:defRPr>
            </a:pPr>
            <a:r>
              <a:rPr spc="-69" sz="69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Deje</a:t>
            </a:r>
            <a:r>
              <a:rPr spc="-61" sz="61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 </a:t>
            </a:r>
            <a:r>
              <a:rPr>
                <a:effectLst>
                  <a:outerShdw sx="100000" sy="100000" kx="0" ky="0" algn="b" rotWithShape="0" blurRad="25400" dist="63500" dir="18360000">
                    <a:srgbClr val="7F8081"/>
                  </a:outerShdw>
                </a:effectLst>
              </a:rPr>
              <a:t>las </a:t>
            </a:r>
            <a:r>
              <a:rPr spc="-69" sz="6900">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rPr>
              <a:t>preocupaciones</a:t>
            </a:r>
            <a:r>
              <a:rPr>
                <a:effectLst>
                  <a:outerShdw sx="100000" sy="100000" kx="0" ky="0" algn="b" rotWithShape="0" blurRad="25400" dist="63500" dir="18360000">
                    <a:srgbClr val="7F8081"/>
                  </a:outerShdw>
                </a:effectLst>
              </a:rPr>
              <a:t>, molestias y perplejidades</a:t>
            </a:r>
          </a:p>
        </p:txBody>
      </p:sp>
      <p:sp>
        <p:nvSpPr>
          <p:cNvPr id="321" name="Los pequeños actos revelan el verdadero amor"/>
          <p:cNvSpPr txBox="1"/>
          <p:nvPr/>
        </p:nvSpPr>
        <p:spPr>
          <a:xfrm>
            <a:off x="3191268" y="1119602"/>
            <a:ext cx="18611064" cy="24444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lnSpc>
                <a:spcPts val="9000"/>
              </a:lnSpc>
              <a:defRPr spc="-99" sz="99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pPr>
            <a:r>
              <a:rPr spc="-86" sz="8600"/>
              <a:t>Los </a:t>
            </a:r>
            <a:r>
              <a:t>pequeños actos revelan</a:t>
            </a:r>
            <a:r>
              <a:rPr spc="-83" sz="8300"/>
              <a:t> el </a:t>
            </a:r>
            <a:r>
              <a:t>verdadero amor</a:t>
            </a:r>
          </a:p>
        </p:txBody>
      </p:sp>
      <p:sp>
        <p:nvSpPr>
          <p:cNvPr id="322" name="—TC 1:695 (1868). {1MCP 221.2}"/>
          <p:cNvSpPr txBox="1"/>
          <p:nvPr/>
        </p:nvSpPr>
        <p:spPr>
          <a:xfrm>
            <a:off x="13916507" y="12218142"/>
            <a:ext cx="6050586" cy="5851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200">
                <a:solidFill>
                  <a:srgbClr val="FFFFFF"/>
                </a:solidFill>
                <a:latin typeface="Helvetica Neue Thin"/>
                <a:ea typeface="Helvetica Neue Thin"/>
                <a:cs typeface="Helvetica Neue Thin"/>
                <a:sym typeface="Helvetica Neue Thin"/>
              </a:defRPr>
            </a:lvl1pPr>
          </a:lstStyle>
          <a:p>
            <a:pPr/>
            <a:r>
              <a:t>—TC 1:695 (1868). {1MCP 221.2}</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24" name="HA, 177 (1894). {1MCP 221.4}"/>
          <p:cNvSpPr txBox="1"/>
          <p:nvPr/>
        </p:nvSpPr>
        <p:spPr>
          <a:xfrm>
            <a:off x="11228895" y="12296344"/>
            <a:ext cx="583781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HA, 177 (1894). {1MCP 221.4}</a:t>
            </a:r>
          </a:p>
        </p:txBody>
      </p:sp>
      <p:sp>
        <p:nvSpPr>
          <p:cNvPr id="325" name="El poder del ejemplo de los padres"/>
          <p:cNvSpPr txBox="1"/>
          <p:nvPr/>
        </p:nvSpPr>
        <p:spPr>
          <a:xfrm>
            <a:off x="2063506" y="1115959"/>
            <a:ext cx="20866588" cy="20735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El poder del ejemplo de los padres</a:t>
            </a:r>
          </a:p>
        </p:txBody>
      </p:sp>
      <p:pic>
        <p:nvPicPr>
          <p:cNvPr id="326" name="Imagen" descr="Imagen"/>
          <p:cNvPicPr>
            <a:picLocks noChangeAspect="1"/>
          </p:cNvPicPr>
          <p:nvPr/>
        </p:nvPicPr>
        <p:blipFill>
          <a:blip r:embed="rId3">
            <a:extLst/>
          </a:blip>
          <a:stretch>
            <a:fillRect/>
          </a:stretch>
        </p:blipFill>
        <p:spPr>
          <a:xfrm>
            <a:off x="867955" y="1696045"/>
            <a:ext cx="13940958" cy="6615623"/>
          </a:xfrm>
          <a:prstGeom prst="rect">
            <a:avLst/>
          </a:prstGeom>
          <a:ln w="12700">
            <a:miter lim="400000"/>
          </a:ln>
        </p:spPr>
      </p:pic>
      <p:sp>
        <p:nvSpPr>
          <p:cNvPr id="327" name="La mejor manera de enseñar a los niños a respetar a su padre y a su madre consiste en darles la oportunidad de ver al padre rendir atenciones bondadosas a la madre y a la madre manifestar respeto y reverencia hacia el padre."/>
          <p:cNvSpPr txBox="1"/>
          <p:nvPr/>
        </p:nvSpPr>
        <p:spPr>
          <a:xfrm>
            <a:off x="2350086" y="4078740"/>
            <a:ext cx="20624620" cy="64943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10000"/>
              </a:lnSpc>
              <a:defRPr spc="-410" sz="8200">
                <a:solidFill>
                  <a:srgbClr val="FFFFFF"/>
                </a:solidFill>
                <a:latin typeface="Times New Roman"/>
                <a:ea typeface="Times New Roman"/>
                <a:cs typeface="Times New Roman"/>
                <a:sym typeface="Times New Roman"/>
              </a:defRPr>
            </a:lvl1pPr>
          </a:lstStyle>
          <a:p>
            <a:pPr>
              <a:defRPr spc="0" sz="6000">
                <a:latin typeface="Helvetica Neue Light"/>
                <a:ea typeface="Helvetica Neue Light"/>
                <a:cs typeface="Helvetica Neue Light"/>
                <a:sym typeface="Helvetica Neue Light"/>
              </a:defRPr>
            </a:pPr>
            <a:r>
              <a:rPr spc="-410" sz="8200">
                <a:latin typeface="Times New Roman"/>
                <a:ea typeface="Times New Roman"/>
                <a:cs typeface="Times New Roman"/>
                <a:sym typeface="Times New Roman"/>
              </a:rPr>
              <a:t>La mejor manera de enseñar a los niños a respetar a su padre y a su madre consiste en darles la oportunidad de ver al padre rendir atenciones bondadosas a la madre y a la madre manifestar respeto y reverencia hacia el padre.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329" name="Efesios 6:1"/>
          <p:cNvSpPr txBox="1"/>
          <p:nvPr/>
        </p:nvSpPr>
        <p:spPr>
          <a:xfrm>
            <a:off x="18704898" y="12454380"/>
            <a:ext cx="2281937"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 Efesios 6:1</a:t>
            </a:r>
          </a:p>
        </p:txBody>
      </p:sp>
      <p:sp>
        <p:nvSpPr>
          <p:cNvPr id="330" name="“Hijos, obedeced en el Señor a vuestros padres, porque esto es justo”."/>
          <p:cNvSpPr txBox="1"/>
          <p:nvPr/>
        </p:nvSpPr>
        <p:spPr>
          <a:xfrm>
            <a:off x="4758114" y="2353519"/>
            <a:ext cx="15477372" cy="662285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11500"/>
              </a:lnSpc>
              <a:defRPr b="1" i="1" sz="10800">
                <a:solidFill>
                  <a:srgbClr val="FFFFFF"/>
                </a:solidFill>
                <a:effectLst>
                  <a:outerShdw sx="100000" sy="100000" kx="0" ky="0" algn="b" rotWithShape="0" blurRad="25400" dist="63500" dir="18420000">
                    <a:srgbClr val="626262"/>
                  </a:outerShdw>
                </a:effectLst>
                <a:latin typeface="Times New Roman"/>
                <a:ea typeface="Times New Roman"/>
                <a:cs typeface="Times New Roman"/>
                <a:sym typeface="Times New Roman"/>
              </a:defRPr>
            </a:lvl1pPr>
          </a:lstStyle>
          <a:p>
            <a:pPr/>
            <a:r>
              <a:t> “Hijos, obedeced en el Señor a vuestros padres, porque esto es justo”.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32" name="Rectángulo redondeado"/>
          <p:cNvSpPr/>
          <p:nvPr/>
        </p:nvSpPr>
        <p:spPr>
          <a:xfrm>
            <a:off x="2252978" y="3197667"/>
            <a:ext cx="19511827" cy="7426732"/>
          </a:xfrm>
          <a:prstGeom prst="roundRect">
            <a:avLst>
              <a:gd name="adj" fmla="val 10422"/>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33" name="—OE, 129 (1915). {1MCP 214.3}"/>
          <p:cNvSpPr txBox="1"/>
          <p:nvPr/>
        </p:nvSpPr>
        <p:spPr>
          <a:xfrm>
            <a:off x="17362995" y="12677344"/>
            <a:ext cx="626961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—OE, 129 (1915). {1MCP 214.3}</a:t>
            </a:r>
          </a:p>
        </p:txBody>
      </p:sp>
      <p:sp>
        <p:nvSpPr>
          <p:cNvPr id="334" name="El amor de Jesús reflejado en los padres"/>
          <p:cNvSpPr txBox="1"/>
          <p:nvPr/>
        </p:nvSpPr>
        <p:spPr>
          <a:xfrm>
            <a:off x="3141306" y="1178198"/>
            <a:ext cx="18101388" cy="1530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420624">
              <a:lnSpc>
                <a:spcPts val="7200"/>
              </a:lnSpc>
              <a:defRPr spc="-85" sz="8568">
                <a:solidFill>
                  <a:srgbClr val="FFFFFF"/>
                </a:solidFill>
                <a:effectLst>
                  <a:outerShdw sx="100000" sy="100000" kx="0" ky="0" algn="b" rotWithShape="0" blurRad="18288" dist="45720" dir="18780000">
                    <a:srgbClr val="626262"/>
                  </a:outerShdw>
                </a:effectLst>
                <a:latin typeface="Helvetica Neue Black Condensed"/>
                <a:ea typeface="Helvetica Neue Black Condensed"/>
                <a:cs typeface="Helvetica Neue Black Condensed"/>
                <a:sym typeface="Helvetica Neue Black Condensed"/>
              </a:defRPr>
            </a:lvl1pPr>
          </a:lstStyle>
          <a:p>
            <a:pPr>
              <a:defRPr spc="-64" sz="6480"/>
            </a:pPr>
            <a:r>
              <a:rPr spc="-85" sz="8568"/>
              <a:t>El amor de Jesús reflejado en los padres</a:t>
            </a:r>
          </a:p>
        </p:txBody>
      </p:sp>
      <p:sp>
        <p:nvSpPr>
          <p:cNvPr id="335" name="Ha obtenido la confianza de sus hijos…"/>
          <p:cNvSpPr txBox="1"/>
          <p:nvPr/>
        </p:nvSpPr>
        <p:spPr>
          <a:xfrm>
            <a:off x="1066196" y="3496010"/>
            <a:ext cx="21294147" cy="70003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405235" indent="-1246909" algn="l">
              <a:lnSpc>
                <a:spcPts val="7500"/>
              </a:lnSpc>
              <a:spcBef>
                <a:spcPts val="2100"/>
              </a:spcBef>
              <a:buSzPct val="80000"/>
              <a:buBlip>
                <a:blip r:embed="rId3"/>
              </a:buBlip>
              <a:defRPr sz="6000">
                <a:solidFill>
                  <a:srgbClr val="1F2023"/>
                </a:solidFill>
                <a:latin typeface="Helvetica Neue"/>
                <a:ea typeface="Helvetica Neue"/>
                <a:cs typeface="Helvetica Neue"/>
                <a:sym typeface="Helvetica Neue"/>
              </a:defRPr>
            </a:pPr>
            <a:r>
              <a:rPr>
                <a:latin typeface="Helvetica Neue Light"/>
                <a:ea typeface="Helvetica Neue Light"/>
                <a:cs typeface="Helvetica Neue Light"/>
                <a:sym typeface="Helvetica Neue Light"/>
              </a:rPr>
              <a:t>Ha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obtenido</a:t>
            </a:r>
            <a:r>
              <a:rPr>
                <a:latin typeface="Helvetica Neue Light"/>
                <a:ea typeface="Helvetica Neue Light"/>
                <a:cs typeface="Helvetica Neue Light"/>
                <a:sym typeface="Helvetica Neue Light"/>
              </a:rPr>
              <a:t> la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confianza </a:t>
            </a:r>
            <a:r>
              <a:rPr>
                <a:latin typeface="Helvetica Neue Light"/>
                <a:ea typeface="Helvetica Neue Light"/>
                <a:cs typeface="Helvetica Neue Light"/>
                <a:sym typeface="Helvetica Neue Light"/>
              </a:rPr>
              <a:t>de sus hijos </a:t>
            </a:r>
            <a:endParaRPr>
              <a:latin typeface="Helvetica Neue Light"/>
              <a:ea typeface="Helvetica Neue Light"/>
              <a:cs typeface="Helvetica Neue Light"/>
              <a:sym typeface="Helvetica Neue Light"/>
            </a:endParaRPr>
          </a:p>
          <a:p>
            <a:pPr marL="1405235" indent="-1246909" algn="l">
              <a:lnSpc>
                <a:spcPts val="7500"/>
              </a:lnSpc>
              <a:spcBef>
                <a:spcPts val="2100"/>
              </a:spcBef>
              <a:buSzPct val="80000"/>
              <a:buBlip>
                <a:blip r:embed="rId3"/>
              </a:buBlip>
              <a:defRPr sz="6000">
                <a:solidFill>
                  <a:srgbClr val="1F2023"/>
                </a:solidFill>
                <a:latin typeface="Helvetica Neue"/>
                <a:ea typeface="Helvetica Neue"/>
                <a:cs typeface="Helvetica Neue"/>
                <a:sym typeface="Helvetica Neue"/>
              </a:defRPr>
            </a:pPr>
            <a:r>
              <a:rPr>
                <a:latin typeface="Helvetica Neue Light"/>
                <a:ea typeface="Helvetica Neue Light"/>
                <a:cs typeface="Helvetica Neue Light"/>
                <a:sym typeface="Helvetica Neue Light"/>
              </a:rPr>
              <a:t>Les ha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enseñado a amarla </a:t>
            </a:r>
            <a:r>
              <a:rPr>
                <a:latin typeface="Helvetica Neue Light"/>
                <a:ea typeface="Helvetica Neue Light"/>
                <a:cs typeface="Helvetica Neue Light"/>
                <a:sym typeface="Helvetica Neue Light"/>
              </a:rPr>
              <a:t>y a</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 respetarla</a:t>
            </a:r>
            <a:endPar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endParaRPr>
          </a:p>
          <a:p>
            <a:pPr marL="1737744" indent="-1579418" algn="l">
              <a:lnSpc>
                <a:spcPts val="7500"/>
              </a:lnSpc>
              <a:spcBef>
                <a:spcPts val="2100"/>
              </a:spcBef>
              <a:buSzPct val="80000"/>
              <a:buBlip>
                <a:blip r:embed="rId3"/>
              </a:buBlip>
              <a:defRPr sz="6000">
                <a:solidFill>
                  <a:srgbClr val="1F2023"/>
                </a:solidFill>
                <a:latin typeface="Helvetica Neue"/>
                <a:ea typeface="Helvetica Neue"/>
                <a:cs typeface="Helvetica Neue"/>
                <a:sym typeface="Helvetica Neue"/>
              </a:defRPr>
            </a:pP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Les ha dado</a:t>
            </a:r>
            <a:r>
              <a:rPr>
                <a:latin typeface="Helvetica Neue Light"/>
                <a:ea typeface="Helvetica Neue Light"/>
                <a:cs typeface="Helvetica Neue Light"/>
                <a:sym typeface="Helvetica Neue Light"/>
              </a:rPr>
              <a:t> la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primera </a:t>
            </a:r>
            <a:r>
              <a:rPr>
                <a:latin typeface="Helvetica Neue Light"/>
                <a:ea typeface="Helvetica Neue Light"/>
                <a:cs typeface="Helvetica Neue Light"/>
                <a:sym typeface="Helvetica Neue Light"/>
              </a:rPr>
              <a:t>lección en la vida cristiana.</a:t>
            </a:r>
            <a:endParaRPr>
              <a:latin typeface="Helvetica Neue Light"/>
              <a:ea typeface="Helvetica Neue Light"/>
              <a:cs typeface="Helvetica Neue Light"/>
              <a:sym typeface="Helvetica Neue Light"/>
            </a:endParaRPr>
          </a:p>
          <a:p>
            <a:pPr marL="1737744" indent="-1579418" algn="l">
              <a:lnSpc>
                <a:spcPts val="7500"/>
              </a:lnSpc>
              <a:spcBef>
                <a:spcPts val="2100"/>
              </a:spcBef>
              <a:buSzPct val="80000"/>
              <a:buBlip>
                <a:blip r:embed="rId3"/>
              </a:buBlip>
              <a:defRPr sz="6000">
                <a:solidFill>
                  <a:srgbClr val="1F2023"/>
                </a:solidFill>
                <a:latin typeface="Helvetica Neue"/>
                <a:ea typeface="Helvetica Neue"/>
                <a:cs typeface="Helvetica Neue"/>
                <a:sym typeface="Helvetica Neue"/>
              </a:defRPr>
            </a:pP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Deben amar </a:t>
            </a:r>
            <a:r>
              <a:rPr>
                <a:latin typeface="Helvetica Neue Light"/>
                <a:ea typeface="Helvetica Neue Light"/>
                <a:cs typeface="Helvetica Neue Light"/>
                <a:sym typeface="Helvetica Neue Light"/>
              </a:rPr>
              <a:t>y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obedecer a su Salvador </a:t>
            </a:r>
            <a:endPar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endParaRPr>
          </a:p>
          <a:p>
            <a:pPr marL="1737744" indent="-1579418" algn="l">
              <a:lnSpc>
                <a:spcPts val="7500"/>
              </a:lnSpc>
              <a:spcBef>
                <a:spcPts val="2100"/>
              </a:spcBef>
              <a:buSzPct val="80000"/>
              <a:buBlip>
                <a:blip r:embed="rId3"/>
              </a:buBlip>
              <a:defRPr sz="6000">
                <a:solidFill>
                  <a:srgbClr val="1F2023"/>
                </a:solidFill>
                <a:latin typeface="Helvetica Neue"/>
                <a:ea typeface="Helvetica Neue"/>
                <a:cs typeface="Helvetica Neue"/>
                <a:sym typeface="Helvetica Neue"/>
              </a:defRPr>
            </a:pP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Confiar en él </a:t>
            </a:r>
            <a:r>
              <a:rPr>
                <a:latin typeface="Helvetica Neue Light"/>
                <a:ea typeface="Helvetica Neue Light"/>
                <a:cs typeface="Helvetica Neue Light"/>
                <a:sym typeface="Helvetica Neue Light"/>
              </a:rPr>
              <a:t>como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aman y obedecen </a:t>
            </a:r>
            <a:r>
              <a:rPr>
                <a:latin typeface="Helvetica Neue Light"/>
                <a:ea typeface="Helvetica Neue Light"/>
                <a:cs typeface="Helvetica Neue Light"/>
                <a:sym typeface="Helvetica Neue Light"/>
              </a:rPr>
              <a:t>a sus padres y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confían </a:t>
            </a:r>
            <a:r>
              <a:rPr>
                <a:latin typeface="Helvetica Neue Light"/>
                <a:ea typeface="Helvetica Neue Light"/>
                <a:cs typeface="Helvetica Neue Light"/>
                <a:sym typeface="Helvetica Neue Light"/>
              </a:rPr>
              <a:t>en ellos.</a:t>
            </a:r>
          </a:p>
        </p:txBody>
      </p:sp>
      <p:sp>
        <p:nvSpPr>
          <p:cNvPr id="336" name="El amor que con sus cuidados fieles y educación correcta de sus hijos manifiestan los padres hacia ellos es un débil reflejo del amor que Jesús tiene por sus fieles"/>
          <p:cNvSpPr txBox="1"/>
          <p:nvPr/>
        </p:nvSpPr>
        <p:spPr>
          <a:xfrm>
            <a:off x="1934177" y="11112873"/>
            <a:ext cx="20515647" cy="11304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El amor que con sus cuidados fieles y educación correcta de sus hijos manifiestan los padres hacia ellos es un débil reflejo del amor que Jesús tiene por sus fieles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38" name="Rectángulo redondeado"/>
          <p:cNvSpPr/>
          <p:nvPr/>
        </p:nvSpPr>
        <p:spPr>
          <a:xfrm>
            <a:off x="2395489" y="4134487"/>
            <a:ext cx="21751326" cy="5447026"/>
          </a:xfrm>
          <a:prstGeom prst="roundRect">
            <a:avLst>
              <a:gd name="adj" fmla="val 16083"/>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39" name="El amor de la madre…"/>
          <p:cNvSpPr txBox="1"/>
          <p:nvPr/>
        </p:nvSpPr>
        <p:spPr>
          <a:xfrm>
            <a:off x="3672623" y="1609213"/>
            <a:ext cx="17648354" cy="22086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84200">
              <a:lnSpc>
                <a:spcPts val="75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pPr>
            <a:r>
              <a:rPr spc="-119" sz="11900"/>
              <a:t>El amor</a:t>
            </a:r>
            <a:r>
              <a:rPr spc="-87" sz="8700"/>
              <a:t> de la </a:t>
            </a:r>
            <a:r>
              <a:rPr spc="-119" sz="11900"/>
              <a:t>madre</a:t>
            </a:r>
            <a:endParaRPr spc="-119" sz="11900"/>
          </a:p>
          <a:p>
            <a:pPr defTabSz="584200">
              <a:lnSpc>
                <a:spcPts val="7500"/>
              </a:lnSpc>
              <a:defRPr spc="-78" sz="78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pPr>
            <a:r>
              <a:t>es una ilustración del amor de Cristo</a:t>
            </a:r>
          </a:p>
        </p:txBody>
      </p:sp>
      <p:pic>
        <p:nvPicPr>
          <p:cNvPr id="340" name="Imagen" descr="Imagen"/>
          <p:cNvPicPr>
            <a:picLocks noChangeAspect="1"/>
          </p:cNvPicPr>
          <p:nvPr/>
        </p:nvPicPr>
        <p:blipFill>
          <a:blip r:embed="rId3">
            <a:extLst/>
          </a:blip>
          <a:srcRect l="0" t="0" r="6111" b="0"/>
          <a:stretch>
            <a:fillRect/>
          </a:stretch>
        </p:blipFill>
        <p:spPr>
          <a:xfrm>
            <a:off x="-2639616" y="3058482"/>
            <a:ext cx="10604730" cy="11275487"/>
          </a:xfrm>
          <a:prstGeom prst="rect">
            <a:avLst/>
          </a:prstGeom>
          <a:ln w="12700">
            <a:miter lim="400000"/>
          </a:ln>
        </p:spPr>
      </p:pic>
      <p:sp>
        <p:nvSpPr>
          <p:cNvPr id="341" name="Mientras la madre enseña a sus hijos a respetarla porque la aman, les enseña las primeras lecciones de su vida cristiana."/>
          <p:cNvSpPr txBox="1"/>
          <p:nvPr/>
        </p:nvSpPr>
        <p:spPr>
          <a:xfrm>
            <a:off x="8244306" y="4440863"/>
            <a:ext cx="13617929" cy="435167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nSpc>
                <a:spcPts val="8300"/>
              </a:lnSpc>
              <a:defRPr sz="6400">
                <a:solidFill>
                  <a:srgbClr val="FFFFFF"/>
                </a:solidFill>
                <a:latin typeface="Helvetica Neue Light"/>
                <a:ea typeface="Helvetica Neue Light"/>
                <a:cs typeface="Helvetica Neue Light"/>
                <a:sym typeface="Helvetica Neue Light"/>
              </a:defRPr>
            </a:pPr>
            <a:r>
              <a:rPr i="1">
                <a:latin typeface="Times New Roman"/>
                <a:ea typeface="Times New Roman"/>
                <a:cs typeface="Times New Roman"/>
                <a:sym typeface="Times New Roman"/>
              </a:rPr>
              <a:t>Mientras la madre</a:t>
            </a:r>
            <a:r>
              <a:rPr b="1" i="1" sz="8900">
                <a:effectLst>
                  <a:outerShdw sx="100000" sy="100000" kx="0" ky="0" algn="b" rotWithShape="0" blurRad="25400" dist="63500" dir="18840000">
                    <a:srgbClr val="939393"/>
                  </a:outerShdw>
                </a:effectLst>
                <a:latin typeface="Times New Roman"/>
                <a:ea typeface="Times New Roman"/>
                <a:cs typeface="Times New Roman"/>
                <a:sym typeface="Times New Roman"/>
              </a:rPr>
              <a:t> enseña </a:t>
            </a:r>
            <a:r>
              <a:rPr i="1">
                <a:latin typeface="Times New Roman"/>
                <a:ea typeface="Times New Roman"/>
                <a:cs typeface="Times New Roman"/>
                <a:sym typeface="Times New Roman"/>
              </a:rPr>
              <a:t>a sus hijos a </a:t>
            </a:r>
            <a:r>
              <a:rPr b="1" i="1" sz="8900">
                <a:effectLst>
                  <a:outerShdw sx="100000" sy="100000" kx="0" ky="0" algn="b" rotWithShape="0" blurRad="25400" dist="63500" dir="18840000">
                    <a:srgbClr val="939393"/>
                  </a:outerShdw>
                </a:effectLst>
                <a:latin typeface="Times New Roman"/>
                <a:ea typeface="Times New Roman"/>
                <a:cs typeface="Times New Roman"/>
                <a:sym typeface="Times New Roman"/>
              </a:rPr>
              <a:t>respetarla</a:t>
            </a:r>
            <a:r>
              <a:rPr i="1">
                <a:latin typeface="Times New Roman"/>
                <a:ea typeface="Times New Roman"/>
                <a:cs typeface="Times New Roman"/>
                <a:sym typeface="Times New Roman"/>
              </a:rPr>
              <a:t> porque la aman, les enseña las </a:t>
            </a:r>
            <a:r>
              <a:rPr b="1" i="1" sz="8900">
                <a:effectLst>
                  <a:outerShdw sx="100000" sy="100000" kx="0" ky="0" algn="b" rotWithShape="0" blurRad="25400" dist="63500" dir="18840000">
                    <a:srgbClr val="939393"/>
                  </a:outerShdw>
                </a:effectLst>
                <a:latin typeface="Times New Roman"/>
                <a:ea typeface="Times New Roman"/>
                <a:cs typeface="Times New Roman"/>
                <a:sym typeface="Times New Roman"/>
              </a:rPr>
              <a:t>primeras lecciones de su vida cristiana.</a:t>
            </a:r>
          </a:p>
        </p:txBody>
      </p:sp>
      <p:sp>
        <p:nvSpPr>
          <p:cNvPr id="342" name="El amor de la madre representa ante el niño el amor de Cristo, y los pequeñuelos que confían y obedecen a su madre están aprendiendo a confiar y obedecer al Salvador."/>
          <p:cNvSpPr txBox="1"/>
          <p:nvPr/>
        </p:nvSpPr>
        <p:spPr>
          <a:xfrm>
            <a:off x="7409678" y="9899333"/>
            <a:ext cx="16348231" cy="24771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a:lnSpc>
                <a:spcPts val="6300"/>
              </a:lnSpc>
              <a:defRPr>
                <a:solidFill>
                  <a:srgbClr val="FFFFFF"/>
                </a:solidFill>
                <a:latin typeface="Helvetica Neue Light"/>
                <a:ea typeface="Helvetica Neue Light"/>
                <a:cs typeface="Helvetica Neue Light"/>
                <a:sym typeface="Helvetica Neue Light"/>
              </a:defRPr>
            </a:pPr>
            <a:r>
              <a:t>El amor de la madre representa ante el niño el amor de Cristo, y los pequeñuelos que confían y obedecen a su madre están aprendiendo a confiar y obedecer al Salvador.</a:t>
            </a:r>
          </a:p>
        </p:txBody>
      </p:sp>
      <p:sp>
        <p:nvSpPr>
          <p:cNvPr id="343" name="—OE, 129 (1915). {1MCP 214.3}"/>
          <p:cNvSpPr txBox="1"/>
          <p:nvPr/>
        </p:nvSpPr>
        <p:spPr>
          <a:xfrm>
            <a:off x="13959395" y="12694287"/>
            <a:ext cx="6269610"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000000"/>
                </a:solidFill>
                <a:latin typeface="Helvetica Neue Light"/>
                <a:ea typeface="Helvetica Neue Light"/>
                <a:cs typeface="Helvetica Neue Light"/>
                <a:sym typeface="Helvetica Neue Light"/>
              </a:defRPr>
            </a:pPr>
            <a:r>
              <a:t>—OE, 129 (1915). {1MCP 214.3}</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345" name="Imagen" descr="Imagen"/>
          <p:cNvPicPr>
            <a:picLocks noChangeAspect="1"/>
          </p:cNvPicPr>
          <p:nvPr/>
        </p:nvPicPr>
        <p:blipFill>
          <a:blip r:embed="rId3">
            <a:extLst/>
          </a:blip>
          <a:stretch>
            <a:fillRect/>
          </a:stretch>
        </p:blipFill>
        <p:spPr>
          <a:xfrm>
            <a:off x="15872874" y="6201715"/>
            <a:ext cx="8691052" cy="7807217"/>
          </a:xfrm>
          <a:prstGeom prst="rect">
            <a:avLst/>
          </a:prstGeom>
          <a:ln w="12700">
            <a:miter lim="400000"/>
          </a:ln>
        </p:spPr>
      </p:pic>
      <p:pic>
        <p:nvPicPr>
          <p:cNvPr id="346" name="Imagen" descr="Imagen"/>
          <p:cNvPicPr>
            <a:picLocks noChangeAspect="1"/>
          </p:cNvPicPr>
          <p:nvPr/>
        </p:nvPicPr>
        <p:blipFill>
          <a:blip r:embed="rId4">
            <a:extLst/>
          </a:blip>
          <a:srcRect l="3184" t="0" r="1566" b="29136"/>
          <a:stretch>
            <a:fillRect/>
          </a:stretch>
        </p:blipFill>
        <p:spPr>
          <a:xfrm>
            <a:off x="-35132" y="2693087"/>
            <a:ext cx="16453463" cy="11014586"/>
          </a:xfrm>
          <a:prstGeom prst="rect">
            <a:avLst/>
          </a:prstGeom>
          <a:ln w="12700">
            <a:miter lim="400000"/>
          </a:ln>
        </p:spPr>
      </p:pic>
      <p:sp>
        <p:nvSpPr>
          <p:cNvPr id="347" name="Rectángulo redondeado"/>
          <p:cNvSpPr/>
          <p:nvPr/>
        </p:nvSpPr>
        <p:spPr>
          <a:xfrm>
            <a:off x="4698024" y="3905143"/>
            <a:ext cx="15922543" cy="5807389"/>
          </a:xfrm>
          <a:prstGeom prst="roundRect">
            <a:avLst>
              <a:gd name="adj" fmla="val 11551"/>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48" name="La influencia de un hogar cristiano nunca se olvida"/>
          <p:cNvSpPr txBox="1"/>
          <p:nvPr/>
        </p:nvSpPr>
        <p:spPr>
          <a:xfrm>
            <a:off x="1900377" y="1226775"/>
            <a:ext cx="21192846" cy="17327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397256">
              <a:lnSpc>
                <a:spcPts val="6800"/>
              </a:lnSpc>
              <a:defRPr spc="-61" sz="6120">
                <a:solidFill>
                  <a:srgbClr val="FFFFFF"/>
                </a:solidFill>
                <a:effectLst>
                  <a:outerShdw sx="100000" sy="100000" kx="0" ky="0" algn="b" rotWithShape="0" blurRad="17272" dist="43180" dir="18900000">
                    <a:srgbClr val="7F8081"/>
                  </a:outerShdw>
                </a:effectLst>
                <a:latin typeface="Helvetica Neue Black Condensed"/>
                <a:ea typeface="Helvetica Neue Black Condensed"/>
                <a:cs typeface="Helvetica Neue Black Condensed"/>
                <a:sym typeface="Helvetica Neue Black Condensed"/>
              </a:defRPr>
            </a:pPr>
            <a:r>
              <a:rPr spc="-80" sz="8092"/>
              <a:t>La influencia</a:t>
            </a:r>
            <a:r>
              <a:rPr spc="-68" sz="6868"/>
              <a:t> de un </a:t>
            </a:r>
            <a:r>
              <a:rPr spc="-80" sz="8092"/>
              <a:t>hogar cristiano nunca se olvida</a:t>
            </a:r>
          </a:p>
        </p:txBody>
      </p:sp>
      <p:sp>
        <p:nvSpPr>
          <p:cNvPr id="349" name="Un hogar adornado por el amor…"/>
          <p:cNvSpPr txBox="1"/>
          <p:nvPr/>
        </p:nvSpPr>
        <p:spPr>
          <a:xfrm>
            <a:off x="3763433" y="4819741"/>
            <a:ext cx="16785548" cy="49911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383453" indent="-1383453" algn="l">
              <a:lnSpc>
                <a:spcPts val="7500"/>
              </a:lnSpc>
              <a:spcBef>
                <a:spcPts val="2100"/>
              </a:spcBef>
              <a:buSzPct val="80000"/>
              <a:buBlip>
                <a:blip r:embed="rId5"/>
              </a:buBlip>
              <a:defRPr sz="6000">
                <a:solidFill>
                  <a:srgbClr val="1F2023"/>
                </a:solidFill>
                <a:latin typeface="Helvetica Neue"/>
                <a:ea typeface="Helvetica Neue"/>
                <a:cs typeface="Helvetica Neue"/>
                <a:sym typeface="Helvetica Neue"/>
              </a:defRPr>
            </a:pP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Un hogar adornado </a:t>
            </a:r>
            <a:r>
              <a:rPr>
                <a:latin typeface="Helvetica Neue Light"/>
                <a:ea typeface="Helvetica Neue Light"/>
                <a:cs typeface="Helvetica Neue Light"/>
                <a:sym typeface="Helvetica Neue Light"/>
              </a:rPr>
              <a:t>por el amor</a:t>
            </a:r>
            <a:endParaRPr>
              <a:latin typeface="Helvetica Neue Light"/>
              <a:ea typeface="Helvetica Neue Light"/>
              <a:cs typeface="Helvetica Neue Light"/>
              <a:sym typeface="Helvetica Neue Light"/>
            </a:endParaRPr>
          </a:p>
          <a:p>
            <a:pPr marL="1092200" indent="-1092200" algn="l">
              <a:lnSpc>
                <a:spcPts val="7500"/>
              </a:lnSpc>
              <a:spcBef>
                <a:spcPts val="2100"/>
              </a:spcBef>
              <a:buSzPct val="80000"/>
              <a:buBlip>
                <a:blip r:embed="rId5"/>
              </a:buBlip>
              <a:defRPr sz="6000">
                <a:solidFill>
                  <a:srgbClr val="1F2023"/>
                </a:solidFill>
                <a:latin typeface="Helvetica Neue"/>
                <a:ea typeface="Helvetica Neue"/>
                <a:cs typeface="Helvetica Neue"/>
                <a:sym typeface="Helvetica Neue"/>
              </a:defRPr>
            </a:pPr>
            <a:r>
              <a:rPr>
                <a:latin typeface="Helvetica Neue Light"/>
                <a:ea typeface="Helvetica Neue Light"/>
                <a:cs typeface="Helvetica Neue Light"/>
                <a:sym typeface="Helvetica Neue Light"/>
              </a:rPr>
              <a:t>El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compañerismo </a:t>
            </a:r>
            <a:r>
              <a:rPr>
                <a:latin typeface="Helvetica Neue Light"/>
                <a:ea typeface="Helvetica Neue Light"/>
                <a:cs typeface="Helvetica Neue Light"/>
                <a:sym typeface="Helvetica Neue Light"/>
              </a:rPr>
              <a:t>y la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ternura </a:t>
            </a:r>
            <a:r>
              <a:rPr>
                <a:latin typeface="Helvetica Neue Light"/>
                <a:ea typeface="Helvetica Neue Light"/>
                <a:cs typeface="Helvetica Neue Light"/>
                <a:sym typeface="Helvetica Neue Light"/>
              </a:rPr>
              <a:t>es un lugar que los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ángeles visitan </a:t>
            </a:r>
            <a:r>
              <a:rPr>
                <a:latin typeface="Helvetica Neue Light"/>
                <a:ea typeface="Helvetica Neue Light"/>
                <a:cs typeface="Helvetica Neue Light"/>
                <a:sym typeface="Helvetica Neue Light"/>
              </a:rPr>
              <a:t>con alegría, pues allí se glorifica a Dios.</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51" name="Rectángulo redondeado"/>
          <p:cNvSpPr/>
          <p:nvPr/>
        </p:nvSpPr>
        <p:spPr>
          <a:xfrm>
            <a:off x="1843552" y="3421997"/>
            <a:ext cx="20064476" cy="7883244"/>
          </a:xfrm>
          <a:prstGeom prst="roundRect">
            <a:avLst>
              <a:gd name="adj" fmla="val 10694"/>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pic>
        <p:nvPicPr>
          <p:cNvPr id="352" name="Imagen" descr="Imagen"/>
          <p:cNvPicPr>
            <a:picLocks noChangeAspect="1"/>
          </p:cNvPicPr>
          <p:nvPr/>
        </p:nvPicPr>
        <p:blipFill>
          <a:blip r:embed="rId3">
            <a:extLst/>
          </a:blip>
          <a:stretch>
            <a:fillRect/>
          </a:stretch>
        </p:blipFill>
        <p:spPr>
          <a:xfrm>
            <a:off x="29302" y="91825"/>
            <a:ext cx="12336596" cy="9315950"/>
          </a:xfrm>
          <a:prstGeom prst="rect">
            <a:avLst/>
          </a:prstGeom>
          <a:ln w="12700">
            <a:miter lim="400000"/>
          </a:ln>
        </p:spPr>
      </p:pic>
      <p:sp>
        <p:nvSpPr>
          <p:cNvPr id="353" name="—HA, 15 (1894). {1MCP 222.2}"/>
          <p:cNvSpPr txBox="1"/>
          <p:nvPr/>
        </p:nvSpPr>
        <p:spPr>
          <a:xfrm>
            <a:off x="13571435" y="12372544"/>
            <a:ext cx="6029529"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—HA, 15 (1894). {1MCP 222.2}</a:t>
            </a:r>
          </a:p>
        </p:txBody>
      </p:sp>
      <p:sp>
        <p:nvSpPr>
          <p:cNvPr id="354" name="Un hogar cuidadosamente custodiado en los años de la infancia y la juventud, es la salvaguardia más segura contra las corrupciones del mundo.…"/>
          <p:cNvSpPr txBox="1"/>
          <p:nvPr/>
        </p:nvSpPr>
        <p:spPr>
          <a:xfrm>
            <a:off x="1382158" y="4656477"/>
            <a:ext cx="19519819" cy="767964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092200" indent="-1092200" algn="l">
              <a:lnSpc>
                <a:spcPts val="7500"/>
              </a:lnSpc>
              <a:spcBef>
                <a:spcPts val="6200"/>
              </a:spcBef>
              <a:buSzPct val="80000"/>
              <a:buBlip>
                <a:blip r:embed="rId4"/>
              </a:buBlip>
              <a:defRPr sz="6000">
                <a:solidFill>
                  <a:srgbClr val="1F2023"/>
                </a:solidFill>
                <a:latin typeface="Helvetica Neue"/>
                <a:ea typeface="Helvetica Neue"/>
                <a:cs typeface="Helvetica Neue"/>
                <a:sym typeface="Helvetica Neue"/>
              </a:defRPr>
            </a:pPr>
            <a:r>
              <a:t>U</a:t>
            </a:r>
            <a:r>
              <a:rPr>
                <a:latin typeface="Helvetica Neue Light"/>
                <a:ea typeface="Helvetica Neue Light"/>
                <a:cs typeface="Helvetica Neue Light"/>
                <a:sym typeface="Helvetica Neue Light"/>
              </a:rPr>
              <a:t>n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hogar </a:t>
            </a:r>
            <a:r>
              <a:rPr>
                <a:latin typeface="Helvetica Neue Light"/>
                <a:ea typeface="Helvetica Neue Light"/>
                <a:cs typeface="Helvetica Neue Light"/>
                <a:sym typeface="Helvetica Neue Light"/>
              </a:rPr>
              <a:t>cuidadosamente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custodiado </a:t>
            </a:r>
            <a:r>
              <a:rPr>
                <a:latin typeface="Helvetica Neue Light"/>
                <a:ea typeface="Helvetica Neue Light"/>
                <a:cs typeface="Helvetica Neue Light"/>
                <a:sym typeface="Helvetica Neue Light"/>
              </a:rPr>
              <a:t>en los años de la infancia y la juventud, es la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salvaguardia </a:t>
            </a:r>
            <a:r>
              <a:rPr>
                <a:latin typeface="Helvetica Neue Light"/>
                <a:ea typeface="Helvetica Neue Light"/>
                <a:cs typeface="Helvetica Neue Light"/>
                <a:sym typeface="Helvetica Neue Light"/>
              </a:rPr>
              <a:t>más segura contra las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corrupciones</a:t>
            </a:r>
            <a:r>
              <a:rPr>
                <a:latin typeface="Helvetica Neue Light"/>
                <a:ea typeface="Helvetica Neue Light"/>
                <a:cs typeface="Helvetica Neue Light"/>
                <a:sym typeface="Helvetica Neue Light"/>
              </a:rPr>
              <a:t> del mundo.</a:t>
            </a:r>
            <a:endParaRPr>
              <a:latin typeface="Helvetica Neue Light"/>
              <a:ea typeface="Helvetica Neue Light"/>
              <a:cs typeface="Helvetica Neue Light"/>
              <a:sym typeface="Helvetica Neue Light"/>
            </a:endParaRPr>
          </a:p>
          <a:p>
            <a:pPr marL="1092200" indent="-1092200" algn="l">
              <a:lnSpc>
                <a:spcPts val="7500"/>
              </a:lnSpc>
              <a:spcBef>
                <a:spcPts val="6200"/>
              </a:spcBef>
              <a:buSzPct val="80000"/>
              <a:buBlip>
                <a:blip r:embed="rId4"/>
              </a:buBlip>
              <a:defRPr sz="6000">
                <a:solidFill>
                  <a:srgbClr val="1F2023"/>
                </a:solidFill>
                <a:latin typeface="Helvetica Neue"/>
                <a:ea typeface="Helvetica Neue"/>
                <a:cs typeface="Helvetica Neue"/>
                <a:sym typeface="Helvetica Neue"/>
              </a:defRPr>
            </a:pPr>
            <a:r>
              <a:rPr>
                <a:latin typeface="Helvetica Neue Light"/>
                <a:ea typeface="Helvetica Neue Light"/>
                <a:cs typeface="Helvetica Neue Light"/>
                <a:sym typeface="Helvetica Neue Light"/>
              </a:rPr>
              <a:t>En la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atmósfera de un hogar así</a:t>
            </a:r>
            <a:r>
              <a:rPr>
                <a:latin typeface="Helvetica Neue Light"/>
                <a:ea typeface="Helvetica Neue Light"/>
                <a:cs typeface="Helvetica Neue Light"/>
                <a:sym typeface="Helvetica Neue Light"/>
              </a:rPr>
              <a:t>, los </a:t>
            </a:r>
            <a:r>
              <a:rPr sz="7600">
                <a:effectLst>
                  <a:outerShdw sx="100000" sy="100000" kx="0" ky="0" algn="b" rotWithShape="0" blurRad="25400" dist="63500" dir="18900000">
                    <a:srgbClr val="617887"/>
                  </a:outerShdw>
                </a:effectLst>
                <a:latin typeface="Helvetica Neue Bold Condensed"/>
                <a:ea typeface="Helvetica Neue Bold Condensed"/>
                <a:cs typeface="Helvetica Neue Bold Condensed"/>
                <a:sym typeface="Helvetica Neue Bold Condensed"/>
              </a:rPr>
              <a:t>niños aprenderán </a:t>
            </a:r>
            <a:r>
              <a:rPr>
                <a:latin typeface="Helvetica Neue Light"/>
                <a:ea typeface="Helvetica Neue Light"/>
                <a:cs typeface="Helvetica Neue Light"/>
                <a:sym typeface="Helvetica Neue Light"/>
              </a:rPr>
              <a:t>a amar a sus padres terrenales y a su Padre celestial.</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356" name="Rectángulo redondeado"/>
          <p:cNvSpPr/>
          <p:nvPr/>
        </p:nvSpPr>
        <p:spPr>
          <a:xfrm>
            <a:off x="1811356" y="2494302"/>
            <a:ext cx="21370888" cy="9631875"/>
          </a:xfrm>
          <a:prstGeom prst="roundRect">
            <a:avLst>
              <a:gd name="adj" fmla="val 8793"/>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357" name="—El HA, 15 (1894). {1MCP 222.3}"/>
          <p:cNvSpPr txBox="1"/>
          <p:nvPr/>
        </p:nvSpPr>
        <p:spPr>
          <a:xfrm>
            <a:off x="13607168" y="12486537"/>
            <a:ext cx="6485510" cy="60977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—El HA, 15 (1894). {1MCP 222.3}</a:t>
            </a:r>
          </a:p>
        </p:txBody>
      </p:sp>
      <p:sp>
        <p:nvSpPr>
          <p:cNvPr id="358" name="Contribuyen en forma admirable a la formación de un carácter cristiano […].…"/>
          <p:cNvSpPr txBox="1"/>
          <p:nvPr/>
        </p:nvSpPr>
        <p:spPr>
          <a:xfrm>
            <a:off x="1990617" y="3900926"/>
            <a:ext cx="20402766" cy="9190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231900" indent="-1231900" algn="l">
              <a:lnSpc>
                <a:spcPts val="9000"/>
              </a:lnSpc>
              <a:spcBef>
                <a:spcPts val="3500"/>
              </a:spcBef>
              <a:buSzPct val="80000"/>
              <a:buBlip>
                <a:blip r:embed="rId3"/>
              </a:buBlip>
              <a:defRPr b="1" sz="8400">
                <a:solidFill>
                  <a:srgbClr val="2B2B2B"/>
                </a:solidFill>
                <a:latin typeface="Helvetica Neue"/>
                <a:ea typeface="Helvetica Neue"/>
                <a:cs typeface="Helvetica Neue"/>
                <a:sym typeface="Helvetica Neue"/>
              </a:defRPr>
            </a:pPr>
            <a:r>
              <a:t>Contribuyen en forma admirable</a:t>
            </a:r>
            <a:r>
              <a:rPr b="0" sz="6300">
                <a:latin typeface="Helvetica Neue Thin"/>
                <a:ea typeface="Helvetica Neue Thin"/>
                <a:cs typeface="Helvetica Neue Thin"/>
                <a:sym typeface="Helvetica Neue Thin"/>
              </a:rPr>
              <a:t> a la </a:t>
            </a:r>
            <a:r>
              <a:t>formación</a:t>
            </a:r>
            <a:r>
              <a:rPr b="0" sz="6300">
                <a:latin typeface="Helvetica Neue Thin"/>
                <a:ea typeface="Helvetica Neue Thin"/>
                <a:cs typeface="Helvetica Neue Thin"/>
                <a:sym typeface="Helvetica Neue Thin"/>
              </a:rPr>
              <a:t> de un </a:t>
            </a:r>
            <a:r>
              <a:t>carácter cristiano </a:t>
            </a:r>
            <a:r>
              <a:rPr b="0" sz="6300">
                <a:latin typeface="Helvetica Neue Thin"/>
                <a:ea typeface="Helvetica Neue Thin"/>
                <a:cs typeface="Helvetica Neue Thin"/>
                <a:sym typeface="Helvetica Neue Thin"/>
              </a:rPr>
              <a:t>[…].</a:t>
            </a:r>
            <a:endParaRPr b="0" sz="6300">
              <a:latin typeface="Helvetica Neue Thin"/>
              <a:ea typeface="Helvetica Neue Thin"/>
              <a:cs typeface="Helvetica Neue Thin"/>
              <a:sym typeface="Helvetica Neue Thin"/>
            </a:endParaRPr>
          </a:p>
          <a:p>
            <a:pPr marL="923925" indent="-923925" algn="l">
              <a:lnSpc>
                <a:spcPts val="9000"/>
              </a:lnSpc>
              <a:spcBef>
                <a:spcPts val="3500"/>
              </a:spcBef>
              <a:buSzPct val="80000"/>
              <a:buBlip>
                <a:blip r:embed="rId3"/>
              </a:buBlip>
              <a:defRPr b="1" sz="8400">
                <a:solidFill>
                  <a:srgbClr val="2B2B2B"/>
                </a:solidFill>
                <a:latin typeface="Helvetica Neue"/>
                <a:ea typeface="Helvetica Neue"/>
                <a:cs typeface="Helvetica Neue"/>
                <a:sym typeface="Helvetica Neue"/>
              </a:defRPr>
            </a:pPr>
            <a:r>
              <a:rPr b="0" sz="6300">
                <a:latin typeface="Helvetica Neue Thin"/>
                <a:ea typeface="Helvetica Neue Thin"/>
                <a:cs typeface="Helvetica Neue Thin"/>
                <a:sym typeface="Helvetica Neue Thin"/>
              </a:rPr>
              <a:t>Los padres y los hijos </a:t>
            </a:r>
            <a:r>
              <a:t>tienen </a:t>
            </a:r>
            <a:r>
              <a:rPr b="0" sz="6300">
                <a:latin typeface="Helvetica Neue Thin"/>
                <a:ea typeface="Helvetica Neue Thin"/>
                <a:cs typeface="Helvetica Neue Thin"/>
                <a:sym typeface="Helvetica Neue Thin"/>
              </a:rPr>
              <a:t>que </a:t>
            </a:r>
            <a:r>
              <a:t>ofrecer juntos un s</a:t>
            </a:r>
            <a:r>
              <a:rPr b="0" sz="6300">
                <a:latin typeface="Helvetica Neue Thin"/>
                <a:ea typeface="Helvetica Neue Thin"/>
                <a:cs typeface="Helvetica Neue Thin"/>
                <a:sym typeface="Helvetica Neue Thin"/>
              </a:rPr>
              <a:t>ervicio amante</a:t>
            </a:r>
            <a:r>
              <a:t> al Único </a:t>
            </a:r>
            <a:r>
              <a:rPr b="0" sz="6300">
                <a:latin typeface="Helvetica Neue Thin"/>
                <a:ea typeface="Helvetica Neue Thin"/>
                <a:cs typeface="Helvetica Neue Thin"/>
                <a:sym typeface="Helvetica Neue Thin"/>
              </a:rPr>
              <a:t>que puede mantener puro y noble el </a:t>
            </a:r>
            <a:r>
              <a:t>amor.</a:t>
            </a:r>
          </a:p>
        </p:txBody>
      </p:sp>
      <p:sp>
        <p:nvSpPr>
          <p:cNvPr id="359" name="Ejercer una influencia santificadora"/>
          <p:cNvSpPr txBox="1"/>
          <p:nvPr/>
        </p:nvSpPr>
        <p:spPr>
          <a:xfrm>
            <a:off x="2791714" y="1326123"/>
            <a:ext cx="9148573" cy="80781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4800">
                <a:solidFill>
                  <a:srgbClr val="FFFFFF"/>
                </a:solidFill>
                <a:latin typeface="Helvetica Neue Light"/>
                <a:ea typeface="Helvetica Neue Light"/>
                <a:cs typeface="Helvetica Neue Light"/>
                <a:sym typeface="Helvetica Neue Light"/>
              </a:defRPr>
            </a:pPr>
            <a:r>
              <a:t>Ejercer una influencia santificadora</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87" name="Galería de imágenes" descr="Galería de imágenes"/>
          <p:cNvPicPr>
            <a:picLocks noChangeAspect="1"/>
          </p:cNvPicPr>
          <p:nvPr/>
        </p:nvPicPr>
        <p:blipFill>
          <a:blip r:embed="rId3">
            <a:extLst/>
          </a:blip>
          <a:srcRect l="0" t="9402" r="0" b="9402"/>
          <a:stretch>
            <a:fillRect/>
          </a:stretch>
        </p:blipFill>
        <p:spPr>
          <a:xfrm>
            <a:off x="8788400" y="3259832"/>
            <a:ext cx="15474058" cy="8974336"/>
          </a:xfrm>
          <a:prstGeom prst="rect">
            <a:avLst/>
          </a:prstGeom>
          <a:ln w="12700">
            <a:miter lim="400000"/>
          </a:ln>
        </p:spPr>
      </p:pic>
      <p:sp>
        <p:nvSpPr>
          <p:cNvPr id="188" name="La fuerza reconfortante de la vida"/>
          <p:cNvSpPr txBox="1"/>
          <p:nvPr>
            <p:ph type="title"/>
          </p:nvPr>
        </p:nvSpPr>
        <p:spPr>
          <a:xfrm>
            <a:off x="2027584" y="3149669"/>
            <a:ext cx="7082732" cy="2850914"/>
          </a:xfrm>
          <a:prstGeom prst="rect">
            <a:avLst/>
          </a:prstGeom>
          <a:effectLst>
            <a:outerShdw sx="100000" sy="100000" kx="0" ky="0" algn="b" rotWithShape="0" blurRad="190500" dist="8455" dir="5400000">
              <a:srgbClr val="000000"/>
            </a:outerShdw>
          </a:effectLst>
        </p:spPr>
        <p:txBody>
          <a:bodyPr anchor="t"/>
          <a:lstStyle/>
          <a:p>
            <a:pPr defTabSz="577850">
              <a:lnSpc>
                <a:spcPts val="6900"/>
              </a:lnSpc>
              <a:defRPr i="0" sz="7840">
                <a:solidFill>
                  <a:srgbClr val="FFFFFF"/>
                </a:solidFill>
                <a:effectLst>
                  <a:outerShdw sx="100000" sy="100000" kx="0" ky="0" algn="b" rotWithShape="0" blurRad="17780" dist="26669" dir="18900000">
                    <a:srgbClr val="FFD583"/>
                  </a:outerShdw>
                </a:effectLst>
                <a:latin typeface="Roboto Bold Condensed"/>
                <a:ea typeface="Roboto Bold Condensed"/>
                <a:cs typeface="Roboto Bold Condensed"/>
                <a:sym typeface="Roboto Bold Condensed"/>
              </a:defRPr>
            </a:pPr>
            <a:r>
              <a:rPr sz="4690">
                <a:latin typeface="Roboto Light"/>
                <a:ea typeface="Roboto Light"/>
                <a:cs typeface="Roboto Light"/>
                <a:sym typeface="Roboto Light"/>
              </a:rPr>
              <a:t>La </a:t>
            </a:r>
            <a:r>
              <a:rPr b="1">
                <a:latin typeface="Helvetica Neue"/>
                <a:ea typeface="Helvetica Neue"/>
                <a:cs typeface="Helvetica Neue"/>
                <a:sym typeface="Helvetica Neue"/>
              </a:rPr>
              <a:t>fuerza reconfortante </a:t>
            </a:r>
            <a:r>
              <a:rPr sz="4690">
                <a:latin typeface="Roboto Light"/>
                <a:ea typeface="Roboto Light"/>
                <a:cs typeface="Roboto Light"/>
                <a:sym typeface="Roboto Light"/>
              </a:rPr>
              <a:t>de la </a:t>
            </a:r>
            <a:r>
              <a:rPr b="1">
                <a:latin typeface="Helvetica Neue"/>
                <a:ea typeface="Helvetica Neue"/>
                <a:cs typeface="Helvetica Neue"/>
                <a:sym typeface="Helvetica Neue"/>
              </a:rPr>
              <a:t>vida</a:t>
            </a:r>
          </a:p>
        </p:txBody>
      </p:sp>
      <p:sp>
        <p:nvSpPr>
          <p:cNvPr id="189" name="Comprensión"/>
          <p:cNvSpPr txBox="1"/>
          <p:nvPr/>
        </p:nvSpPr>
        <p:spPr>
          <a:xfrm>
            <a:off x="11199860" y="3683586"/>
            <a:ext cx="4626599" cy="17830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defRPr sz="47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El </a:t>
            </a:r>
            <a:r>
              <a:t>amor</a:t>
            </a:r>
            <a:r>
              <a:rPr sz="2700"/>
              <a:t>, un </a:t>
            </a:r>
            <a:r>
              <a:t>principio divino </a:t>
            </a:r>
            <a:r>
              <a:rPr sz="2700"/>
              <a:t>y </a:t>
            </a:r>
            <a:r>
              <a:t>eterno</a:t>
            </a:r>
          </a:p>
        </p:txBody>
      </p:sp>
      <p:sp>
        <p:nvSpPr>
          <p:cNvPr id="190" name="10"/>
          <p:cNvSpPr txBox="1"/>
          <p:nvPr/>
        </p:nvSpPr>
        <p:spPr>
          <a:xfrm>
            <a:off x="9745338" y="3090267"/>
            <a:ext cx="1489773" cy="5236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61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23</a:t>
            </a:r>
          </a:p>
          <a:p>
            <a:pPr algn="l">
              <a:lnSpc>
                <a:spcPts val="125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p>
          <a:p>
            <a:pPr algn="l">
              <a:lnSpc>
                <a:spcPts val="12500"/>
              </a:lnSpc>
              <a:spcBef>
                <a:spcPts val="400"/>
              </a:spcBef>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24</a:t>
            </a:r>
          </a:p>
        </p:txBody>
      </p:sp>
      <p:sp>
        <p:nvSpPr>
          <p:cNvPr id="191" name="Comprensión"/>
          <p:cNvSpPr txBox="1"/>
          <p:nvPr/>
        </p:nvSpPr>
        <p:spPr>
          <a:xfrm>
            <a:off x="11501424" y="7031632"/>
            <a:ext cx="4480671" cy="145288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El amor</a:t>
            </a:r>
            <a:endParaRPr sz="4700"/>
          </a:p>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en el </a:t>
            </a:r>
            <a:r>
              <a:rPr sz="4700"/>
              <a:t>hogar</a:t>
            </a:r>
          </a:p>
        </p:txBody>
      </p:sp>
      <p:sp>
        <p:nvSpPr>
          <p:cNvPr id="192" name="Comprensión"/>
          <p:cNvSpPr txBox="1"/>
          <p:nvPr/>
        </p:nvSpPr>
        <p:spPr>
          <a:xfrm>
            <a:off x="18660491" y="3549630"/>
            <a:ext cx="4626599" cy="205099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ts val="41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4700"/>
              <a:t>Amor </a:t>
            </a:r>
            <a:r>
              <a:rPr sz="2700"/>
              <a:t>y</a:t>
            </a:r>
            <a:r>
              <a:rPr sz="4700"/>
              <a:t> sexualidad </a:t>
            </a:r>
            <a:r>
              <a:rPr sz="2700"/>
              <a:t>en la</a:t>
            </a:r>
            <a:r>
              <a:rPr sz="4700"/>
              <a:t> experiencia </a:t>
            </a:r>
            <a:r>
              <a:rPr sz="2700"/>
              <a:t>humana</a:t>
            </a:r>
          </a:p>
        </p:txBody>
      </p:sp>
      <p:sp>
        <p:nvSpPr>
          <p:cNvPr id="193" name="Comprensión"/>
          <p:cNvSpPr txBox="1"/>
          <p:nvPr/>
        </p:nvSpPr>
        <p:spPr>
          <a:xfrm>
            <a:off x="18884230" y="7129779"/>
            <a:ext cx="4179122" cy="123444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La </a:t>
            </a:r>
            <a:r>
              <a:rPr sz="4700"/>
              <a:t>Amor fraternal</a:t>
            </a:r>
          </a:p>
        </p:txBody>
      </p:sp>
      <p:sp>
        <p:nvSpPr>
          <p:cNvPr id="194" name="Comprensión"/>
          <p:cNvSpPr txBox="1"/>
          <p:nvPr/>
        </p:nvSpPr>
        <p:spPr>
          <a:xfrm>
            <a:off x="14991988" y="10478381"/>
            <a:ext cx="4179122"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l">
              <a:lnSpc>
                <a:spcPct val="80000"/>
              </a:lnSpc>
              <a:defRPr sz="3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rPr sz="2700"/>
              <a:t>El </a:t>
            </a:r>
            <a:r>
              <a:rPr sz="4700"/>
              <a:t>amor </a:t>
            </a:r>
            <a:r>
              <a:rPr sz="2700"/>
              <a:t>de</a:t>
            </a:r>
            <a:r>
              <a:rPr sz="4700"/>
              <a:t> Dios</a:t>
            </a:r>
          </a:p>
        </p:txBody>
      </p:sp>
      <p:sp>
        <p:nvSpPr>
          <p:cNvPr id="195" name="10"/>
          <p:cNvSpPr txBox="1"/>
          <p:nvPr/>
        </p:nvSpPr>
        <p:spPr>
          <a:xfrm>
            <a:off x="16889063" y="3448407"/>
            <a:ext cx="1489773" cy="46932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25</a:t>
            </a:r>
          </a:p>
          <a:p>
            <a: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p>
          <a:p>
            <a: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pPr>
            <a:r>
              <a:t>26</a:t>
            </a:r>
          </a:p>
        </p:txBody>
      </p:sp>
      <p:sp>
        <p:nvSpPr>
          <p:cNvPr id="196" name="Contenido:"/>
          <p:cNvSpPr txBox="1"/>
          <p:nvPr/>
        </p:nvSpPr>
        <p:spPr>
          <a:xfrm>
            <a:off x="11276806" y="2028497"/>
            <a:ext cx="10497245" cy="1449350"/>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a:lnSpc>
                <a:spcPts val="5000"/>
              </a:lnSpc>
              <a:defRPr sz="4300">
                <a:solidFill>
                  <a:srgbClr val="FFFFFF"/>
                </a:solidFill>
                <a:effectLst>
                  <a:outerShdw sx="100000" sy="100000" kx="0" ky="0" algn="b" rotWithShape="0" blurRad="25400" dist="38100" dir="18900000">
                    <a:srgbClr val="FFD583"/>
                  </a:outerShdw>
                </a:effectLst>
                <a:latin typeface="Roboto Light"/>
                <a:ea typeface="Roboto Light"/>
                <a:cs typeface="Roboto Light"/>
                <a:sym typeface="Roboto Light"/>
              </a:defRPr>
            </a:lvl1pPr>
          </a:lstStyle>
          <a:p>
            <a:pPr>
              <a:defRPr>
                <a:latin typeface="Roboto Bold Condensed"/>
                <a:ea typeface="Roboto Bold Condensed"/>
                <a:cs typeface="Roboto Bold Condensed"/>
                <a:sym typeface="Roboto Bold Condensed"/>
              </a:defRPr>
            </a:pPr>
            <a:r>
              <a:rPr>
                <a:latin typeface="Roboto Light"/>
                <a:ea typeface="Roboto Light"/>
                <a:cs typeface="Roboto Light"/>
                <a:sym typeface="Roboto Light"/>
              </a:rPr>
              <a:t>Contenido:</a:t>
            </a:r>
          </a:p>
        </p:txBody>
      </p:sp>
      <p:pic>
        <p:nvPicPr>
          <p:cNvPr id="197" name="Imagen" descr="Imagen"/>
          <p:cNvPicPr>
            <a:picLocks noChangeAspect="1"/>
          </p:cNvPicPr>
          <p:nvPr/>
        </p:nvPicPr>
        <p:blipFill>
          <a:blip r:embed="rId4">
            <a:extLst/>
          </a:blip>
          <a:stretch>
            <a:fillRect/>
          </a:stretch>
        </p:blipFill>
        <p:spPr>
          <a:xfrm>
            <a:off x="450922" y="8280737"/>
            <a:ext cx="10236056" cy="6259236"/>
          </a:xfrm>
          <a:prstGeom prst="rect">
            <a:avLst/>
          </a:prstGeom>
          <a:ln w="12700">
            <a:miter lim="400000"/>
          </a:ln>
        </p:spPr>
      </p:pic>
      <p:sp>
        <p:nvSpPr>
          <p:cNvPr id="198" name="10"/>
          <p:cNvSpPr txBox="1"/>
          <p:nvPr/>
        </p:nvSpPr>
        <p:spPr>
          <a:xfrm>
            <a:off x="13256863" y="10049478"/>
            <a:ext cx="1489773" cy="15436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ts val="12400"/>
              </a:lnSpc>
              <a:defRPr sz="6800">
                <a:solidFill>
                  <a:srgbClr val="1D163D"/>
                </a:solidFill>
                <a:effectLst>
                  <a:outerShdw sx="100000" sy="100000" kx="0" ky="0" algn="b" rotWithShape="0" blurRad="0" dist="12700" dir="18900000">
                    <a:srgbClr val="5747C1"/>
                  </a:outerShdw>
                </a:effectLst>
                <a:latin typeface="Arial Rounded MT Bold"/>
                <a:ea typeface="Arial Rounded MT Bold"/>
                <a:cs typeface="Arial Rounded MT Bold"/>
                <a:sym typeface="Arial Rounded MT Bold"/>
              </a:defRPr>
            </a:lvl1pPr>
          </a:lstStyle>
          <a:p>
            <a:pPr/>
            <a:r>
              <a:t>27</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00" name="Imagen" descr="Imagen"/>
          <p:cNvPicPr>
            <a:picLocks noChangeAspect="1"/>
          </p:cNvPicPr>
          <p:nvPr/>
        </p:nvPicPr>
        <p:blipFill>
          <a:blip r:embed="rId3">
            <a:extLst/>
          </a:blip>
          <a:stretch>
            <a:fillRect/>
          </a:stretch>
        </p:blipFill>
        <p:spPr>
          <a:xfrm>
            <a:off x="9223020" y="347127"/>
            <a:ext cx="10895663" cy="9719746"/>
          </a:xfrm>
          <a:prstGeom prst="rect">
            <a:avLst/>
          </a:prstGeom>
          <a:ln w="12700">
            <a:miter lim="400000"/>
          </a:ln>
        </p:spPr>
      </p:pic>
      <p:grpSp>
        <p:nvGrpSpPr>
          <p:cNvPr id="203" name="Galería de imágenes"/>
          <p:cNvGrpSpPr/>
          <p:nvPr/>
        </p:nvGrpSpPr>
        <p:grpSpPr>
          <a:xfrm>
            <a:off x="10770976" y="1754144"/>
            <a:ext cx="7799751" cy="8783626"/>
            <a:chOff x="0" y="0"/>
            <a:chExt cx="7799749" cy="8783625"/>
          </a:xfrm>
        </p:grpSpPr>
        <p:pic>
          <p:nvPicPr>
            <p:cNvPr id="201" name="familiaKids.png" descr="familiaKids.png"/>
            <p:cNvPicPr>
              <a:picLocks noChangeAspect="1"/>
            </p:cNvPicPr>
            <p:nvPr/>
          </p:nvPicPr>
          <p:blipFill>
            <a:blip r:embed="rId4">
              <a:extLst/>
            </a:blip>
            <a:srcRect l="29352" t="0" r="0" b="39564"/>
            <a:stretch>
              <a:fillRect/>
            </a:stretch>
          </p:blipFill>
          <p:spPr>
            <a:xfrm>
              <a:off x="0" y="0"/>
              <a:ext cx="7799750" cy="8123226"/>
            </a:xfrm>
            <a:prstGeom prst="rect">
              <a:avLst/>
            </a:prstGeom>
            <a:ln w="12700" cap="flat">
              <a:noFill/>
              <a:miter lim="400000"/>
            </a:ln>
            <a:effectLst/>
          </p:spPr>
        </p:pic>
        <p:sp>
          <p:nvSpPr>
            <p:cNvPr id="202" name="Leyenda"/>
            <p:cNvSpPr/>
            <p:nvPr/>
          </p:nvSpPr>
          <p:spPr>
            <a:xfrm>
              <a:off x="0" y="8199425"/>
              <a:ext cx="7799750" cy="584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defRPr sz="3000"/>
              </a:lvl1pPr>
            </a:lstStyle>
            <a:p>
              <a:pPr/>
              <a:r>
                <a:t>Leyenda</a:t>
              </a:r>
            </a:p>
          </p:txBody>
        </p:sp>
      </p:grpSp>
      <p:pic>
        <p:nvPicPr>
          <p:cNvPr id="204" name="Imagen" descr="Imagen"/>
          <p:cNvPicPr>
            <a:picLocks noChangeAspect="1"/>
          </p:cNvPicPr>
          <p:nvPr/>
        </p:nvPicPr>
        <p:blipFill>
          <a:blip r:embed="rId5">
            <a:extLst/>
          </a:blip>
          <a:srcRect l="3184" t="0" r="1566" b="29136"/>
          <a:stretch>
            <a:fillRect/>
          </a:stretch>
        </p:blipFill>
        <p:spPr>
          <a:xfrm>
            <a:off x="-35132" y="2693087"/>
            <a:ext cx="16453463" cy="11014586"/>
          </a:xfrm>
          <a:prstGeom prst="rect">
            <a:avLst/>
          </a:prstGeom>
          <a:ln w="12700">
            <a:miter lim="400000"/>
          </a:ln>
        </p:spPr>
      </p:pic>
      <p:pic>
        <p:nvPicPr>
          <p:cNvPr id="205" name="Imagen" descr="Imagen"/>
          <p:cNvPicPr>
            <a:picLocks noChangeAspect="1"/>
          </p:cNvPicPr>
          <p:nvPr/>
        </p:nvPicPr>
        <p:blipFill>
          <a:blip r:embed="rId6">
            <a:extLst/>
          </a:blip>
          <a:stretch>
            <a:fillRect/>
          </a:stretch>
        </p:blipFill>
        <p:spPr>
          <a:xfrm>
            <a:off x="367955" y="221893"/>
            <a:ext cx="9017690" cy="7329910"/>
          </a:xfrm>
          <a:prstGeom prst="rect">
            <a:avLst/>
          </a:prstGeom>
          <a:ln w="12700">
            <a:miter lim="400000"/>
          </a:ln>
        </p:spPr>
      </p:pic>
      <p:sp>
        <p:nvSpPr>
          <p:cNvPr id="206" name="Capítulo 8"/>
          <p:cNvSpPr txBox="1"/>
          <p:nvPr/>
        </p:nvSpPr>
        <p:spPr>
          <a:xfrm>
            <a:off x="1926844" y="2392759"/>
            <a:ext cx="7289737" cy="15626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lvl="1">
              <a:lnSpc>
                <a:spcPts val="9400"/>
              </a:lnSpc>
              <a:defRPr sz="11200">
                <a:solidFill>
                  <a:srgbClr val="FFFFFF"/>
                </a:solidFill>
                <a:effectLst>
                  <a:outerShdw sx="100000" sy="100000" kx="0" ky="0" algn="b" rotWithShape="0" blurRad="25400" dist="63500" dir="4500000">
                    <a:srgbClr val="633414"/>
                  </a:outerShdw>
                </a:effectLst>
                <a:latin typeface="Helvetica Neue Black Condensed"/>
                <a:ea typeface="Helvetica Neue Black Condensed"/>
                <a:cs typeface="Helvetica Neue Black Condensed"/>
                <a:sym typeface="Helvetica Neue Black Condensed"/>
              </a:defRPr>
            </a:pPr>
            <a:r>
              <a:t>Capítulo 24</a:t>
            </a:r>
          </a:p>
        </p:txBody>
      </p:sp>
      <p:pic>
        <p:nvPicPr>
          <p:cNvPr id="207" name="Imagen" descr="Imagen"/>
          <p:cNvPicPr>
            <a:picLocks noChangeAspect="1"/>
          </p:cNvPicPr>
          <p:nvPr/>
        </p:nvPicPr>
        <p:blipFill>
          <a:blip r:embed="rId7">
            <a:extLst/>
          </a:blip>
          <a:stretch>
            <a:fillRect/>
          </a:stretch>
        </p:blipFill>
        <p:spPr>
          <a:xfrm>
            <a:off x="6987459" y="8099009"/>
            <a:ext cx="15366785" cy="4885278"/>
          </a:xfrm>
          <a:prstGeom prst="rect">
            <a:avLst/>
          </a:prstGeom>
          <a:ln w="12700">
            <a:miter lim="400000"/>
          </a:ln>
        </p:spPr>
      </p:pic>
      <p:sp>
        <p:nvSpPr>
          <p:cNvPr id="208" name="El amor…"/>
          <p:cNvSpPr txBox="1"/>
          <p:nvPr/>
        </p:nvSpPr>
        <p:spPr>
          <a:xfrm>
            <a:off x="11025983" y="8698722"/>
            <a:ext cx="7289737" cy="3635053"/>
          </a:xfrm>
          <a:prstGeom prst="rect">
            <a:avLst/>
          </a:prstGeom>
          <a:ln w="12700">
            <a:miter lim="400000"/>
          </a:ln>
          <a:effectLst>
            <a:outerShdw sx="100000" sy="100000" kx="0" ky="0" algn="b" rotWithShape="0" blurRad="190500" dist="8455" dir="5400000">
              <a:srgbClr val="000000"/>
            </a:outerShdw>
          </a:effectLst>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lnSpc>
                <a:spcPts val="11900"/>
              </a:lnSpc>
              <a:defRPr sz="11200">
                <a:solidFill>
                  <a:srgbClr val="FFFFFF"/>
                </a:solidFill>
                <a:effectLst>
                  <a:outerShdw sx="100000" sy="100000" kx="0" ky="0" algn="b" rotWithShape="0" blurRad="25400" dist="38100" dir="18900000">
                    <a:srgbClr val="FFD583"/>
                  </a:outerShdw>
                </a:effectLst>
                <a:latin typeface="Helvetica Neue Black Condensed"/>
                <a:ea typeface="Helvetica Neue Black Condensed"/>
                <a:cs typeface="Helvetica Neue Black Condensed"/>
                <a:sym typeface="Helvetica Neue Black Condensed"/>
              </a:defRPr>
            </a:pPr>
            <a:r>
              <a:t>El </a:t>
            </a:r>
            <a:r>
              <a:rPr sz="14600"/>
              <a:t>amor</a:t>
            </a:r>
            <a:endParaRPr sz="14600"/>
          </a:p>
          <a:p>
            <a:pPr>
              <a:lnSpc>
                <a:spcPts val="11900"/>
              </a:lnSpc>
              <a:defRPr sz="11200">
                <a:solidFill>
                  <a:srgbClr val="FFFFFF"/>
                </a:solidFill>
                <a:effectLst>
                  <a:outerShdw sx="100000" sy="100000" kx="0" ky="0" algn="b" rotWithShape="0" blurRad="25400" dist="38100" dir="18900000">
                    <a:srgbClr val="FFD583"/>
                  </a:outerShdw>
                </a:effectLst>
                <a:latin typeface="Helvetica Neue Black Condensed"/>
                <a:ea typeface="Helvetica Neue Black Condensed"/>
                <a:cs typeface="Helvetica Neue Black Condensed"/>
                <a:sym typeface="Helvetica Neue Black Condensed"/>
              </a:defRPr>
            </a:pPr>
            <a:r>
              <a:rPr sz="8500"/>
              <a:t>en el </a:t>
            </a:r>
            <a:r>
              <a:rPr sz="14600"/>
              <a:t>hogar</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sp>
        <p:nvSpPr>
          <p:cNvPr id="210" name="{1MCP 217.2}"/>
          <p:cNvSpPr txBox="1"/>
          <p:nvPr/>
        </p:nvSpPr>
        <p:spPr>
          <a:xfrm>
            <a:off x="16825353" y="12352779"/>
            <a:ext cx="277289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{1MCP 217.2}</a:t>
            </a:r>
          </a:p>
        </p:txBody>
      </p:sp>
      <p:pic>
        <p:nvPicPr>
          <p:cNvPr id="211" name="Imagen" descr="Imagen"/>
          <p:cNvPicPr>
            <a:picLocks noChangeAspect="1"/>
          </p:cNvPicPr>
          <p:nvPr/>
        </p:nvPicPr>
        <p:blipFill>
          <a:blip r:embed="rId3">
            <a:extLst/>
          </a:blip>
          <a:stretch>
            <a:fillRect/>
          </a:stretch>
        </p:blipFill>
        <p:spPr>
          <a:xfrm>
            <a:off x="7918450" y="-819150"/>
            <a:ext cx="8547100" cy="6616700"/>
          </a:xfrm>
          <a:prstGeom prst="rect">
            <a:avLst/>
          </a:prstGeom>
          <a:ln w="12700">
            <a:miter lim="400000"/>
          </a:ln>
        </p:spPr>
      </p:pic>
      <p:sp>
        <p:nvSpPr>
          <p:cNvPr id="212" name="Fuente del verdadero afecto humano"/>
          <p:cNvSpPr txBox="1"/>
          <p:nvPr/>
        </p:nvSpPr>
        <p:spPr>
          <a:xfrm>
            <a:off x="7597880" y="1116802"/>
            <a:ext cx="9797840" cy="27447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defTabSz="554990">
              <a:lnSpc>
                <a:spcPts val="9200"/>
              </a:lnSpc>
              <a:defRPr spc="-94" sz="9405">
                <a:solidFill>
                  <a:srgbClr val="2B2B2B"/>
                </a:solidFill>
                <a:effectLst>
                  <a:outerShdw sx="100000" sy="100000" kx="0" ky="0" algn="b" rotWithShape="0" blurRad="36195" dist="60325" dir="18900000">
                    <a:srgbClr val="C1C1C1"/>
                  </a:outerShdw>
                </a:effectLst>
                <a:latin typeface="Helvetica Neue Black Condensed"/>
                <a:ea typeface="Helvetica Neue Black Condensed"/>
                <a:cs typeface="Helvetica Neue Black Condensed"/>
                <a:sym typeface="Helvetica Neue Black Condensed"/>
              </a:defRPr>
            </a:pPr>
            <a:r>
              <a:t>Fuente</a:t>
            </a:r>
            <a:r>
              <a:rPr spc="-65" sz="6554">
                <a:latin typeface="Helvetica Neue Light"/>
                <a:ea typeface="Helvetica Neue Light"/>
                <a:cs typeface="Helvetica Neue Light"/>
                <a:sym typeface="Helvetica Neue Light"/>
              </a:rPr>
              <a:t> del </a:t>
            </a:r>
            <a:r>
              <a:t>verdadero afecto humano</a:t>
            </a:r>
          </a:p>
        </p:txBody>
      </p:sp>
      <p:sp>
        <p:nvSpPr>
          <p:cNvPr id="213" name="Nuestros afectos mutuos surgen de una común relación con Dios. Somos una familia y nos amamos los unos a los otros como él nos amó. Cuando se compara este afecto verdadero, santificado y disciplinado, con la cortesía ampulosa del mundo, las expresiones c"/>
          <p:cNvSpPr txBox="1"/>
          <p:nvPr/>
        </p:nvSpPr>
        <p:spPr>
          <a:xfrm>
            <a:off x="2179280" y="4714803"/>
            <a:ext cx="21295440" cy="756299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a:lnSpc>
                <a:spcPts val="9200"/>
              </a:lnSpc>
              <a:defRPr sz="6500">
                <a:solidFill>
                  <a:srgbClr val="FFFFFF"/>
                </a:solidFill>
                <a:latin typeface="Helvetica Neue"/>
                <a:ea typeface="Helvetica Neue"/>
                <a:cs typeface="Helvetica Neue"/>
                <a:sym typeface="Helvetica Neue"/>
              </a:defRPr>
            </a:pP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Nuestros afectos </a:t>
            </a:r>
            <a:r>
              <a:rPr>
                <a:latin typeface="Helvetica Neue Thin"/>
                <a:ea typeface="Helvetica Neue Thin"/>
                <a:cs typeface="Helvetica Neue Thin"/>
                <a:sym typeface="Helvetica Neue Thin"/>
              </a:rPr>
              <a:t>mutuos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surgen </a:t>
            </a:r>
            <a:r>
              <a:rPr>
                <a:latin typeface="Helvetica Neue Thin"/>
                <a:ea typeface="Helvetica Neue Thin"/>
                <a:cs typeface="Helvetica Neue Thin"/>
                <a:sym typeface="Helvetica Neue Thin"/>
              </a:rPr>
              <a:t>de una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común relación </a:t>
            </a:r>
            <a:r>
              <a:rPr>
                <a:latin typeface="Helvetica Neue Thin"/>
                <a:ea typeface="Helvetica Neue Thin"/>
                <a:cs typeface="Helvetica Neue Thin"/>
                <a:sym typeface="Helvetica Neue Thin"/>
              </a:rPr>
              <a:t>con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Dios</a:t>
            </a:r>
            <a:r>
              <a:rPr>
                <a:latin typeface="Helvetica Neue Thin"/>
                <a:ea typeface="Helvetica Neue Thin"/>
                <a:cs typeface="Helvetica Neue Thin"/>
                <a:sym typeface="Helvetica Neue Thin"/>
              </a:rPr>
              <a:t>.</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Somos</a:t>
            </a:r>
            <a:r>
              <a:rPr>
                <a:latin typeface="Helvetica Neue Thin"/>
                <a:ea typeface="Helvetica Neue Thin"/>
                <a:cs typeface="Helvetica Neue Thin"/>
                <a:sym typeface="Helvetica Neue Thin"/>
              </a:rPr>
              <a:t> una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familia </a:t>
            </a:r>
            <a:r>
              <a:rPr>
                <a:latin typeface="Helvetica Neue Thin"/>
                <a:ea typeface="Helvetica Neue Thin"/>
                <a:cs typeface="Helvetica Neue Thin"/>
                <a:sym typeface="Helvetica Neue Thin"/>
              </a:rPr>
              <a:t>y nos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amamos </a:t>
            </a:r>
            <a:r>
              <a:rPr>
                <a:latin typeface="Helvetica Neue Thin"/>
                <a:ea typeface="Helvetica Neue Thin"/>
                <a:cs typeface="Helvetica Neue Thin"/>
                <a:sym typeface="Helvetica Neue Thin"/>
              </a:rPr>
              <a:t>los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unos </a:t>
            </a:r>
            <a:r>
              <a:rPr>
                <a:latin typeface="Helvetica Neue Thin"/>
                <a:ea typeface="Helvetica Neue Thin"/>
                <a:cs typeface="Helvetica Neue Thin"/>
                <a:sym typeface="Helvetica Neue Thin"/>
              </a:rPr>
              <a:t>a los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otros </a:t>
            </a:r>
            <a:r>
              <a:rPr>
                <a:latin typeface="Helvetica Neue Thin"/>
                <a:ea typeface="Helvetica Neue Thin"/>
                <a:cs typeface="Helvetica Neue Thin"/>
                <a:sym typeface="Helvetica Neue Thin"/>
              </a:rPr>
              <a:t>como</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él nos amó. </a:t>
            </a:r>
            <a:r>
              <a:rPr>
                <a:latin typeface="Helvetica Neue Thin"/>
                <a:ea typeface="Helvetica Neue Thin"/>
                <a:cs typeface="Helvetica Neue Thin"/>
                <a:sym typeface="Helvetica Neue Thin"/>
              </a:rPr>
              <a:t>Cuando se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compara </a:t>
            </a:r>
            <a:r>
              <a:rPr>
                <a:latin typeface="Helvetica Neue Thin"/>
                <a:ea typeface="Helvetica Neue Thin"/>
                <a:cs typeface="Helvetica Neue Thin"/>
                <a:sym typeface="Helvetica Neue Thin"/>
              </a:rPr>
              <a:t>este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afecto verdadero, santificado </a:t>
            </a:r>
            <a:r>
              <a:rPr>
                <a:latin typeface="Helvetica Neue Thin"/>
                <a:ea typeface="Helvetica Neue Thin"/>
                <a:cs typeface="Helvetica Neue Thin"/>
                <a:sym typeface="Helvetica Neue Thin"/>
              </a:rPr>
              <a:t>y</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disciplinado</a:t>
            </a:r>
            <a:r>
              <a:rPr>
                <a:latin typeface="Helvetica Neue Thin"/>
                <a:ea typeface="Helvetica Neue Thin"/>
                <a:cs typeface="Helvetica Neue Thin"/>
                <a:sym typeface="Helvetica Neue Thin"/>
              </a:rPr>
              <a:t>, con la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cortesía </a:t>
            </a:r>
            <a:r>
              <a:rPr>
                <a:latin typeface="Helvetica Neue Thin"/>
                <a:ea typeface="Helvetica Neue Thin"/>
                <a:cs typeface="Helvetica Neue Thin"/>
                <a:sym typeface="Helvetica Neue Thin"/>
              </a:rPr>
              <a:t>ampulosa del mundo</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a:t>
            </a:r>
            <a:r>
              <a:rPr>
                <a:latin typeface="Helvetica Neue Thin"/>
                <a:ea typeface="Helvetica Neue Thin"/>
                <a:cs typeface="Helvetica Neue Thin"/>
                <a:sym typeface="Helvetica Neue Thin"/>
              </a:rPr>
              <a:t>las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expresiones carentes</a:t>
            </a:r>
            <a:r>
              <a:rPr>
                <a:latin typeface="Helvetica Neue Thin"/>
                <a:ea typeface="Helvetica Neue Thin"/>
                <a:cs typeface="Helvetica Neue Thin"/>
                <a:sym typeface="Helvetica Neue Thin"/>
              </a:rPr>
              <a:t> de significado de la amistad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efusiva </a:t>
            </a:r>
            <a:r>
              <a:rPr>
                <a:latin typeface="Helvetica Neue Thin"/>
                <a:ea typeface="Helvetica Neue Thin"/>
                <a:cs typeface="Helvetica Neue Thin"/>
                <a:sym typeface="Helvetica Neue Thin"/>
              </a:rPr>
              <a:t>son como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paja</a:t>
            </a:r>
            <a:r>
              <a:rPr>
                <a:latin typeface="Helvetica Neue Thin"/>
                <a:ea typeface="Helvetica Neue Thin"/>
                <a:cs typeface="Helvetica Neue Thin"/>
                <a:sym typeface="Helvetica Neue Thin"/>
              </a:rPr>
              <a:t> de la era.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15" name="Imagen" descr="Imagen"/>
          <p:cNvPicPr>
            <a:picLocks noChangeAspect="1"/>
          </p:cNvPicPr>
          <p:nvPr/>
        </p:nvPicPr>
        <p:blipFill>
          <a:blip r:embed="rId3">
            <a:extLst/>
          </a:blip>
          <a:stretch>
            <a:fillRect/>
          </a:stretch>
        </p:blipFill>
        <p:spPr>
          <a:xfrm>
            <a:off x="671644" y="443485"/>
            <a:ext cx="6946009" cy="6174230"/>
          </a:xfrm>
          <a:prstGeom prst="rect">
            <a:avLst/>
          </a:prstGeom>
          <a:ln w="12700">
            <a:miter lim="400000"/>
          </a:ln>
        </p:spPr>
      </p:pic>
      <p:sp>
        <p:nvSpPr>
          <p:cNvPr id="216" name="Rectángulo redondeado"/>
          <p:cNvSpPr/>
          <p:nvPr/>
        </p:nvSpPr>
        <p:spPr>
          <a:xfrm>
            <a:off x="1780284" y="5312619"/>
            <a:ext cx="21238729" cy="6484656"/>
          </a:xfrm>
          <a:prstGeom prst="roundRect">
            <a:avLst>
              <a:gd name="adj" fmla="val 13207"/>
            </a:avLst>
          </a:prstGeom>
          <a:solidFill>
            <a:srgbClr val="7DC7BF"/>
          </a:solidFill>
          <a:ln w="12700">
            <a:miter lim="400000"/>
          </a:ln>
          <a:effectLst>
            <a:outerShdw sx="100000" sy="100000" kx="0" ky="0" algn="b" rotWithShape="0" blurRad="190500" dist="8455" dir="5400000">
              <a:srgbClr val="DCDEE0"/>
            </a:outerShdw>
          </a:effectLst>
        </p:spPr>
        <p:txBody>
          <a:bodyPr lIns="50800" tIns="50800" rIns="50800" bIns="50800" anchor="ctr"/>
          <a:lstStyle/>
          <a:p>
            <a:pPr>
              <a:defRPr>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p>
        </p:txBody>
      </p:sp>
      <p:sp>
        <p:nvSpPr>
          <p:cNvPr id="217" name="El amor une los corazones"/>
          <p:cNvSpPr txBox="1"/>
          <p:nvPr/>
        </p:nvSpPr>
        <p:spPr>
          <a:xfrm>
            <a:off x="4819358" y="1132677"/>
            <a:ext cx="14745284" cy="1644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9700"/>
              </a:lnSpc>
              <a:defRPr spc="-99" sz="99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El amor une los corazones</a:t>
            </a:r>
          </a:p>
        </p:txBody>
      </p:sp>
      <p:sp>
        <p:nvSpPr>
          <p:cNvPr id="218" name="—El Ministerio de Curación, 279 (1905). {1MCP 217.3}"/>
          <p:cNvSpPr txBox="1"/>
          <p:nvPr/>
        </p:nvSpPr>
        <p:spPr>
          <a:xfrm>
            <a:off x="13267359" y="12301980"/>
            <a:ext cx="10295282"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—El Ministerio de Curación, 279 (1905). {1MCP 217.3}</a:t>
            </a:r>
          </a:p>
        </p:txBody>
      </p:sp>
      <p:sp>
        <p:nvSpPr>
          <p:cNvPr id="219" name="Haya entre ellos amor mutuo y sopórtense uno a otro."/>
          <p:cNvSpPr txBox="1"/>
          <p:nvPr/>
        </p:nvSpPr>
        <p:spPr>
          <a:xfrm>
            <a:off x="3141041" y="3735787"/>
            <a:ext cx="18517215" cy="16442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9200"/>
              </a:lnSpc>
              <a:defRPr i="1" sz="6500">
                <a:solidFill>
                  <a:srgbClr val="FFFFFF"/>
                </a:solidFill>
                <a:effectLst>
                  <a:outerShdw sx="100000" sy="100000" kx="0" ky="0" algn="b" rotWithShape="0" blurRad="25400" dist="63500" dir="18360000">
                    <a:srgbClr val="7F8081"/>
                  </a:outerShdw>
                </a:effectLst>
                <a:latin typeface="Times New Roman"/>
                <a:ea typeface="Times New Roman"/>
                <a:cs typeface="Times New Roman"/>
                <a:sym typeface="Times New Roman"/>
              </a:defRPr>
            </a:lvl1pPr>
          </a:lstStyle>
          <a:p>
            <a:pPr>
              <a:defRPr>
                <a:effectLst/>
              </a:defRPr>
            </a:pPr>
            <a:r>
              <a:rPr>
                <a:effectLst>
                  <a:outerShdw sx="100000" sy="100000" kx="0" ky="0" algn="b" rotWithShape="0" blurRad="25400" dist="63500" dir="18360000">
                    <a:srgbClr val="7F8081"/>
                  </a:outerShdw>
                </a:effectLst>
              </a:rPr>
              <a:t>Haya entre ellos amor mutuo y sopórtense uno a otro.</a:t>
            </a:r>
          </a:p>
        </p:txBody>
      </p:sp>
      <p:pic>
        <p:nvPicPr>
          <p:cNvPr id="220" name="Imagen" descr="Imagen"/>
          <p:cNvPicPr>
            <a:picLocks noChangeAspect="1"/>
          </p:cNvPicPr>
          <p:nvPr/>
        </p:nvPicPr>
        <p:blipFill>
          <a:blip r:embed="rId4">
            <a:extLst/>
          </a:blip>
          <a:stretch>
            <a:fillRect/>
          </a:stretch>
        </p:blipFill>
        <p:spPr>
          <a:xfrm>
            <a:off x="825500" y="730250"/>
            <a:ext cx="6019800" cy="4889500"/>
          </a:xfrm>
          <a:prstGeom prst="rect">
            <a:avLst/>
          </a:prstGeom>
          <a:ln w="12700">
            <a:miter lim="400000"/>
          </a:ln>
        </p:spPr>
      </p:pic>
      <p:pic>
        <p:nvPicPr>
          <p:cNvPr id="221" name="Imagen" descr="Imagen"/>
          <p:cNvPicPr>
            <a:picLocks noChangeAspect="1"/>
          </p:cNvPicPr>
          <p:nvPr/>
        </p:nvPicPr>
        <p:blipFill>
          <a:blip r:embed="rId4">
            <a:extLst/>
          </a:blip>
          <a:stretch>
            <a:fillRect/>
          </a:stretch>
        </p:blipFill>
        <p:spPr>
          <a:xfrm>
            <a:off x="16697040" y="7631685"/>
            <a:ext cx="7601520" cy="6174230"/>
          </a:xfrm>
          <a:prstGeom prst="rect">
            <a:avLst/>
          </a:prstGeom>
          <a:ln w="12700">
            <a:miter lim="400000"/>
          </a:ln>
        </p:spPr>
      </p:pic>
      <p:sp>
        <p:nvSpPr>
          <p:cNvPr id="222" name="Entonces el matrimonio, en vez de ser el final del amor, será más bien su verdadero comienzo. El calor de la verdadera amistad, el amor que une un corazón al otro, es sabor anticipado de los goces del cielo."/>
          <p:cNvSpPr txBox="1"/>
          <p:nvPr/>
        </p:nvSpPr>
        <p:spPr>
          <a:xfrm>
            <a:off x="2545347" y="5825982"/>
            <a:ext cx="19708603" cy="60300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9200"/>
              </a:lnSpc>
              <a:defRPr sz="6500">
                <a:solidFill>
                  <a:srgbClr val="FFFFFF"/>
                </a:solidFill>
                <a:effectLst>
                  <a:outerShdw sx="100000" sy="100000" kx="0" ky="0" algn="b" rotWithShape="0" blurRad="25400" dist="63500" dir="18360000">
                    <a:srgbClr val="7F8081"/>
                  </a:outerShdw>
                </a:effectLst>
                <a:latin typeface="Helvetica Neue Light"/>
                <a:ea typeface="Helvetica Neue Light"/>
                <a:cs typeface="Helvetica Neue Light"/>
                <a:sym typeface="Helvetica Neue Light"/>
              </a:defRPr>
            </a:lvl1pPr>
          </a:lstStyle>
          <a:p>
            <a:pPr>
              <a:defRPr>
                <a:effectLst/>
              </a:defRPr>
            </a:pPr>
            <a:r>
              <a:rPr>
                <a:effectLst>
                  <a:outerShdw sx="100000" sy="100000" kx="0" ky="0" algn="b" rotWithShape="0" blurRad="25400" dist="63500" dir="18360000">
                    <a:srgbClr val="7F8081"/>
                  </a:outerShdw>
                </a:effectLst>
              </a:rPr>
              <a:t>Entonces el matrimonio, en vez de ser el final del amor, será más bien su verdadero comienzo. El calor de la verdadera amistad, el amor que une un corazón al otro, es sabor anticipado de los goces del cielo.</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24" name="Imagen" descr="Imagen"/>
          <p:cNvPicPr>
            <a:picLocks noChangeAspect="1"/>
          </p:cNvPicPr>
          <p:nvPr/>
        </p:nvPicPr>
        <p:blipFill>
          <a:blip r:embed="rId3">
            <a:extLst/>
          </a:blip>
          <a:stretch>
            <a:fillRect/>
          </a:stretch>
        </p:blipFill>
        <p:spPr>
          <a:xfrm>
            <a:off x="418345" y="952279"/>
            <a:ext cx="20026828" cy="9503646"/>
          </a:xfrm>
          <a:prstGeom prst="rect">
            <a:avLst/>
          </a:prstGeom>
          <a:ln w="12700">
            <a:miter lim="400000"/>
          </a:ln>
        </p:spPr>
      </p:pic>
      <p:sp>
        <p:nvSpPr>
          <p:cNvPr id="225" name="El afecto puede ser puro, pero superficial"/>
          <p:cNvSpPr txBox="1"/>
          <p:nvPr/>
        </p:nvSpPr>
        <p:spPr>
          <a:xfrm>
            <a:off x="1903453" y="1408340"/>
            <a:ext cx="20882787" cy="22226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ts val="6400"/>
              </a:lnSpc>
              <a:defRPr spc="-90" sz="9000">
                <a:solidFill>
                  <a:srgbClr val="FFFFFF"/>
                </a:solidFill>
                <a:effectLst>
                  <a:outerShdw sx="100000" sy="100000" kx="0" ky="0" algn="b" rotWithShape="0" blurRad="25400" dist="63500" dir="18960000">
                    <a:srgbClr val="939393"/>
                  </a:outerShdw>
                </a:effectLst>
                <a:latin typeface="Helvetica Neue Black Condensed"/>
                <a:ea typeface="Helvetica Neue Black Condensed"/>
                <a:cs typeface="Helvetica Neue Black Condensed"/>
                <a:sym typeface="Helvetica Neue Black Condensed"/>
              </a:defRPr>
            </a:lvl1pPr>
          </a:lstStyle>
          <a:p>
            <a:pPr/>
            <a:r>
              <a:t>El afecto puede ser puro, pero superficial</a:t>
            </a:r>
          </a:p>
        </p:txBody>
      </p:sp>
      <p:sp>
        <p:nvSpPr>
          <p:cNvPr id="226" name="Tan claro como el cristal, arrobador en su pureza, y sin embargo……"/>
          <p:cNvSpPr txBox="1"/>
          <p:nvPr/>
        </p:nvSpPr>
        <p:spPr>
          <a:xfrm>
            <a:off x="2174907" y="5658917"/>
            <a:ext cx="20643786" cy="56747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831272" indent="-831272"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t>Tan</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claro </a:t>
            </a:r>
            <a:r>
              <a:rPr>
                <a:latin typeface="Helvetica Neue Thin"/>
                <a:ea typeface="Helvetica Neue Thin"/>
                <a:cs typeface="Helvetica Neue Thin"/>
                <a:sym typeface="Helvetica Neue Thin"/>
              </a:rPr>
              <a:t>como el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cristal</a:t>
            </a:r>
            <a:r>
              <a:rPr>
                <a:latin typeface="Helvetica Neue Thin"/>
                <a:ea typeface="Helvetica Neue Thin"/>
                <a:cs typeface="Helvetica Neue Thin"/>
                <a:sym typeface="Helvetica Neue Thin"/>
              </a:rPr>
              <a:t>,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arrobador en su pureza</a:t>
            </a:r>
            <a:r>
              <a:rPr>
                <a:latin typeface="Helvetica Neue Thin"/>
                <a:ea typeface="Helvetica Neue Thin"/>
                <a:cs typeface="Helvetica Neue Thin"/>
                <a:sym typeface="Helvetica Neue Thin"/>
              </a:rPr>
              <a:t>, y sin embargo…</a:t>
            </a:r>
            <a:endParaRPr>
              <a:latin typeface="Helvetica Neue Thin"/>
              <a:ea typeface="Helvetica Neue Thin"/>
              <a:cs typeface="Helvetica Neue Thin"/>
              <a:sym typeface="Helvetica Neue Thin"/>
            </a:endParaRPr>
          </a:p>
          <a:p>
            <a:pPr marL="831272" indent="-831272"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Podría ser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superficial </a:t>
            </a:r>
            <a:r>
              <a:rPr>
                <a:latin typeface="Helvetica Neue Thin"/>
                <a:ea typeface="Helvetica Neue Thin"/>
                <a:cs typeface="Helvetica Neue Thin"/>
                <a:sym typeface="Helvetica Neue Thin"/>
              </a:rPr>
              <a:t>por no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haber sido probado</a:t>
            </a:r>
            <a:r>
              <a:rPr>
                <a:latin typeface="Helvetica Neue Thin"/>
                <a:ea typeface="Helvetica Neue Thin"/>
                <a:cs typeface="Helvetica Neue Thin"/>
                <a:sym typeface="Helvetica Neue Thin"/>
              </a:rPr>
              <a:t>.</a:t>
            </a:r>
            <a:endParaRPr>
              <a:latin typeface="Helvetica Neue Thin"/>
              <a:ea typeface="Helvetica Neue Thin"/>
              <a:cs typeface="Helvetica Neue Thin"/>
              <a:sym typeface="Helvetica Neue Thin"/>
            </a:endParaRPr>
          </a:p>
          <a:p>
            <a:pPr marL="831272" indent="-831272"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Deben darle</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a Cristo</a:t>
            </a:r>
            <a:r>
              <a:rPr>
                <a:latin typeface="Helvetica Neue Thin"/>
                <a:ea typeface="Helvetica Neue Thin"/>
                <a:cs typeface="Helvetica Neue Thin"/>
                <a:sym typeface="Helvetica Neue Thin"/>
              </a:rPr>
              <a:t>, en todo, el primero, el último y el mejor lugar.</a:t>
            </a:r>
            <a:endParaRPr>
              <a:latin typeface="Helvetica Neue Thin"/>
              <a:ea typeface="Helvetica Neue Thin"/>
              <a:cs typeface="Helvetica Neue Thin"/>
              <a:sym typeface="Helvetica Neue Thin"/>
            </a:endParaRPr>
          </a:p>
          <a:p>
            <a:pPr marL="831272" indent="-831272"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Contémplenlo </a:t>
            </a:r>
            <a:r>
              <a:rPr>
                <a:latin typeface="Helvetica Neue Thin"/>
                <a:ea typeface="Helvetica Neue Thin"/>
                <a:cs typeface="Helvetica Neue Thin"/>
                <a:sym typeface="Helvetica Neue Thin"/>
              </a:rPr>
              <a:t>constantemente, y su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amor por él</a:t>
            </a:r>
            <a:r>
              <a:rPr>
                <a:latin typeface="Helvetica Neue Thin"/>
                <a:ea typeface="Helvetica Neue Thin"/>
                <a:cs typeface="Helvetica Neue Thin"/>
                <a:sym typeface="Helvetica Neue Thin"/>
              </a:rPr>
              <a:t>, en la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medida </a:t>
            </a:r>
            <a:r>
              <a:rPr>
                <a:latin typeface="Helvetica Neue Thin"/>
                <a:ea typeface="Helvetica Neue Thin"/>
                <a:cs typeface="Helvetica Neue Thin"/>
                <a:sym typeface="Helvetica Neue Thin"/>
              </a:rPr>
              <a:t>en que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sea probado</a:t>
            </a:r>
            <a:r>
              <a:rPr>
                <a:latin typeface="Helvetica Neue Thin"/>
                <a:ea typeface="Helvetica Neue Thin"/>
                <a:cs typeface="Helvetica Neue Thin"/>
                <a:sym typeface="Helvetica Neue Thin"/>
              </a:rPr>
              <a:t>, se hará cada día más</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profundo </a:t>
            </a:r>
            <a:r>
              <a:rPr>
                <a:latin typeface="Helvetica Neue Thin"/>
                <a:ea typeface="Helvetica Neue Thin"/>
                <a:cs typeface="Helvetica Neue Thin"/>
                <a:sym typeface="Helvetica Neue Thin"/>
              </a:rPr>
              <a:t>y más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fuerte</a:t>
            </a:r>
            <a:r>
              <a:rPr>
                <a:latin typeface="Helvetica Neue Thin"/>
                <a:ea typeface="Helvetica Neue Thin"/>
                <a:cs typeface="Helvetica Neue Thin"/>
                <a:sym typeface="Helvetica Neue Thin"/>
              </a:rPr>
              <a:t>. </a:t>
            </a:r>
            <a:endParaRPr>
              <a:latin typeface="Helvetica Neue Thin"/>
              <a:ea typeface="Helvetica Neue Thin"/>
              <a:cs typeface="Helvetica Neue Thin"/>
              <a:sym typeface="Helvetica Neue Thin"/>
            </a:endParaRPr>
          </a:p>
          <a:p>
            <a:pPr marL="831272" indent="-831272" algn="l">
              <a:lnSpc>
                <a:spcPts val="6400"/>
              </a:lnSpc>
              <a:spcBef>
                <a:spcPts val="1000"/>
              </a:spcBef>
              <a:buSzPct val="80000"/>
              <a:buBlip>
                <a:blip r:embed="rId4"/>
              </a:buBlip>
              <a:defRPr sz="4900">
                <a:solidFill>
                  <a:srgbClr val="FFFFFF"/>
                </a:solidFill>
                <a:latin typeface="Helvetica Neue"/>
                <a:ea typeface="Helvetica Neue"/>
                <a:cs typeface="Helvetica Neue"/>
                <a:sym typeface="Helvetica Neue"/>
              </a:defRPr>
            </a:pPr>
            <a:r>
              <a:rPr>
                <a:latin typeface="Helvetica Neue Thin"/>
                <a:ea typeface="Helvetica Neue Thin"/>
                <a:cs typeface="Helvetica Neue Thin"/>
                <a:sym typeface="Helvetica Neue Thin"/>
              </a:rPr>
              <a:t>A medida que</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 crezca el amor aumentará </a:t>
            </a:r>
            <a:r>
              <a:rPr>
                <a:latin typeface="Helvetica Neue Thin"/>
                <a:ea typeface="Helvetica Neue Thin"/>
                <a:cs typeface="Helvetica Neue Thin"/>
                <a:sym typeface="Helvetica Neue Thin"/>
              </a:rPr>
              <a:t>también en </a:t>
            </a:r>
            <a:r>
              <a:rPr>
                <a:effectLst>
                  <a:outerShdw sx="100000" sy="100000" kx="0" ky="0" algn="b" rotWithShape="0" blurRad="25400" dist="63500" dir="18360000">
                    <a:srgbClr val="7F8081"/>
                  </a:outerShdw>
                </a:effectLst>
                <a:latin typeface="Helvetica Neue Black Condensed"/>
                <a:ea typeface="Helvetica Neue Black Condensed"/>
                <a:cs typeface="Helvetica Neue Black Condensed"/>
                <a:sym typeface="Helvetica Neue Black Condensed"/>
              </a:rPr>
              <a:t>fuerza y profundidad.</a:t>
            </a:r>
          </a:p>
        </p:txBody>
      </p:sp>
      <p:sp>
        <p:nvSpPr>
          <p:cNvPr id="227" name="El afecto podrá ser"/>
          <p:cNvSpPr txBox="1"/>
          <p:nvPr/>
        </p:nvSpPr>
        <p:spPr>
          <a:xfrm>
            <a:off x="1126859" y="3842000"/>
            <a:ext cx="6429708" cy="126300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l">
              <a:lnSpc>
                <a:spcPts val="6400"/>
              </a:lnSpc>
              <a:spcBef>
                <a:spcPts val="1000"/>
              </a:spcBef>
              <a:defRPr b="1" i="1">
                <a:solidFill>
                  <a:srgbClr val="FFFFFF"/>
                </a:solidFill>
                <a:effectLst>
                  <a:outerShdw sx="100000" sy="100000" kx="0" ky="0" algn="b" rotWithShape="0" blurRad="25400" dist="63500" dir="18360000">
                    <a:srgbClr val="7F8081"/>
                  </a:outerShdw>
                </a:effectLst>
                <a:latin typeface="Times New Roman"/>
                <a:ea typeface="Times New Roman"/>
                <a:cs typeface="Times New Roman"/>
                <a:sym typeface="Times New Roman"/>
              </a:defRPr>
            </a:lvl1pPr>
          </a:lstStyle>
          <a:p>
            <a:pPr>
              <a:defRPr b="0">
                <a:effectLst/>
              </a:defRPr>
            </a:pPr>
            <a:r>
              <a:rPr b="1">
                <a:effectLst>
                  <a:outerShdw sx="100000" sy="100000" kx="0" ky="0" algn="b" rotWithShape="0" blurRad="25400" dist="63500" dir="18360000">
                    <a:srgbClr val="7F8081"/>
                  </a:outerShdw>
                </a:effectLst>
              </a:rPr>
              <a:t>El afecto podrá ser</a:t>
            </a:r>
          </a:p>
        </p:txBody>
      </p:sp>
      <p:sp>
        <p:nvSpPr>
          <p:cNvPr id="228" name="JT 3:96 (1902). {1MCP 218.1}"/>
          <p:cNvSpPr txBox="1"/>
          <p:nvPr/>
        </p:nvSpPr>
        <p:spPr>
          <a:xfrm>
            <a:off x="13877417" y="12039512"/>
            <a:ext cx="5671567"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Thin"/>
                <a:ea typeface="Helvetica Neue Thin"/>
                <a:cs typeface="Helvetica Neue Thin"/>
                <a:sym typeface="Helvetica Neue Thin"/>
              </a:defRPr>
            </a:lvl1pPr>
          </a:lstStyle>
          <a:p>
            <a:pPr/>
            <a:r>
              <a:t>JT 3:96 (1902). {1MCP 218.1}</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0" name="2 Corintios 3:18"/>
          <p:cNvSpPr txBox="1"/>
          <p:nvPr/>
        </p:nvSpPr>
        <p:spPr>
          <a:xfrm>
            <a:off x="18244815" y="12454380"/>
            <a:ext cx="3202103"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latin typeface="Helvetica Neue Light"/>
                <a:ea typeface="Helvetica Neue Light"/>
                <a:cs typeface="Helvetica Neue Light"/>
                <a:sym typeface="Helvetica Neue Light"/>
              </a:defRPr>
            </a:lvl1pPr>
          </a:lstStyle>
          <a:p>
            <a:pPr/>
            <a:r>
              <a:t> 2 Corintios 3:18</a:t>
            </a:r>
          </a:p>
        </p:txBody>
      </p:sp>
      <p:sp>
        <p:nvSpPr>
          <p:cNvPr id="231" name="“Nosotros todos, mirando con el rostro descubierto y reflejando como en un espejo la gloria del Señor, somos transformados de gloria en gloria en su misma imagen”."/>
          <p:cNvSpPr txBox="1"/>
          <p:nvPr/>
        </p:nvSpPr>
        <p:spPr>
          <a:xfrm>
            <a:off x="2596633" y="3318719"/>
            <a:ext cx="20920117" cy="70785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9200"/>
              </a:lnSpc>
              <a:spcBef>
                <a:spcPts val="2200"/>
              </a:spcBef>
              <a:defRPr b="1" i="1" sz="8100">
                <a:solidFill>
                  <a:srgbClr val="FFFFFF"/>
                </a:solidFill>
                <a:effectLst>
                  <a:outerShdw sx="100000" sy="100000" kx="0" ky="0" algn="b" rotWithShape="0" blurRad="25400" dist="63500" dir="18420000">
                    <a:srgbClr val="626262"/>
                  </a:outerShdw>
                </a:effectLst>
                <a:latin typeface="Times New Roman"/>
                <a:ea typeface="Times New Roman"/>
                <a:cs typeface="Times New Roman"/>
                <a:sym typeface="Times New Roman"/>
              </a:defRPr>
            </a:lvl1pPr>
          </a:lstStyle>
          <a:p>
            <a:pPr/>
            <a:r>
              <a:t> “Nosotros todos, mirando con el rostro descubierto y reflejando como en un espejo la gloria del Señor, somos transformados de gloria en gloria en su misma imagen”. </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tile tx="0" ty="0" sx="100000" sy="100000" flip="none" algn="tl"/>
        </a:blipFill>
      </p:bgPr>
    </p:bg>
    <p:spTree>
      <p:nvGrpSpPr>
        <p:cNvPr id="1" name=""/>
        <p:cNvGrpSpPr/>
        <p:nvPr/>
      </p:nvGrpSpPr>
      <p:grpSpPr>
        <a:xfrm>
          <a:off x="0" y="0"/>
          <a:ext cx="0" cy="0"/>
          <a:chOff x="0" y="0"/>
          <a:chExt cx="0" cy="0"/>
        </a:xfrm>
      </p:grpSpPr>
      <p:pic>
        <p:nvPicPr>
          <p:cNvPr id="233" name="Imagen" descr="Imagen"/>
          <p:cNvPicPr>
            <a:picLocks noChangeAspect="1"/>
          </p:cNvPicPr>
          <p:nvPr/>
        </p:nvPicPr>
        <p:blipFill>
          <a:blip r:embed="rId3">
            <a:extLst/>
          </a:blip>
          <a:srcRect l="3184" t="0" r="1566" b="29136"/>
          <a:stretch>
            <a:fillRect/>
          </a:stretch>
        </p:blipFill>
        <p:spPr>
          <a:xfrm>
            <a:off x="-35132" y="2693087"/>
            <a:ext cx="16453463" cy="11014586"/>
          </a:xfrm>
          <a:prstGeom prst="rect">
            <a:avLst/>
          </a:prstGeom>
          <a:ln w="12700">
            <a:miter lim="400000"/>
          </a:ln>
        </p:spPr>
      </p:pic>
      <p:pic>
        <p:nvPicPr>
          <p:cNvPr id="234" name="Imagen" descr="Imagen"/>
          <p:cNvPicPr>
            <a:picLocks noChangeAspect="1"/>
          </p:cNvPicPr>
          <p:nvPr/>
        </p:nvPicPr>
        <p:blipFill>
          <a:blip r:embed="rId4">
            <a:extLst/>
          </a:blip>
          <a:stretch>
            <a:fillRect/>
          </a:stretch>
        </p:blipFill>
        <p:spPr>
          <a:xfrm>
            <a:off x="367955" y="221893"/>
            <a:ext cx="9017690" cy="7329910"/>
          </a:xfrm>
          <a:prstGeom prst="rect">
            <a:avLst/>
          </a:prstGeom>
          <a:ln w="12700">
            <a:miter lim="400000"/>
          </a:ln>
        </p:spPr>
      </p:pic>
      <p:sp>
        <p:nvSpPr>
          <p:cNvPr id="235" name="Rectángulo"/>
          <p:cNvSpPr/>
          <p:nvPr/>
        </p:nvSpPr>
        <p:spPr>
          <a:xfrm>
            <a:off x="8026400" y="3708400"/>
            <a:ext cx="15432105" cy="8361363"/>
          </a:xfrm>
          <a:prstGeom prst="rect">
            <a:avLst/>
          </a:prstGeom>
          <a:blipFill>
            <a:blip r:embed="rId5"/>
          </a:blipFill>
          <a:ln w="12700">
            <a:miter lim="400000"/>
          </a:ln>
          <a:effectLst>
            <a:outerShdw sx="100000" sy="100000" kx="0" ky="0" algn="b" rotWithShape="0" blurRad="50800" dist="38100" dir="5400000">
              <a:srgbClr val="000000">
                <a:alpha val="40000"/>
              </a:srgbClr>
            </a:outerShdw>
          </a:effectLst>
        </p:spPr>
        <p:txBody>
          <a:bodyPr lIns="50800" tIns="50800" rIns="50800" bIns="50800" anchor="ctr"/>
          <a:lstStyle/>
          <a:p>
            <a:pPr>
              <a:defRPr>
                <a:solidFill>
                  <a:srgbClr val="5A7A0B"/>
                </a:solidFill>
              </a:defRPr>
            </a:pPr>
          </a:p>
        </p:txBody>
      </p:sp>
      <p:sp>
        <p:nvSpPr>
          <p:cNvPr id="236" name="Al ser reprimidos, los impulsos de sociabilidad y generosidad se marchitan y el corazón se vuelve desolado y frío […].…"/>
          <p:cNvSpPr txBox="1"/>
          <p:nvPr/>
        </p:nvSpPr>
        <p:spPr>
          <a:xfrm>
            <a:off x="7245449" y="4012096"/>
            <a:ext cx="15216007" cy="82572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1897380" indent="-1897380" algn="l">
              <a:lnSpc>
                <a:spcPts val="6200"/>
              </a:lnSpc>
              <a:spcBef>
                <a:spcPts val="6100"/>
              </a:spcBef>
              <a:buSzPct val="80000"/>
              <a:buBlip>
                <a:blip r:embed="rId6"/>
              </a:buBlip>
              <a:defRPr sz="40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sz="7200">
                <a:latin typeface="Helvetica Neue Thin"/>
                <a:ea typeface="Helvetica Neue Thin"/>
                <a:cs typeface="Helvetica Neue Thin"/>
                <a:sym typeface="Helvetica Neue Thin"/>
              </a:rPr>
              <a:t>Al ser </a:t>
            </a:r>
            <a:r>
              <a:rPr sz="7100">
                <a:latin typeface="Helvetica Neue Black Condensed"/>
                <a:ea typeface="Helvetica Neue Black Condensed"/>
                <a:cs typeface="Helvetica Neue Black Condensed"/>
                <a:sym typeface="Helvetica Neue Black Condensed"/>
              </a:rPr>
              <a:t>reprimidos</a:t>
            </a:r>
            <a:r>
              <a:rPr sz="7200">
                <a:latin typeface="Helvetica Neue Thin"/>
                <a:ea typeface="Helvetica Neue Thin"/>
                <a:cs typeface="Helvetica Neue Thin"/>
                <a:sym typeface="Helvetica Neue Thin"/>
              </a:rPr>
              <a:t>, los </a:t>
            </a:r>
            <a:r>
              <a:rPr sz="7100">
                <a:latin typeface="Helvetica Neue Black Condensed"/>
                <a:ea typeface="Helvetica Neue Black Condensed"/>
                <a:cs typeface="Helvetica Neue Black Condensed"/>
                <a:sym typeface="Helvetica Neue Black Condensed"/>
              </a:rPr>
              <a:t>impulsos </a:t>
            </a:r>
            <a:r>
              <a:rPr sz="7200">
                <a:latin typeface="Helvetica Neue Thin"/>
                <a:ea typeface="Helvetica Neue Thin"/>
                <a:cs typeface="Helvetica Neue Thin"/>
                <a:sym typeface="Helvetica Neue Thin"/>
              </a:rPr>
              <a:t>de </a:t>
            </a:r>
            <a:r>
              <a:rPr sz="7100">
                <a:latin typeface="Helvetica Neue Black Condensed"/>
                <a:ea typeface="Helvetica Neue Black Condensed"/>
                <a:cs typeface="Helvetica Neue Black Condensed"/>
                <a:sym typeface="Helvetica Neue Black Condensed"/>
              </a:rPr>
              <a:t>sociabilidad</a:t>
            </a:r>
            <a:r>
              <a:rPr sz="7200">
                <a:latin typeface="Helvetica Neue Thin"/>
                <a:ea typeface="Helvetica Neue Thin"/>
                <a:cs typeface="Helvetica Neue Thin"/>
                <a:sym typeface="Helvetica Neue Thin"/>
              </a:rPr>
              <a:t> y </a:t>
            </a:r>
            <a:r>
              <a:rPr sz="7100">
                <a:latin typeface="Helvetica Neue Black Condensed"/>
                <a:ea typeface="Helvetica Neue Black Condensed"/>
                <a:cs typeface="Helvetica Neue Black Condensed"/>
                <a:sym typeface="Helvetica Neue Black Condensed"/>
              </a:rPr>
              <a:t>generosidad </a:t>
            </a:r>
            <a:r>
              <a:rPr sz="7200">
                <a:latin typeface="Helvetica Neue Thin"/>
                <a:ea typeface="Helvetica Neue Thin"/>
                <a:cs typeface="Helvetica Neue Thin"/>
                <a:sym typeface="Helvetica Neue Thin"/>
              </a:rPr>
              <a:t>se </a:t>
            </a:r>
            <a:r>
              <a:rPr sz="7100">
                <a:latin typeface="Helvetica Neue Black Condensed"/>
                <a:ea typeface="Helvetica Neue Black Condensed"/>
                <a:cs typeface="Helvetica Neue Black Condensed"/>
                <a:sym typeface="Helvetica Neue Black Condensed"/>
              </a:rPr>
              <a:t>marchitan</a:t>
            </a:r>
            <a:r>
              <a:rPr sz="7200">
                <a:latin typeface="Helvetica Neue Thin"/>
                <a:ea typeface="Helvetica Neue Thin"/>
                <a:cs typeface="Helvetica Neue Thin"/>
                <a:sym typeface="Helvetica Neue Thin"/>
              </a:rPr>
              <a:t> y el </a:t>
            </a:r>
            <a:r>
              <a:rPr sz="7100">
                <a:latin typeface="Helvetica Neue Black Condensed"/>
                <a:ea typeface="Helvetica Neue Black Condensed"/>
                <a:cs typeface="Helvetica Neue Black Condensed"/>
                <a:sym typeface="Helvetica Neue Black Condensed"/>
              </a:rPr>
              <a:t>corazón se vuelve desolado y frío</a:t>
            </a:r>
            <a:r>
              <a:rPr sz="7200">
                <a:latin typeface="Helvetica Neue Thin"/>
                <a:ea typeface="Helvetica Neue Thin"/>
                <a:cs typeface="Helvetica Neue Thin"/>
                <a:sym typeface="Helvetica Neue Thin"/>
              </a:rPr>
              <a:t> […].</a:t>
            </a:r>
            <a:endParaRPr sz="7200">
              <a:latin typeface="Helvetica Neue Thin"/>
              <a:ea typeface="Helvetica Neue Thin"/>
              <a:cs typeface="Helvetica Neue Thin"/>
              <a:sym typeface="Helvetica Neue Thin"/>
            </a:endParaRPr>
          </a:p>
          <a:p>
            <a:pPr marL="1871027" indent="-1871027" algn="l">
              <a:lnSpc>
                <a:spcPts val="6200"/>
              </a:lnSpc>
              <a:spcBef>
                <a:spcPts val="6100"/>
              </a:spcBef>
              <a:buSzPct val="80000"/>
              <a:buBlip>
                <a:blip r:embed="rId6"/>
              </a:buBlip>
              <a:defRPr sz="4000">
                <a:solidFill>
                  <a:srgbClr val="FFFFFF"/>
                </a:solidFill>
                <a:effectLst>
                  <a:outerShdw sx="100000" sy="100000" kx="0" ky="0" algn="b" rotWithShape="0" blurRad="25400" dist="63500" dir="18360000">
                    <a:srgbClr val="626262"/>
                  </a:outerShdw>
                </a:effectLst>
                <a:latin typeface="Helvetica Neue"/>
                <a:ea typeface="Helvetica Neue"/>
                <a:cs typeface="Helvetica Neue"/>
                <a:sym typeface="Helvetica Neue"/>
              </a:defRPr>
            </a:pPr>
            <a:r>
              <a:rPr sz="7100">
                <a:latin typeface="Helvetica Neue Black Condensed"/>
                <a:ea typeface="Helvetica Neue Black Condensed"/>
                <a:cs typeface="Helvetica Neue Black Condensed"/>
                <a:sym typeface="Helvetica Neue Black Condensed"/>
              </a:rPr>
              <a:t>El amor no puede durar </a:t>
            </a:r>
            <a:r>
              <a:rPr sz="7200">
                <a:latin typeface="Helvetica Neue Thin"/>
                <a:ea typeface="Helvetica Neue Thin"/>
                <a:cs typeface="Helvetica Neue Thin"/>
                <a:sym typeface="Helvetica Neue Thin"/>
              </a:rPr>
              <a:t>mucho </a:t>
            </a:r>
            <a:r>
              <a:rPr sz="7100">
                <a:latin typeface="Helvetica Neue Black Condensed"/>
                <a:ea typeface="Helvetica Neue Black Condensed"/>
                <a:cs typeface="Helvetica Neue Black Condensed"/>
                <a:sym typeface="Helvetica Neue Black Condensed"/>
              </a:rPr>
              <a:t>si no se</a:t>
            </a:r>
            <a:r>
              <a:rPr sz="7200">
                <a:latin typeface="Helvetica Neue Thin"/>
                <a:ea typeface="Helvetica Neue Thin"/>
                <a:cs typeface="Helvetica Neue Thin"/>
                <a:sym typeface="Helvetica Neue Thin"/>
              </a:rPr>
              <a:t> le da </a:t>
            </a:r>
            <a:r>
              <a:rPr sz="7100">
                <a:latin typeface="Helvetica Neue Black Condensed"/>
                <a:ea typeface="Helvetica Neue Black Condensed"/>
                <a:cs typeface="Helvetica Neue Black Condensed"/>
                <a:sym typeface="Helvetica Neue Black Condensed"/>
              </a:rPr>
              <a:t>expresión. No permitan </a:t>
            </a:r>
            <a:r>
              <a:rPr sz="7200">
                <a:latin typeface="Helvetica Neue Thin"/>
                <a:ea typeface="Helvetica Neue Thin"/>
                <a:cs typeface="Helvetica Neue Thin"/>
                <a:sym typeface="Helvetica Neue Thin"/>
              </a:rPr>
              <a:t>que el</a:t>
            </a:r>
            <a:r>
              <a:rPr sz="7100">
                <a:latin typeface="Helvetica Neue Black Condensed"/>
                <a:ea typeface="Helvetica Neue Black Condensed"/>
                <a:cs typeface="Helvetica Neue Black Condensed"/>
                <a:sym typeface="Helvetica Neue Black Condensed"/>
              </a:rPr>
              <a:t> corazón </a:t>
            </a:r>
            <a:r>
              <a:rPr sz="7200">
                <a:latin typeface="Helvetica Neue Thin"/>
                <a:ea typeface="Helvetica Neue Thin"/>
                <a:cs typeface="Helvetica Neue Thin"/>
                <a:sym typeface="Helvetica Neue Thin"/>
              </a:rPr>
              <a:t>de sus </a:t>
            </a:r>
            <a:r>
              <a:rPr sz="7100">
                <a:latin typeface="Helvetica Neue Black Condensed"/>
                <a:ea typeface="Helvetica Neue Black Condensed"/>
                <a:cs typeface="Helvetica Neue Black Condensed"/>
                <a:sym typeface="Helvetica Neue Black Condensed"/>
              </a:rPr>
              <a:t>compañeros languidezca </a:t>
            </a:r>
            <a:r>
              <a:rPr sz="7200">
                <a:latin typeface="Helvetica Neue Thin"/>
                <a:ea typeface="Helvetica Neue Thin"/>
                <a:cs typeface="Helvetica Neue Thin"/>
                <a:sym typeface="Helvetica Neue Thin"/>
              </a:rPr>
              <a:t>por </a:t>
            </a:r>
            <a:r>
              <a:rPr sz="7100">
                <a:latin typeface="Helvetica Neue Black Condensed"/>
                <a:ea typeface="Helvetica Neue Black Condensed"/>
                <a:cs typeface="Helvetica Neue Black Condensed"/>
                <a:sym typeface="Helvetica Neue Black Condensed"/>
              </a:rPr>
              <a:t>falta</a:t>
            </a:r>
            <a:r>
              <a:rPr sz="7200">
                <a:latin typeface="Helvetica Neue Thin"/>
                <a:ea typeface="Helvetica Neue Thin"/>
                <a:cs typeface="Helvetica Neue Thin"/>
                <a:sym typeface="Helvetica Neue Thin"/>
              </a:rPr>
              <a:t> de </a:t>
            </a:r>
            <a:r>
              <a:rPr sz="7100">
                <a:latin typeface="Helvetica Neue Black Condensed"/>
                <a:ea typeface="Helvetica Neue Black Condensed"/>
                <a:cs typeface="Helvetica Neue Black Condensed"/>
                <a:sym typeface="Helvetica Neue Black Condensed"/>
              </a:rPr>
              <a:t>bondad y ternura.</a:t>
            </a:r>
          </a:p>
        </p:txBody>
      </p:sp>
      <p:sp>
        <p:nvSpPr>
          <p:cNvPr id="237" name="El amor no puede existir sin expresión"/>
          <p:cNvSpPr txBox="1"/>
          <p:nvPr/>
        </p:nvSpPr>
        <p:spPr>
          <a:xfrm>
            <a:off x="2307819" y="1413906"/>
            <a:ext cx="20377962" cy="2523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lvl1pPr defTabSz="584200">
              <a:lnSpc>
                <a:spcPct val="70000"/>
              </a:lnSpc>
              <a:defRPr spc="-90" sz="9000">
                <a:solidFill>
                  <a:srgbClr val="FFFFFF"/>
                </a:solidFill>
                <a:effectLst>
                  <a:outerShdw sx="100000" sy="100000" kx="0" ky="0" algn="b" rotWithShape="0" blurRad="25400" dist="63500" dir="18900000">
                    <a:srgbClr val="7F8081"/>
                  </a:outerShdw>
                </a:effectLst>
                <a:latin typeface="Helvetica Neue Black Condensed"/>
                <a:ea typeface="Helvetica Neue Black Condensed"/>
                <a:cs typeface="Helvetica Neue Black Condensed"/>
                <a:sym typeface="Helvetica Neue Black Condensed"/>
              </a:defRPr>
            </a:lvl1pPr>
          </a:lstStyle>
          <a:p>
            <a:pPr/>
            <a:r>
              <a:t>El amor no puede existir sin expresión</a:t>
            </a:r>
          </a:p>
        </p:txBody>
      </p:sp>
      <p:sp>
        <p:nvSpPr>
          <p:cNvPr id="238" name="—El MC, 278 (1905). {1MCP 218.2}"/>
          <p:cNvSpPr txBox="1"/>
          <p:nvPr/>
        </p:nvSpPr>
        <p:spPr>
          <a:xfrm>
            <a:off x="12338421" y="12344312"/>
            <a:ext cx="6808064" cy="60977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a:defRPr sz="3400">
                <a:solidFill>
                  <a:srgbClr val="FFFFFF"/>
                </a:solidFill>
                <a:latin typeface="Helvetica Neue Light"/>
                <a:ea typeface="Helvetica Neue Light"/>
                <a:cs typeface="Helvetica Neue Light"/>
                <a:sym typeface="Helvetica Neue Light"/>
              </a:defRPr>
            </a:pPr>
            <a:r>
              <a:t>—El MC, 278 (1905). {1MCP 218.2}</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PhotoPortfolio">
  <a:themeElements>
    <a:clrScheme name="PhotoPortfolio">
      <a:dk1>
        <a:srgbClr val="72675A"/>
      </a:dk1>
      <a:lt1>
        <a:srgbClr val="184472"/>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PhotoPortfolio">
  <a:themeElements>
    <a:clrScheme name="PhotoPortfolio">
      <a:dk1>
        <a:srgbClr val="000000"/>
      </a:dk1>
      <a:lt1>
        <a:srgbClr val="FFFFFF"/>
      </a:lt1>
      <a:dk2>
        <a:srgbClr val="626262"/>
      </a:dk2>
      <a:lt2>
        <a:srgbClr val="C1C1C1"/>
      </a:lt2>
      <a:accent1>
        <a:srgbClr val="95ABBF"/>
      </a:accent1>
      <a:accent2>
        <a:srgbClr val="8FAC7A"/>
      </a:accent2>
      <a:accent3>
        <a:srgbClr val="C6C190"/>
      </a:accent3>
      <a:accent4>
        <a:srgbClr val="C2B18B"/>
      </a:accent4>
      <a:accent5>
        <a:srgbClr val="D9A774"/>
      </a:accent5>
      <a:accent6>
        <a:srgbClr val="B78367"/>
      </a:accent6>
      <a:hlink>
        <a:srgbClr val="0000FF"/>
      </a:hlink>
      <a:folHlink>
        <a:srgbClr val="FF00FF"/>
      </a:folHlink>
    </a:clrScheme>
    <a:fontScheme name="PhotoPortfolio">
      <a:majorFont>
        <a:latin typeface="Baskerville"/>
        <a:ea typeface="Baskerville"/>
        <a:cs typeface="Baskerville"/>
      </a:majorFont>
      <a:minorFont>
        <a:latin typeface="Cochin"/>
        <a:ea typeface="Cochin"/>
        <a:cs typeface="Cochin"/>
      </a:minorFont>
    </a:fontScheme>
    <a:fmtScheme name="PhotoPortfol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
          <a:effectLst>
            <a:outerShdw sx="100000" sy="100000" kx="0" ky="0" algn="b" rotWithShape="0" blurRad="50800" dist="38100" dir="540000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38100" dir="5400000">
            <a:srgbClr val="000000">
              <a:alpha val="4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50800" cap="flat">
          <a:solidFill>
            <a:srgbClr val="51515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72675A"/>
            </a:solidFill>
            <a:effectLst/>
            <a:uFillTx/>
            <a:latin typeface="+mj-lt"/>
            <a:ea typeface="+mj-ea"/>
            <a:cs typeface="+mj-cs"/>
            <a:sym typeface="Baskervill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