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3" r:id="rId8"/>
    <p:sldId id="262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258" r:id="rId65"/>
    <p:sldId id="321" r:id="rId66"/>
    <p:sldId id="322" r:id="rId6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54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938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64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711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990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404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119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1171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935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823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5C361-EEE3-F04E-8BF1-97B923E2A8F9}" type="datetimeFigureOut">
              <a:rPr lang="en-US" smtClean="0"/>
              <a:pPr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A4DFD-866A-5E48-B895-035F9B3E2695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892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la_1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34292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2937164" y="771923"/>
            <a:ext cx="605905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Culto formal y culto informal.  Adecuación.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Introducir los cambios en forma debida.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música del culto. Equilibrio.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Oración pastoral. Dar participación a otros.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boletín.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3001817" y="1039751"/>
            <a:ext cx="580043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Mejorar la participación de la congregación.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Trabajar con los ancianos al planificar el culto.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Miembros que no están asistiendo a la iglesia.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Relevancia y significado.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4173226" y="2668795"/>
            <a:ext cx="25539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El Bautismo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707094" y="2715491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2798618" y="1408384"/>
            <a:ext cx="6188364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Planes para el bautismo: la función esencial de la iglesia.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Recomendación de la Junta de Iglesia antes del bautismo.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Recibir los miembros nuevos en la comunión de la iglesia.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Frecuencia de los bautismos.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Requisitos previos al bautismo.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2817091" y="1743824"/>
            <a:ext cx="6012873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 bautismo.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Profesión de fe.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Organización del culto: creatividad.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Trabajo con las diaconisas, diáconos y ancianos en la preparación de la iglesia para la ceremonia bautismal.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2724727" y="1420674"/>
            <a:ext cx="6271491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Certificado de Bautismo, fichas e informe de bautismos.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Quién puede bautizar y por qué.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Maximizar el potencial </a:t>
            </a:r>
            <a:r>
              <a:rPr kumimoji="0" lang="es-ES" altLang="ko-K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evangelístico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: invitar a los interesados y a los que están recibiendo estudios bíblicos.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Llamados para bautismo: maximizar la eficiencia.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765885" y="2659559"/>
            <a:ext cx="60115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Dedicaciones y Ordenaciones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77785" y="2780145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144000" cy="6858000"/>
          </a:xfrm>
          <a:prstGeom prst="rect">
            <a:avLst/>
          </a:prstGeom>
        </p:spPr>
      </p:pic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2937165" y="845028"/>
            <a:ext cx="6059054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Preparación para la ceremonia.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Preparación de los participantes para la ceremonia.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Cómo sostener al bebé. Qué hacer cuando el bebé llora.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Participación de los miembros de la congregación.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Dedicación de niños de hogares no adventistas.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3084945" y="1731474"/>
            <a:ext cx="513541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Flores.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Tiempo.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Qué decir.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Oración: qué decir.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Certificados.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904640" y="2659559"/>
            <a:ext cx="56957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Ceremonia de la Santa Cena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77785" y="2951946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2974108" y="1062120"/>
            <a:ext cx="593898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Planificación de la ceremonia. Creatividad, variedad y adecuación.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Lavado de pies: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Atmósfera amistosa.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Encontrar un compañero/a para lavar los pies, asegurándose que nadie quede solo.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Niños.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Cantos y oración.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Qué decir. Lo que es apropiado.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2752436" y="1374415"/>
            <a:ext cx="6077527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Prestar atención a las personas que están participando por primera vez, las personas con quien está estudiando la Biblia.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Cómo eliminar lo que sobró del pan y del jugo de uva.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Establecer la atmósfera.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2807855" y="2011603"/>
            <a:ext cx="594821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Personas imposibilitadas de ir a la iglesia.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CL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Deficientes.  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Ej.: amputados: lavarles las manos.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Cuando no se consigue jugo de uva.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45437" y="2798618"/>
            <a:ext cx="40334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Ceremonia Fúnebre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77785" y="2789382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2881745" y="857363"/>
            <a:ext cx="595745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visita a enfermos terminales.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Informar a la familia de la persona fallecida.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La visita a los enlutados.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Atender las necesidades prácticas de los enlutados: alimento, alojamiento de familiares o amigos.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Trabajar con los responsables del funeral.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029527" y="1115919"/>
            <a:ext cx="575425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Preparar la necrología.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Preparar el mensaje.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Situaciones difíciles: no creyentes.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Música.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Reunión de familia.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Sepultura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Memorial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314380" y="2798618"/>
            <a:ext cx="49904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Pastorear varias Iglesias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225221" y="2951946"/>
            <a:ext cx="53319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Ceremonia de Casamiento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77785" y="2770909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927927" y="885035"/>
            <a:ext cx="595745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Consejos prematrimoniales: asistir al curso para novios.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Casamientos de no Adventistas del Séptimo Día.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Personas divorciadas: prácticas y procedimientos.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Divorcio y nuevo casamiento.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Ensayo del casamiento.</a:t>
            </a: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Coordinador del casamiento.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854036" y="1023617"/>
            <a:ext cx="610523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Qué decir. Preparación del sermón. Adecuación.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Votos: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Flexibilidad.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Debe incluir compromiso total para toda la vida.</a:t>
            </a: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Duración de la ceremonia.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Certificado de casamiento.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Disposiciones legales.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881741" y="755764"/>
            <a:ext cx="596669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No realizar casamientos en los días: viernes de noche, sábado y sábado de noche.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Casamientos fuera de su distrito: cortesía a otros pastores.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Reserva de la iglesia: una cortesía de la Junta de Iglesia.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Música.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0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Registros.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371959" y="2958018"/>
            <a:ext cx="46682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Ministerio de la Unción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4568725" y="2659559"/>
            <a:ext cx="16401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Método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77785" y="2659559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140364" y="1436424"/>
            <a:ext cx="5661891" cy="334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Cuando se la solicita.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Orientación bíblica.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Preparación del equipo ministerial, personas.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Tiempo y lugar.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246582" y="1902691"/>
            <a:ext cx="4572000" cy="223984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s-ES" altLang="ko-KR" sz="2400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Ceremonia de unción.</a:t>
            </a:r>
            <a:endParaRPr lang="pt-BR" altLang="ko-KR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s-ES" altLang="ko-KR" sz="2400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Oraciones por la curación.</a:t>
            </a:r>
            <a:endParaRPr lang="pt-BR" altLang="ko-KR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s-ES" altLang="ko-KR" sz="2400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Relación con la fe.</a:t>
            </a:r>
            <a:endParaRPr lang="pt-BR" altLang="ko-KR" sz="24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s-ES" altLang="ko-KR" sz="2400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Personas no adventistas.</a:t>
            </a:r>
            <a:endParaRPr lang="pt-BR" altLang="ko-KR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77785" y="2714975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898531" y="2659559"/>
            <a:ext cx="55835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Consejos Prematrimoniales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77785" y="2659559"/>
            <a:ext cx="39437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697017" y="2030075"/>
            <a:ext cx="632690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Reglamento de la iglesia en relación a dar consejos para el matrimonio.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 espera que la pareja reciba aproximadamente 12 horas de consejos para el matrimonio.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706255" y="1974626"/>
            <a:ext cx="6000172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Tiempo, lugar y número de reuniones.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Un tiempo suficiente antes del casamiento para que la pareja tenga tiempo de dialogar acerca de las cuestiones presentadas.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780150" y="2333912"/>
            <a:ext cx="62160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3.  Entrenamiento disponible para aconseja miento prematrimonial.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826327" y="2404615"/>
            <a:ext cx="520007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4. Utilizar el curso ofrecido por la Asociación/Misión/Unión/DSA.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635676" y="2951946"/>
            <a:ext cx="63393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Biblioteca y sistema de Archivo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241964" y="1731806"/>
            <a:ext cx="5264727" cy="2239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Propósito.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Métodos.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Problemas – consistencia.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Computadoras.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149600" y="1803796"/>
            <a:ext cx="552334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Archivos de interés.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Actualización.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Biblioteca.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Ayuda profesional para la adquisición de libros y equipos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475930" y="2835564"/>
            <a:ext cx="43043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La Salud del Ministro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2770909" y="1032869"/>
            <a:ext cx="5938982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concepto de pastorear más de una congregación. Pastor distrital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Reservar el debido tiempo para cada congregación.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calendario de la iglesia.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 qué iglesia asistirá la familia del pastor. </a:t>
            </a: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Planificación del distrito: reuniones regulares entre los líderes laicos.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Establecer el liderazgo laico: delegar.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149600" y="838887"/>
            <a:ext cx="580043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Importancia de la salud física, mental y espiritual.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cuidado de la salud: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Ejercicio.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Descanso.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Dieta.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Recreación.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Actitudes mentales.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Feriados.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Día de descanso.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974109" y="1328204"/>
            <a:ext cx="584661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Cómo enfrentar el estrés y evitar el agotamiento.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Cómo enfrentar la falta de salud.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Seguro de salud.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Exámenes médicos regulares.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678545" y="2576945"/>
            <a:ext cx="6096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dirty="0" smtClean="0">
                <a:latin typeface="Arial" pitchFamily="34" charset="0"/>
                <a:cs typeface="Arial" pitchFamily="34" charset="0"/>
              </a:rPr>
              <a:t>Sugerencias sobre cómo permanecer saludable: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020290" y="1026635"/>
            <a:ext cx="6123709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Descanse en un horario regular cada noche.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Coma en horarios regulares, y evite omitir alguna comida.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Mantenga un tiempo regular de comida con su esposa y familia.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Ingiera muchas frutas y vegetales en sus comidas.</a:t>
            </a: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798618" y="1060513"/>
            <a:ext cx="6234545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Beba bastante agua.  Lleve siempre agua en el vehículo.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Haga diariamente ejercicios como caminar, hacer el jardín, etc.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Realice exámenes médicos regulares de acuerdo con el reglamento de la DSA.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Conozca la historia clínica de su familia y actúe con sensibilidad con respecto a esa historia.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900219" y="1143643"/>
            <a:ext cx="6114472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Tenga conocimiento de los resultados de los exámenes anuales: colesterol, glucosa, hemoglobina y vitamina B12.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Realice consultas y exámenes específicos para hombres o para mujeres: pulmones, cuello de útero, mamas, próstata, testículos.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Realice un auto-examen de mama.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9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Mantenga el peso bajo control.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844800" y="1035985"/>
            <a:ext cx="6062807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Tome regularmente las vacaciones. Evite la tentación de usar el período de vacaciones para realizar cursos o para hacer mudanza de casa.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3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Si es posible mantenga el plan de salud al día.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3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En el caso que algún familiar directo haya muerto por enfermedad cardíaca o cáncer antes de los 60 años, inicie sus chequeos médicos a los veinte años.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890983" y="626484"/>
            <a:ext cx="5920508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Tenga cuidado con los productos de salud que están en el esquema de la pirámide. Los vendedores de tales productos presentan para llamar la atención y poder comprar. La mayoría de estos productos no fue probado, es inútil, porque acaba con su dinero y ahorros, trayendo pocos beneficios.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6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6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En el caso de descubrir algún problema de salud, consulte con su médico cuanto antes.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881747" y="663393"/>
            <a:ext cx="6262253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Ame a su esposa más que platónicamente. Las relaciones sexuales hacen bien a su relación y a su salud física, pero dialogue con ella.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Tenga una actividad recreativa que no esté relacionada a su trabajo y que sea placentera.</a:t>
            </a: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18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Sobre todo, ame su salud y a su familia. Ambos harán su ministerio más productivo, gratificante y placentero.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90994" y="2659559"/>
            <a:ext cx="3828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3200" b="1" dirty="0" smtClean="0">
                <a:latin typeface="Arial" pitchFamily="34" charset="0"/>
                <a:cs typeface="Arial" pitchFamily="34" charset="0"/>
              </a:rPr>
              <a:t>Cambio de Distrito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5537" name="Rectangle 1"/>
          <p:cNvSpPr>
            <a:spLocks noChangeArrowheads="1"/>
          </p:cNvSpPr>
          <p:nvPr/>
        </p:nvSpPr>
        <p:spPr bwMode="auto">
          <a:xfrm>
            <a:off x="2780143" y="1974017"/>
            <a:ext cx="608676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Respetar la identidad de cada iglesia.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Programas de entrenamiento.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Relaciones entre las congregaciones.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5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Informativo del Distrito.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556529" y="2951946"/>
            <a:ext cx="40110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dialogar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835564" y="1174343"/>
            <a:ext cx="6077527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Aspectos de la transición: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Para otra iglesia.</a:t>
            </a: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Para la familia, esposa e hijos.</a:t>
            </a: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Cambio de casa.</a:t>
            </a: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Nuevas relaciones en el trabajo y con la asociación/misión.</a:t>
            </a: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257300" lvl="2" indent="-3429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Diferente red de apoyo.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854036" y="1094255"/>
            <a:ext cx="5966691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Qué hacer y qué no hacer: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2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cambiar de iglesia dejar las cuestiones atrás.</a:t>
            </a: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No interferir con el distrito de otro pastor.</a:t>
            </a: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Luchar con la tristeza de dejar el distrito.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724727" y="1472106"/>
            <a:ext cx="6299199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ingresar a la nueva iglesia – Prioridades: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lvl="2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Si fuera posible, dedicar algunos días para estar con el pastor anterior visitando los contactos de los estudios bíblicos y los interesados para continuar atendiéndolos.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97165" y="729704"/>
            <a:ext cx="8164944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1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 startAt="2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Visitar a los miembros de la iglesia a fin de conocerlos, comenzando con  los ancianos y los miembros de la Junta de Iglesia.  Lo ideal sería visitarlos antes del primer sábado. (Puede tener acceso a las funciones y los detalles de los oficiales en la Asociación/Misión, así sabrá quién es quién).</a:t>
            </a:r>
          </a:p>
          <a:p>
            <a:pPr marL="914400" marR="0" lvl="1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 startAt="2"/>
              <a:tabLst/>
            </a:pPr>
            <a:endParaRPr kumimoji="0" lang="pt-BR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 startAt="2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Conquistar el derecho a introducir un cambio, esperar por lo menos de 6 a 12 meses.</a:t>
            </a: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 startAt="2"/>
              <a:tabLst/>
            </a:pPr>
            <a:endParaRPr kumimoji="0" lang="pt-BR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 startAt="2"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Dedicar tiempo para comprender la estructura y la cultura de la iglesia.</a:t>
            </a:r>
            <a:endParaRPr kumimoji="0" lang="es-ES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74733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761673" y="1956153"/>
            <a:ext cx="59944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4. Evitar hablar de su iglesia anterior. No compare la iglesia que usted dejó con la iglesia actual.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 startAt="2"/>
              <a:tabLst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5. No critique al pastor anterior. (Un día usted será el ex pastor de esa iglesia).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955636" y="1967345"/>
            <a:ext cx="556952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 smtClean="0">
                <a:latin typeface="Arial" pitchFamily="34" charset="0"/>
                <a:cs typeface="Arial" pitchFamily="34" charset="0"/>
              </a:rPr>
              <a:t>FRENTES MISIONEROS:</a:t>
            </a:r>
          </a:p>
          <a:p>
            <a:pPr algn="ctr"/>
            <a:endParaRPr lang="es-CL" sz="32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3200" b="1" dirty="0" err="1" smtClean="0">
                <a:latin typeface="Arial" pitchFamily="34" charset="0"/>
                <a:cs typeface="Arial" pitchFamily="34" charset="0"/>
              </a:rPr>
              <a:t>Comunión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3200" b="1" dirty="0" err="1" smtClean="0">
                <a:latin typeface="Arial" pitchFamily="34" charset="0"/>
                <a:cs typeface="Arial" pitchFamily="34" charset="0"/>
              </a:rPr>
              <a:t>Relación</a:t>
            </a:r>
            <a:r>
              <a:rPr lang="pt-BR" sz="3200" b="1" dirty="0" smtClean="0">
                <a:latin typeface="Arial" pitchFamily="34" charset="0"/>
                <a:cs typeface="Arial" pitchFamily="34" charset="0"/>
              </a:rPr>
              <a:t> y </a:t>
            </a:r>
            <a:r>
              <a:rPr lang="pt-BR" sz="3200" b="1" dirty="0" err="1" smtClean="0">
                <a:latin typeface="Arial" pitchFamily="34" charset="0"/>
                <a:cs typeface="Arial" pitchFamily="34" charset="0"/>
              </a:rPr>
              <a:t>Misión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4120241" y="2659559"/>
            <a:ext cx="17331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El Culto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736788" y="2951946"/>
            <a:ext cx="38972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Áreas para discutir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ela_Texto13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2881745" y="840509"/>
            <a:ext cx="580967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concepto central: la experiencia corporativa del culto.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Comisión de planificación del culto.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Instruir a la comisión de culto a ir más allá del “Bueno, a mí me gusta así…”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Asegurar el tiempo que debe tener la predicación.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1841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1506</Words>
  <Application>Microsoft Office PowerPoint</Application>
  <PresentationFormat>Apresentação na tela (4:3)</PresentationFormat>
  <Paragraphs>285</Paragraphs>
  <Slides>66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66</vt:i4>
      </vt:variant>
    </vt:vector>
  </HeadingPairs>
  <TitlesOfParts>
    <vt:vector size="6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</vt:vector>
  </TitlesOfParts>
  <Company>DSA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Rossi</dc:creator>
  <cp:lastModifiedBy>selma.luz</cp:lastModifiedBy>
  <cp:revision>30</cp:revision>
  <dcterms:created xsi:type="dcterms:W3CDTF">2012-12-07T12:05:21Z</dcterms:created>
  <dcterms:modified xsi:type="dcterms:W3CDTF">2013-04-02T18:55:41Z</dcterms:modified>
</cp:coreProperties>
</file>