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342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00582" y="1171247"/>
            <a:ext cx="508923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Evaluación de los resultados de las promociones.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Liderazgo y motivación.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Promoción del departamento de la Asociación/Misión.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Programa misionero general de la iglesia.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964873" y="3060120"/>
            <a:ext cx="5192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Reglamentos de la Iglesia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659559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121891" y="1946326"/>
            <a:ext cx="5486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Estructura de la Organización: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funciona la Iglesia Adventista del Séptimo Día.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materiales están disponibles en cada nivel.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07853" y="1006685"/>
            <a:ext cx="6234544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 Cómo se forman los reglamentos: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43000" lvl="2" indent="-2286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junta de la iglesia comparada con la Junta Directiva, el organismo que rige en cada nivel de la organización: Asociación/Unión, Unión, División y Asociación General.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43000" lvl="2" indent="-2286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Comisión Administrativa de la iglesia, comparada con los congresos en cada nivel de la Organización.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43000" lvl="2" indent="-2286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Discutan quien controla cada aspecto del reglamento.</a:t>
            </a:r>
            <a:endParaRPr kumimoji="0" lang="es-ES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186545" y="2527787"/>
            <a:ext cx="5116945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3. Manual de la Iglesia: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Orden y procedimientos.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699842" y="2586177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72520" y="783430"/>
            <a:ext cx="5994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Dónde obtener los recursos: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No todos los departamentos están representados en cada nivel de la organización.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departamentos funcionan en nuestra Asociación/Misión.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departamentos están presentes en la Unión.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departamentos existen en la DSA.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789382" y="1953944"/>
            <a:ext cx="6114473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</a:t>
            </a:r>
            <a:r>
              <a:rPr kumimoji="0" lang="es-ES" altLang="ko-K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propósito de los departamentos es proveer materiales de entrenamiento para la iglesia.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685800" marR="0" lvl="1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¿Qué personal está disponible en cada área?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17865" y="2659559"/>
            <a:ext cx="4007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Una Iglesia Mundial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659559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678545" y="1466780"/>
            <a:ext cx="630843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valor de una denominación mundial.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Beneficios a las congregaciones y a los pastores.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Planes estratégicos de la Asociación/Misión y su repercusión en la iglesia local.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Trabajo como equipo en un sistema amplio.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la_Texto1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974109" y="1559082"/>
            <a:ext cx="598516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Sermones promocionales.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Lo que es apropiado.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Sermones para todo el año.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Proteger el púlpito, llevar a las personas a Dios.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Organización y publicidad.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272</Words>
  <Application>Microsoft Office PowerPoint</Application>
  <PresentationFormat>Apresentação na tela (4:3)</PresentationFormat>
  <Paragraphs>44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selma.luz</cp:lastModifiedBy>
  <cp:revision>25</cp:revision>
  <dcterms:created xsi:type="dcterms:W3CDTF">2012-12-07T12:05:21Z</dcterms:created>
  <dcterms:modified xsi:type="dcterms:W3CDTF">2013-04-02T18:54:03Z</dcterms:modified>
</cp:coreProperties>
</file>