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3" r:id="rId7"/>
    <p:sldId id="262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54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938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4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71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990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404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119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117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935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823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892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la_1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429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la_9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la_Texto9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03406" y="2886530"/>
            <a:ext cx="4305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Evangelismo Público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la_Texto9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89006" y="2633898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la_Texto9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008246" y="356547"/>
            <a:ext cx="5923722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Propósito y objetivos del Evangelismo Público y de esa serie determinada.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Los “perdidos” de la humanidad que se encuentran sin Jesucristo.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planificación (debería incluir, pero no se restringe a: apoyo y aprobación de la Asociación/Misión; apoyo y responsabilidad de la iglesia o iglesias locales; formación de la comisión directiva; presupuesto, publicidad, estudio demográfico, etc.).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ko-K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Estilo de programa y temas introductorios.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la_Texto9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822715" y="1352264"/>
            <a:ext cx="6003237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Extensión de la serie.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Visitación.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Incentivos para la asistencia y resúmenes.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Secuencia de los temas.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Elección del local, frecuencia de las reuniones, duración de las reuniones, etc.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la_Texto9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074506" y="1176444"/>
            <a:ext cx="5738191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Presentación especial durante las reuniones. Ej.: programas de los niños, exposiciones, etc.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Establecer puentes para los estudios bíblicos.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Seguimiento y fortalecimiento.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Oportunidades y recursos provistos por la Asociación/Misión/Unión/DSA.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n-US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Manual de temas o conferencias.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158</Words>
  <Application>Microsoft Office PowerPoint</Application>
  <PresentationFormat>Apresentação na tela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DSA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Rossi</dc:creator>
  <cp:lastModifiedBy>selma.luz</cp:lastModifiedBy>
  <cp:revision>11</cp:revision>
  <dcterms:created xsi:type="dcterms:W3CDTF">2012-12-07T12:05:21Z</dcterms:created>
  <dcterms:modified xsi:type="dcterms:W3CDTF">2013-04-02T18:51:08Z</dcterms:modified>
</cp:coreProperties>
</file>