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554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938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64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71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99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404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119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117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93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82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89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la_1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3429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992578" y="392614"/>
            <a:ext cx="608676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2. </a:t>
            </a:r>
            <a:r>
              <a:rPr kumimoji="0" lang="es-ES" altLang="ko-KR" sz="23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Esté alerta</a:t>
            </a:r>
            <a:r>
              <a:rPr kumimoji="0" lang="es-ES" altLang="ko-KR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</a:t>
            </a: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Para  captar  la dirección de los pensamientos.   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Ayude a  la  persona a obtener sus propias conclusiones. 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Recuerde que está construyendo un puente de modo que edifíquelo por partes. 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“Debe interesarse en forma personal por las almas en favor de las cuales trabaja,  y  encontrar  todo  aquello  que  las confunde, impidiéndoles andar en la luz de la  verdad" </a:t>
            </a: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Obreros Evangélicos, pág.197. </a:t>
            </a:r>
            <a:endParaRPr kumimoji="0" lang="es-E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029521" y="396234"/>
            <a:ext cx="5997287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3. </a:t>
            </a:r>
            <a:r>
              <a:rPr kumimoji="0" lang="es-ES" altLang="ko-K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Sea directo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Vaya directamente al objetivo. 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Evite todo rodeo. 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Mantenga los pensamientos de la persona en constante progreso hacia el blanco. 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Pero no vaya demasiado rápido. 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Muchas veces  las  mentes  son  impresionadas con diez veces más fuerza por los llamamientos personales que por cualquiera otra clase de labor"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</a:t>
            </a: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Carta 95, 1896</a:t>
            </a:r>
            <a:endParaRPr kumimoji="0" lang="es-E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047996" y="258628"/>
            <a:ext cx="5975927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4. </a:t>
            </a:r>
            <a:r>
              <a:rPr kumimoji="0" lang="es-ES" altLang="ko-KR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Sea bondadoso y cortés</a:t>
            </a: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 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Jesús siempre fue cortés.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Cada mañana recibió "lengua de sabios" </a:t>
            </a: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Isaías 50:4</a:t>
            </a:r>
            <a:r>
              <a:rPr kumimoji="0" lang="es-ES" altLang="ko-K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c.“Sabía hablar palabras al cansado, porque la gracia era derramada sobre sus labios,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para que pudiera presentar a los hombres los tesoros de la verdad en la forma más atractiva” </a:t>
            </a: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DTG  pág. 219.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"Poned el espíritu y la vida de Cristo en aquello que decís" </a:t>
            </a: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Consejos Para los Maestros, pág. 194.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"Poned en la voz toda la ternura y el amor de Cristo posibles" </a:t>
            </a: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Manuscrito 127, 1902. </a:t>
            </a:r>
            <a:endParaRPr kumimoji="0" lang="pt-BR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001818" y="663485"/>
            <a:ext cx="5689599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5. </a:t>
            </a:r>
            <a:r>
              <a:rPr kumimoji="0" lang="es-ES" altLang="ko-K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No discuta nunca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Un buen vendedor nunca  discute.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b. "Satanás procura constantemente producir efecto mediante violentas embestidas, pero Jesús encontró acceso a  las mentes por el camino de sus asociaciones más familiares. Perturbaba lo menos posible su forma acostumbrada de pensar".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     Manuscrito 44, 1894. </a:t>
            </a:r>
            <a:endParaRPr kumimoji="0" lang="pt-BR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798618" y="1596120"/>
            <a:ext cx="615141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6. </a:t>
            </a:r>
            <a:r>
              <a:rPr kumimoji="0" lang="es-ES" altLang="ko-K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Haga frente a las objeciones con las Escrituras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Jesús hizo frente a los argumentos  de los fariseos y a las tentaciones del diablo, citando de la Palabra de Dios.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"Cada  objeción puede contestarse con un "Así  dice Jehová". </a:t>
            </a:r>
            <a:r>
              <a:rPr kumimoji="0" lang="es-ES" altLang="ko-KR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Carta 95, 1896. </a:t>
            </a:r>
            <a:endParaRPr kumimoji="0" lang="es-ES" altLang="ko-KR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140360" y="288000"/>
            <a:ext cx="569884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7. Formule las 3 preguntas adecuadas</a:t>
            </a: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"Por cierto que Ud. cree que éste es el mensaje de Dios para el mundo, ¿no es así?. Cuando la respuesta es afirmativa, puede añadir. 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"Sí, yo sabía que Ud. creía eso". Prosiga pausadamente con la siguiente pregunta.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"Y algunas veces Ud. se propone decididamente aceptarlo,  ¿verdad?". Si la respuesta es afirmativa.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D. Ahora  quiero  hacerle  una  pregunta  más: ¿Cuándo? </a:t>
            </a:r>
            <a:endParaRPr kumimoji="0" lang="es-ES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789383" y="894478"/>
            <a:ext cx="6049817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  Después de formular esta pregunta vital, mire a la persona directamente a los ojos y espere su respuesta.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No diga una palabra más, sino que espere  mientras su corazón eleva una plegaria para que Dios le dé el valor que necesita.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  frecuencia  esa  persona  pasará por una verdadera lucha. Y el silencio hace aún más real la voz "apacible y delicada" del Espíritu. </a:t>
            </a:r>
            <a:endParaRPr kumimoji="0" lang="es-ES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7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3184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436080" y="2659559"/>
            <a:ext cx="45576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Evangelismo Personal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89006" y="2659559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020292" y="1182255"/>
            <a:ext cx="574501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Actividad para distender.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Establecer vínculos o puntos de contacto.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Pasar de lo secular a lo espiritual.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Ser auténtico y natural.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Frecuencia, duración y hora del día.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Coordinar un próximo encuentro.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12653" y="655997"/>
            <a:ext cx="544945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Clasificación del interés y registro.</a:t>
            </a:r>
          </a:p>
          <a:p>
            <a:pPr marL="228600" marR="0" lvl="0" indent="-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Secuencia de los temas de estudio.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Hacer el estudio relevante.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arte de buscar decisiones apropiadas a cada estudio bíblico.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Marcar la Biblia, colocar notas, secuencia, etc.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Seguimiento y fortalecimiento.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7"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378490" y="2780138"/>
            <a:ext cx="4706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La Toma de Decisiones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431815" y="2632360"/>
            <a:ext cx="432842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3200" b="1" dirty="0" smtClean="0">
                <a:latin typeface="Arial" pitchFamily="34" charset="0"/>
                <a:cs typeface="Arial" pitchFamily="34" charset="0"/>
              </a:rPr>
              <a:t>Siete principios para </a:t>
            </a:r>
            <a:endParaRPr lang="es-ES_tradnl" sz="3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_tradnl" sz="3200" b="1" dirty="0" smtClean="0">
                <a:latin typeface="Arial" pitchFamily="34" charset="0"/>
                <a:cs typeface="Arial" pitchFamily="34" charset="0"/>
              </a:rPr>
              <a:t>tomar </a:t>
            </a:r>
            <a:r>
              <a:rPr lang="es-ES_tradnl" sz="3200" b="1" dirty="0" smtClean="0">
                <a:latin typeface="Arial" pitchFamily="34" charset="0"/>
                <a:cs typeface="Arial" pitchFamily="34" charset="0"/>
              </a:rPr>
              <a:t>decisiones </a:t>
            </a:r>
            <a:endParaRPr lang="pt-BR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la_Texto6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72508" y="1191506"/>
            <a:ext cx="60590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Concuerde</a:t>
            </a: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</a:t>
            </a:r>
          </a:p>
          <a:p>
            <a:pPr marL="228600" marR="0" lvl="0" indent="-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  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Discuta aquellos temas en que  pueda concordar con la persona que  estudia.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Así acentuará su confianza. 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r>
              <a:rPr kumimoji="0" lang="es-ES" altLang="ko-K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</a:t>
            </a:r>
            <a:r>
              <a:rPr kumimoji="0" lang="es-ES" altLang="ko-K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Dios  le  ayudará  a  pronunciar  las  palabras debidas en el momento debido"  </a:t>
            </a:r>
            <a:r>
              <a:rPr kumimoji="0" lang="es-ES" altLang="ko-KR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Obreros Evangélicos, p.126.</a:t>
            </a:r>
          </a:p>
          <a:p>
            <a:pPr marL="228600" marR="0" lvl="0" indent="-2286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</a:pPr>
            <a:endParaRPr kumimoji="0" lang="pt-BR" altLang="ko-KR" sz="1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lvl="0" indent="-2286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"Concordad con la gente en todo punto </a:t>
            </a:r>
          </a:p>
          <a:p>
            <a:pPr marL="228600" lvl="0" indent="-2286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altLang="ko-K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 que podáis hacerlo </a:t>
            </a:r>
            <a:r>
              <a:rPr lang="es-ES" altLang="ko-KR" sz="24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consecuentemente" </a:t>
            </a:r>
            <a:endParaRPr kumimoji="0" lang="es-ES" altLang="ko-KR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747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662</Words>
  <Application>Microsoft Office PowerPoint</Application>
  <PresentationFormat>Apresentação na tela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DSA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Rossi</dc:creator>
  <cp:lastModifiedBy>selma.luz</cp:lastModifiedBy>
  <cp:revision>21</cp:revision>
  <dcterms:created xsi:type="dcterms:W3CDTF">2012-12-07T12:05:21Z</dcterms:created>
  <dcterms:modified xsi:type="dcterms:W3CDTF">2013-04-02T18:42:41Z</dcterms:modified>
</cp:coreProperties>
</file>