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9" r:id="rId4"/>
    <p:sldId id="260" r:id="rId5"/>
    <p:sldId id="261" r:id="rId6"/>
    <p:sldId id="262" r:id="rId7"/>
    <p:sldId id="263" r:id="rId8"/>
    <p:sldId id="264" r:id="rId9"/>
    <p:sldId id="279" r:id="rId10"/>
    <p:sldId id="265" r:id="rId11"/>
    <p:sldId id="266" r:id="rId12"/>
    <p:sldId id="267" r:id="rId13"/>
    <p:sldId id="268" r:id="rId14"/>
    <p:sldId id="269" r:id="rId15"/>
    <p:sldId id="274" r:id="rId16"/>
    <p:sldId id="270" r:id="rId17"/>
    <p:sldId id="271" r:id="rId18"/>
    <p:sldId id="272" r:id="rId19"/>
    <p:sldId id="273" r:id="rId20"/>
    <p:sldId id="275" r:id="rId21"/>
    <p:sldId id="276" r:id="rId22"/>
    <p:sldId id="277" r:id="rId23"/>
    <p:sldId id="278" r:id="rId24"/>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03" d="100"/>
          <a:sy n="103" d="100"/>
        </p:scale>
        <p:origin x="-204" y="-84"/>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x-none"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x-none" smtClean="0"/>
              <a:t>Click to edit Master subtitle style</a:t>
            </a:r>
            <a:endParaRPr lang="en-US"/>
          </a:p>
        </p:txBody>
      </p:sp>
      <p:sp>
        <p:nvSpPr>
          <p:cNvPr id="4" name="Date Placeholder 3"/>
          <p:cNvSpPr>
            <a:spLocks noGrp="1"/>
          </p:cNvSpPr>
          <p:nvPr>
            <p:ph type="dt" sz="half" idx="10"/>
          </p:nvPr>
        </p:nvSpPr>
        <p:spPr/>
        <p:txBody>
          <a:bodyPr/>
          <a:lstStyle/>
          <a:p>
            <a:fld id="{68B5C361-EEE3-F04E-8BF1-97B923E2A8F9}" type="datetimeFigureOut">
              <a:rPr lang="en-US" smtClean="0"/>
              <a:pPr/>
              <a:t>4/2/2013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8FA4DFD-866A-5E48-B895-035F9B3E2695}" type="slidenum">
              <a:rPr lang="en-US" smtClean="0"/>
              <a:pPr/>
              <a:t>‹nº›</a:t>
            </a:fld>
            <a:endParaRPr lang="en-US"/>
          </a:p>
        </p:txBody>
      </p:sp>
    </p:spTree>
    <p:extLst>
      <p:ext uri="{BB962C8B-B14F-4D97-AF65-F5344CB8AC3E}">
        <p14:creationId xmlns="" xmlns:p14="http://schemas.microsoft.com/office/powerpoint/2010/main" val="139514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x-none"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x-none" smtClean="0"/>
              <a:t>Click to edit Master text styles</a:t>
            </a:r>
          </a:p>
          <a:p>
            <a:pPr lvl="1"/>
            <a:r>
              <a:rPr lang="x-none" smtClean="0"/>
              <a:t>Second level</a:t>
            </a:r>
          </a:p>
          <a:p>
            <a:pPr lvl="2"/>
            <a:r>
              <a:rPr lang="x-none" smtClean="0"/>
              <a:t>Third level</a:t>
            </a:r>
          </a:p>
          <a:p>
            <a:pPr lvl="3"/>
            <a:r>
              <a:rPr lang="x-none" smtClean="0"/>
              <a:t>Fourth level</a:t>
            </a:r>
          </a:p>
          <a:p>
            <a:pPr lvl="4"/>
            <a:r>
              <a:rPr lang="x-none" smtClean="0"/>
              <a:t>Fifth level</a:t>
            </a:r>
            <a:endParaRPr lang="en-US"/>
          </a:p>
        </p:txBody>
      </p:sp>
      <p:sp>
        <p:nvSpPr>
          <p:cNvPr id="4" name="Date Placeholder 3"/>
          <p:cNvSpPr>
            <a:spLocks noGrp="1"/>
          </p:cNvSpPr>
          <p:nvPr>
            <p:ph type="dt" sz="half" idx="10"/>
          </p:nvPr>
        </p:nvSpPr>
        <p:spPr/>
        <p:txBody>
          <a:bodyPr/>
          <a:lstStyle/>
          <a:p>
            <a:fld id="{68B5C361-EEE3-F04E-8BF1-97B923E2A8F9}" type="datetimeFigureOut">
              <a:rPr lang="en-US" smtClean="0"/>
              <a:pPr/>
              <a:t>4/2/2013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8FA4DFD-866A-5E48-B895-035F9B3E2695}" type="slidenum">
              <a:rPr lang="en-US" smtClean="0"/>
              <a:pPr/>
              <a:t>‹nº›</a:t>
            </a:fld>
            <a:endParaRPr lang="en-US"/>
          </a:p>
        </p:txBody>
      </p:sp>
    </p:spTree>
    <p:extLst>
      <p:ext uri="{BB962C8B-B14F-4D97-AF65-F5344CB8AC3E}">
        <p14:creationId xmlns="" xmlns:p14="http://schemas.microsoft.com/office/powerpoint/2010/main" val="395540079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x-none"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x-none" smtClean="0"/>
              <a:t>Click to edit Master text styles</a:t>
            </a:r>
          </a:p>
          <a:p>
            <a:pPr lvl="1"/>
            <a:r>
              <a:rPr lang="x-none" smtClean="0"/>
              <a:t>Second level</a:t>
            </a:r>
          </a:p>
          <a:p>
            <a:pPr lvl="2"/>
            <a:r>
              <a:rPr lang="x-none" smtClean="0"/>
              <a:t>Third level</a:t>
            </a:r>
          </a:p>
          <a:p>
            <a:pPr lvl="3"/>
            <a:r>
              <a:rPr lang="x-none" smtClean="0"/>
              <a:t>Fourth level</a:t>
            </a:r>
          </a:p>
          <a:p>
            <a:pPr lvl="4"/>
            <a:r>
              <a:rPr lang="x-none" smtClean="0"/>
              <a:t>Fifth level</a:t>
            </a:r>
            <a:endParaRPr lang="en-US"/>
          </a:p>
        </p:txBody>
      </p:sp>
      <p:sp>
        <p:nvSpPr>
          <p:cNvPr id="4" name="Date Placeholder 3"/>
          <p:cNvSpPr>
            <a:spLocks noGrp="1"/>
          </p:cNvSpPr>
          <p:nvPr>
            <p:ph type="dt" sz="half" idx="10"/>
          </p:nvPr>
        </p:nvSpPr>
        <p:spPr/>
        <p:txBody>
          <a:bodyPr/>
          <a:lstStyle/>
          <a:p>
            <a:fld id="{68B5C361-EEE3-F04E-8BF1-97B923E2A8F9}" type="datetimeFigureOut">
              <a:rPr lang="en-US" smtClean="0"/>
              <a:pPr/>
              <a:t>4/2/2013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8FA4DFD-866A-5E48-B895-035F9B3E2695}" type="slidenum">
              <a:rPr lang="en-US" smtClean="0"/>
              <a:pPr/>
              <a:t>‹nº›</a:t>
            </a:fld>
            <a:endParaRPr lang="en-US"/>
          </a:p>
        </p:txBody>
      </p:sp>
    </p:spTree>
    <p:extLst>
      <p:ext uri="{BB962C8B-B14F-4D97-AF65-F5344CB8AC3E}">
        <p14:creationId xmlns="" xmlns:p14="http://schemas.microsoft.com/office/powerpoint/2010/main" val="136938909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x-none" smtClean="0"/>
              <a:t>Click to edit Master title style</a:t>
            </a:r>
            <a:endParaRPr lang="en-US"/>
          </a:p>
        </p:txBody>
      </p:sp>
      <p:sp>
        <p:nvSpPr>
          <p:cNvPr id="3" name="Content Placeholder 2"/>
          <p:cNvSpPr>
            <a:spLocks noGrp="1"/>
          </p:cNvSpPr>
          <p:nvPr>
            <p:ph idx="1"/>
          </p:nvPr>
        </p:nvSpPr>
        <p:spPr/>
        <p:txBody>
          <a:bodyPr/>
          <a:lstStyle/>
          <a:p>
            <a:pPr lvl="0"/>
            <a:r>
              <a:rPr lang="x-none" smtClean="0"/>
              <a:t>Click to edit Master text styles</a:t>
            </a:r>
          </a:p>
          <a:p>
            <a:pPr lvl="1"/>
            <a:r>
              <a:rPr lang="x-none" smtClean="0"/>
              <a:t>Second level</a:t>
            </a:r>
          </a:p>
          <a:p>
            <a:pPr lvl="2"/>
            <a:r>
              <a:rPr lang="x-none" smtClean="0"/>
              <a:t>Third level</a:t>
            </a:r>
          </a:p>
          <a:p>
            <a:pPr lvl="3"/>
            <a:r>
              <a:rPr lang="x-none" smtClean="0"/>
              <a:t>Fourth level</a:t>
            </a:r>
          </a:p>
          <a:p>
            <a:pPr lvl="4"/>
            <a:r>
              <a:rPr lang="x-none" smtClean="0"/>
              <a:t>Fifth level</a:t>
            </a:r>
            <a:endParaRPr lang="en-US"/>
          </a:p>
        </p:txBody>
      </p:sp>
      <p:sp>
        <p:nvSpPr>
          <p:cNvPr id="4" name="Date Placeholder 3"/>
          <p:cNvSpPr>
            <a:spLocks noGrp="1"/>
          </p:cNvSpPr>
          <p:nvPr>
            <p:ph type="dt" sz="half" idx="10"/>
          </p:nvPr>
        </p:nvSpPr>
        <p:spPr/>
        <p:txBody>
          <a:bodyPr/>
          <a:lstStyle/>
          <a:p>
            <a:fld id="{68B5C361-EEE3-F04E-8BF1-97B923E2A8F9}" type="datetimeFigureOut">
              <a:rPr lang="en-US" smtClean="0"/>
              <a:pPr/>
              <a:t>4/2/2013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8FA4DFD-866A-5E48-B895-035F9B3E2695}" type="slidenum">
              <a:rPr lang="en-US" smtClean="0"/>
              <a:pPr/>
              <a:t>‹nº›</a:t>
            </a:fld>
            <a:endParaRPr lang="en-US"/>
          </a:p>
        </p:txBody>
      </p:sp>
    </p:spTree>
    <p:extLst>
      <p:ext uri="{BB962C8B-B14F-4D97-AF65-F5344CB8AC3E}">
        <p14:creationId xmlns="" xmlns:p14="http://schemas.microsoft.com/office/powerpoint/2010/main" val="19264801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x-none"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x-none" smtClean="0"/>
              <a:t>Click to edit Master text styles</a:t>
            </a:r>
          </a:p>
        </p:txBody>
      </p:sp>
      <p:sp>
        <p:nvSpPr>
          <p:cNvPr id="4" name="Date Placeholder 3"/>
          <p:cNvSpPr>
            <a:spLocks noGrp="1"/>
          </p:cNvSpPr>
          <p:nvPr>
            <p:ph type="dt" sz="half" idx="10"/>
          </p:nvPr>
        </p:nvSpPr>
        <p:spPr/>
        <p:txBody>
          <a:bodyPr/>
          <a:lstStyle/>
          <a:p>
            <a:fld id="{68B5C361-EEE3-F04E-8BF1-97B923E2A8F9}" type="datetimeFigureOut">
              <a:rPr lang="en-US" smtClean="0"/>
              <a:pPr/>
              <a:t>4/2/2013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8FA4DFD-866A-5E48-B895-035F9B3E2695}" type="slidenum">
              <a:rPr lang="en-US" smtClean="0"/>
              <a:pPr/>
              <a:t>‹nº›</a:t>
            </a:fld>
            <a:endParaRPr lang="en-US"/>
          </a:p>
        </p:txBody>
      </p:sp>
    </p:spTree>
    <p:extLst>
      <p:ext uri="{BB962C8B-B14F-4D97-AF65-F5344CB8AC3E}">
        <p14:creationId xmlns="" xmlns:p14="http://schemas.microsoft.com/office/powerpoint/2010/main" val="31371118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x-none"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x-none" smtClean="0"/>
              <a:t>Click to edit Master text styles</a:t>
            </a:r>
          </a:p>
          <a:p>
            <a:pPr lvl="1"/>
            <a:r>
              <a:rPr lang="x-none" smtClean="0"/>
              <a:t>Second level</a:t>
            </a:r>
          </a:p>
          <a:p>
            <a:pPr lvl="2"/>
            <a:r>
              <a:rPr lang="x-none" smtClean="0"/>
              <a:t>Third level</a:t>
            </a:r>
          </a:p>
          <a:p>
            <a:pPr lvl="3"/>
            <a:r>
              <a:rPr lang="x-none" smtClean="0"/>
              <a:t>Fourth level</a:t>
            </a:r>
          </a:p>
          <a:p>
            <a:pPr lvl="4"/>
            <a:r>
              <a:rPr lang="x-none"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x-none" smtClean="0"/>
              <a:t>Click to edit Master text styles</a:t>
            </a:r>
          </a:p>
          <a:p>
            <a:pPr lvl="1"/>
            <a:r>
              <a:rPr lang="x-none" smtClean="0"/>
              <a:t>Second level</a:t>
            </a:r>
          </a:p>
          <a:p>
            <a:pPr lvl="2"/>
            <a:r>
              <a:rPr lang="x-none" smtClean="0"/>
              <a:t>Third level</a:t>
            </a:r>
          </a:p>
          <a:p>
            <a:pPr lvl="3"/>
            <a:r>
              <a:rPr lang="x-none" smtClean="0"/>
              <a:t>Fourth level</a:t>
            </a:r>
          </a:p>
          <a:p>
            <a:pPr lvl="4"/>
            <a:r>
              <a:rPr lang="x-none" smtClean="0"/>
              <a:t>Fifth level</a:t>
            </a:r>
            <a:endParaRPr lang="en-US"/>
          </a:p>
        </p:txBody>
      </p:sp>
      <p:sp>
        <p:nvSpPr>
          <p:cNvPr id="5" name="Date Placeholder 4"/>
          <p:cNvSpPr>
            <a:spLocks noGrp="1"/>
          </p:cNvSpPr>
          <p:nvPr>
            <p:ph type="dt" sz="half" idx="10"/>
          </p:nvPr>
        </p:nvSpPr>
        <p:spPr/>
        <p:txBody>
          <a:bodyPr/>
          <a:lstStyle/>
          <a:p>
            <a:fld id="{68B5C361-EEE3-F04E-8BF1-97B923E2A8F9}" type="datetimeFigureOut">
              <a:rPr lang="en-US" smtClean="0"/>
              <a:pPr/>
              <a:t>4/2/2013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8FA4DFD-866A-5E48-B895-035F9B3E2695}" type="slidenum">
              <a:rPr lang="en-US" smtClean="0"/>
              <a:pPr/>
              <a:t>‹nº›</a:t>
            </a:fld>
            <a:endParaRPr lang="en-US"/>
          </a:p>
        </p:txBody>
      </p:sp>
    </p:spTree>
    <p:extLst>
      <p:ext uri="{BB962C8B-B14F-4D97-AF65-F5344CB8AC3E}">
        <p14:creationId xmlns="" xmlns:p14="http://schemas.microsoft.com/office/powerpoint/2010/main" val="30099002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x-none"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x-none"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x-none" smtClean="0"/>
              <a:t>Click to edit Master text styles</a:t>
            </a:r>
          </a:p>
          <a:p>
            <a:pPr lvl="1"/>
            <a:r>
              <a:rPr lang="x-none" smtClean="0"/>
              <a:t>Second level</a:t>
            </a:r>
          </a:p>
          <a:p>
            <a:pPr lvl="2"/>
            <a:r>
              <a:rPr lang="x-none" smtClean="0"/>
              <a:t>Third level</a:t>
            </a:r>
          </a:p>
          <a:p>
            <a:pPr lvl="3"/>
            <a:r>
              <a:rPr lang="x-none" smtClean="0"/>
              <a:t>Fourth level</a:t>
            </a:r>
          </a:p>
          <a:p>
            <a:pPr lvl="4"/>
            <a:r>
              <a:rPr lang="x-none"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x-none"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x-none" smtClean="0"/>
              <a:t>Click to edit Master text styles</a:t>
            </a:r>
          </a:p>
          <a:p>
            <a:pPr lvl="1"/>
            <a:r>
              <a:rPr lang="x-none" smtClean="0"/>
              <a:t>Second level</a:t>
            </a:r>
          </a:p>
          <a:p>
            <a:pPr lvl="2"/>
            <a:r>
              <a:rPr lang="x-none" smtClean="0"/>
              <a:t>Third level</a:t>
            </a:r>
          </a:p>
          <a:p>
            <a:pPr lvl="3"/>
            <a:r>
              <a:rPr lang="x-none" smtClean="0"/>
              <a:t>Fourth level</a:t>
            </a:r>
          </a:p>
          <a:p>
            <a:pPr lvl="4"/>
            <a:r>
              <a:rPr lang="x-none" smtClean="0"/>
              <a:t>Fifth level</a:t>
            </a:r>
            <a:endParaRPr lang="en-US"/>
          </a:p>
        </p:txBody>
      </p:sp>
      <p:sp>
        <p:nvSpPr>
          <p:cNvPr id="7" name="Date Placeholder 6"/>
          <p:cNvSpPr>
            <a:spLocks noGrp="1"/>
          </p:cNvSpPr>
          <p:nvPr>
            <p:ph type="dt" sz="half" idx="10"/>
          </p:nvPr>
        </p:nvSpPr>
        <p:spPr/>
        <p:txBody>
          <a:bodyPr/>
          <a:lstStyle/>
          <a:p>
            <a:fld id="{68B5C361-EEE3-F04E-8BF1-97B923E2A8F9}" type="datetimeFigureOut">
              <a:rPr lang="en-US" smtClean="0"/>
              <a:pPr/>
              <a:t>4/2/2013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8FA4DFD-866A-5E48-B895-035F9B3E2695}" type="slidenum">
              <a:rPr lang="en-US" smtClean="0"/>
              <a:pPr/>
              <a:t>‹nº›</a:t>
            </a:fld>
            <a:endParaRPr lang="en-US"/>
          </a:p>
        </p:txBody>
      </p:sp>
    </p:spTree>
    <p:extLst>
      <p:ext uri="{BB962C8B-B14F-4D97-AF65-F5344CB8AC3E}">
        <p14:creationId xmlns="" xmlns:p14="http://schemas.microsoft.com/office/powerpoint/2010/main" val="13240431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x-none" smtClean="0"/>
              <a:t>Click to edit Master title style</a:t>
            </a:r>
            <a:endParaRPr lang="en-US"/>
          </a:p>
        </p:txBody>
      </p:sp>
      <p:sp>
        <p:nvSpPr>
          <p:cNvPr id="3" name="Date Placeholder 2"/>
          <p:cNvSpPr>
            <a:spLocks noGrp="1"/>
          </p:cNvSpPr>
          <p:nvPr>
            <p:ph type="dt" sz="half" idx="10"/>
          </p:nvPr>
        </p:nvSpPr>
        <p:spPr/>
        <p:txBody>
          <a:bodyPr/>
          <a:lstStyle/>
          <a:p>
            <a:fld id="{68B5C361-EEE3-F04E-8BF1-97B923E2A8F9}" type="datetimeFigureOut">
              <a:rPr lang="en-US" smtClean="0"/>
              <a:pPr/>
              <a:t>4/2/2013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8FA4DFD-866A-5E48-B895-035F9B3E2695}" type="slidenum">
              <a:rPr lang="en-US" smtClean="0"/>
              <a:pPr/>
              <a:t>‹nº›</a:t>
            </a:fld>
            <a:endParaRPr lang="en-US"/>
          </a:p>
        </p:txBody>
      </p:sp>
    </p:spTree>
    <p:extLst>
      <p:ext uri="{BB962C8B-B14F-4D97-AF65-F5344CB8AC3E}">
        <p14:creationId xmlns="" xmlns:p14="http://schemas.microsoft.com/office/powerpoint/2010/main" val="17311953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8B5C361-EEE3-F04E-8BF1-97B923E2A8F9}" type="datetimeFigureOut">
              <a:rPr lang="en-US" smtClean="0"/>
              <a:pPr/>
              <a:t>4/2/2013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8FA4DFD-866A-5E48-B895-035F9B3E2695}" type="slidenum">
              <a:rPr lang="en-US" smtClean="0"/>
              <a:pPr/>
              <a:t>‹nº›</a:t>
            </a:fld>
            <a:endParaRPr lang="en-US"/>
          </a:p>
        </p:txBody>
      </p:sp>
    </p:spTree>
    <p:extLst>
      <p:ext uri="{BB962C8B-B14F-4D97-AF65-F5344CB8AC3E}">
        <p14:creationId xmlns="" xmlns:p14="http://schemas.microsoft.com/office/powerpoint/2010/main" val="8511713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x-none"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x-none" smtClean="0"/>
              <a:t>Click to edit Master text styles</a:t>
            </a:r>
          </a:p>
          <a:p>
            <a:pPr lvl="1"/>
            <a:r>
              <a:rPr lang="x-none" smtClean="0"/>
              <a:t>Second level</a:t>
            </a:r>
          </a:p>
          <a:p>
            <a:pPr lvl="2"/>
            <a:r>
              <a:rPr lang="x-none" smtClean="0"/>
              <a:t>Third level</a:t>
            </a:r>
          </a:p>
          <a:p>
            <a:pPr lvl="3"/>
            <a:r>
              <a:rPr lang="x-none" smtClean="0"/>
              <a:t>Fourth level</a:t>
            </a:r>
          </a:p>
          <a:p>
            <a:pPr lvl="4"/>
            <a:r>
              <a:rPr lang="x-none"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x-none" smtClean="0"/>
              <a:t>Click to edit Master text styles</a:t>
            </a:r>
          </a:p>
        </p:txBody>
      </p:sp>
      <p:sp>
        <p:nvSpPr>
          <p:cNvPr id="5" name="Date Placeholder 4"/>
          <p:cNvSpPr>
            <a:spLocks noGrp="1"/>
          </p:cNvSpPr>
          <p:nvPr>
            <p:ph type="dt" sz="half" idx="10"/>
          </p:nvPr>
        </p:nvSpPr>
        <p:spPr/>
        <p:txBody>
          <a:bodyPr/>
          <a:lstStyle/>
          <a:p>
            <a:fld id="{68B5C361-EEE3-F04E-8BF1-97B923E2A8F9}" type="datetimeFigureOut">
              <a:rPr lang="en-US" smtClean="0"/>
              <a:pPr/>
              <a:t>4/2/2013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8FA4DFD-866A-5E48-B895-035F9B3E2695}" type="slidenum">
              <a:rPr lang="en-US" smtClean="0"/>
              <a:pPr/>
              <a:t>‹nº›</a:t>
            </a:fld>
            <a:endParaRPr lang="en-US"/>
          </a:p>
        </p:txBody>
      </p:sp>
    </p:spTree>
    <p:extLst>
      <p:ext uri="{BB962C8B-B14F-4D97-AF65-F5344CB8AC3E}">
        <p14:creationId xmlns="" xmlns:p14="http://schemas.microsoft.com/office/powerpoint/2010/main" val="15193546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x-none"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x-none" smtClean="0"/>
              <a:t>Click to edit Master text styles</a:t>
            </a:r>
          </a:p>
        </p:txBody>
      </p:sp>
      <p:sp>
        <p:nvSpPr>
          <p:cNvPr id="5" name="Date Placeholder 4"/>
          <p:cNvSpPr>
            <a:spLocks noGrp="1"/>
          </p:cNvSpPr>
          <p:nvPr>
            <p:ph type="dt" sz="half" idx="10"/>
          </p:nvPr>
        </p:nvSpPr>
        <p:spPr/>
        <p:txBody>
          <a:bodyPr/>
          <a:lstStyle/>
          <a:p>
            <a:fld id="{68B5C361-EEE3-F04E-8BF1-97B923E2A8F9}" type="datetimeFigureOut">
              <a:rPr lang="en-US" smtClean="0"/>
              <a:pPr/>
              <a:t>4/2/2013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8FA4DFD-866A-5E48-B895-035F9B3E2695}" type="slidenum">
              <a:rPr lang="en-US" smtClean="0"/>
              <a:pPr/>
              <a:t>‹nº›</a:t>
            </a:fld>
            <a:endParaRPr lang="en-US"/>
          </a:p>
        </p:txBody>
      </p:sp>
    </p:spTree>
    <p:extLst>
      <p:ext uri="{BB962C8B-B14F-4D97-AF65-F5344CB8AC3E}">
        <p14:creationId xmlns="" xmlns:p14="http://schemas.microsoft.com/office/powerpoint/2010/main" val="252823285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x-none"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x-none" smtClean="0"/>
              <a:t>Click to edit Master text styles</a:t>
            </a:r>
          </a:p>
          <a:p>
            <a:pPr lvl="1"/>
            <a:r>
              <a:rPr lang="x-none" smtClean="0"/>
              <a:t>Second level</a:t>
            </a:r>
          </a:p>
          <a:p>
            <a:pPr lvl="2"/>
            <a:r>
              <a:rPr lang="x-none" smtClean="0"/>
              <a:t>Third level</a:t>
            </a:r>
          </a:p>
          <a:p>
            <a:pPr lvl="3"/>
            <a:r>
              <a:rPr lang="x-none" smtClean="0"/>
              <a:t>Fourth level</a:t>
            </a:r>
          </a:p>
          <a:p>
            <a:pPr lvl="4"/>
            <a:r>
              <a:rPr lang="x-none"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8B5C361-EEE3-F04E-8BF1-97B923E2A8F9}" type="datetimeFigureOut">
              <a:rPr lang="en-US" smtClean="0"/>
              <a:pPr/>
              <a:t>4/2/2013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8FA4DFD-866A-5E48-B895-035F9B3E2695}" type="slidenum">
              <a:rPr lang="en-US" smtClean="0"/>
              <a:pPr/>
              <a:t>‹nº›</a:t>
            </a:fld>
            <a:endParaRPr lang="en-US"/>
          </a:p>
        </p:txBody>
      </p:sp>
    </p:spTree>
    <p:extLst>
      <p:ext uri="{BB962C8B-B14F-4D97-AF65-F5344CB8AC3E}">
        <p14:creationId xmlns="" xmlns:p14="http://schemas.microsoft.com/office/powerpoint/2010/main" val="320892201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Tela_1_es.jpg"/>
          <p:cNvPicPr>
            <a:picLocks noChangeAspect="1"/>
          </p:cNvPicPr>
          <p:nvPr/>
        </p:nvPicPr>
        <p:blipFill>
          <a:blip r:embed="rId2">
            <a:extLst>
              <a:ext uri="{28A0092B-C50C-407E-A947-70E740481C1C}">
                <a14:useLocalDpi xmlns="" xmlns:a14="http://schemas.microsoft.com/office/drawing/2010/main" val="0"/>
              </a:ext>
            </a:extLst>
          </a:blip>
          <a:stretch>
            <a:fillRect/>
          </a:stretch>
        </p:blipFill>
        <p:spPr>
          <a:xfrm>
            <a:off x="0" y="0"/>
            <a:ext cx="9144000" cy="6858000"/>
          </a:xfrm>
          <a:prstGeom prst="rect">
            <a:avLst/>
          </a:prstGeom>
        </p:spPr>
      </p:pic>
    </p:spTree>
    <p:extLst>
      <p:ext uri="{BB962C8B-B14F-4D97-AF65-F5344CB8AC3E}">
        <p14:creationId xmlns="" xmlns:p14="http://schemas.microsoft.com/office/powerpoint/2010/main" val="163429259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Tela_Texto4_es.jpg"/>
          <p:cNvPicPr>
            <a:picLocks noChangeAspect="1"/>
          </p:cNvPicPr>
          <p:nvPr/>
        </p:nvPicPr>
        <p:blipFill>
          <a:blip r:embed="rId2">
            <a:extLst>
              <a:ext uri="{28A0092B-C50C-407E-A947-70E740481C1C}">
                <a14:useLocalDpi xmlns="" xmlns:a14="http://schemas.microsoft.com/office/drawing/2010/main" val="0"/>
              </a:ext>
            </a:extLst>
          </a:blip>
          <a:stretch>
            <a:fillRect/>
          </a:stretch>
        </p:blipFill>
        <p:spPr>
          <a:xfrm>
            <a:off x="0" y="0"/>
            <a:ext cx="9144000" cy="6858000"/>
          </a:xfrm>
          <a:prstGeom prst="rect">
            <a:avLst/>
          </a:prstGeom>
        </p:spPr>
      </p:pic>
      <p:sp>
        <p:nvSpPr>
          <p:cNvPr id="10241" name="Rectangle 1"/>
          <p:cNvSpPr>
            <a:spLocks noChangeArrowheads="1"/>
          </p:cNvSpPr>
          <p:nvPr/>
        </p:nvSpPr>
        <p:spPr bwMode="auto">
          <a:xfrm>
            <a:off x="3057236" y="407996"/>
            <a:ext cx="5966691" cy="501675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457200" marR="0" lvl="0" indent="-457200" algn="just" defTabSz="914400" rtl="0" eaLnBrk="1" fontAlgn="base" latinLnBrk="0" hangingPunct="1">
              <a:lnSpc>
                <a:spcPct val="100000"/>
              </a:lnSpc>
              <a:spcBef>
                <a:spcPct val="0"/>
              </a:spcBef>
              <a:spcAft>
                <a:spcPct val="0"/>
              </a:spcAft>
              <a:buClrTx/>
              <a:buSzTx/>
              <a:tabLst/>
            </a:pPr>
            <a:r>
              <a:rPr kumimoji="0" lang="es-ES" altLang="ko-KR" sz="2400" b="0" i="0" u="none" strike="noStrike" cap="none" normalizeH="0" baseline="0" dirty="0" smtClean="0">
                <a:ln>
                  <a:noFill/>
                </a:ln>
                <a:solidFill>
                  <a:schemeClr val="tx1"/>
                </a:solidFill>
                <a:effectLst/>
                <a:latin typeface="Arial" pitchFamily="34" charset="0"/>
                <a:ea typeface="Batang" pitchFamily="18" charset="-127"/>
                <a:cs typeface="Arial" pitchFamily="34" charset="0"/>
              </a:rPr>
              <a:t>Después del estudio bíblico, el aspirante debe Auto evaluarse.</a:t>
            </a:r>
          </a:p>
          <a:p>
            <a:pPr marL="457200" marR="0" lvl="0" indent="-457200" algn="just" defTabSz="914400" rtl="0" eaLnBrk="1" fontAlgn="base" latinLnBrk="0" hangingPunct="1">
              <a:lnSpc>
                <a:spcPct val="100000"/>
              </a:lnSpc>
              <a:spcBef>
                <a:spcPct val="0"/>
              </a:spcBef>
              <a:spcAft>
                <a:spcPct val="0"/>
              </a:spcAft>
              <a:buClrTx/>
              <a:buSzTx/>
              <a:tabLst/>
            </a:pPr>
            <a:endParaRPr kumimoji="0" lang="pt-BR" altLang="ko-KR" sz="2400" b="0" i="0" u="none" strike="noStrike" cap="none" normalizeH="0" baseline="0" dirty="0" smtClean="0">
              <a:ln>
                <a:noFill/>
              </a:ln>
              <a:solidFill>
                <a:schemeClr val="tx1"/>
              </a:solidFill>
              <a:effectLst/>
              <a:latin typeface="Arial" pitchFamily="34" charset="0"/>
              <a:cs typeface="Arial" pitchFamily="34" charset="0"/>
            </a:endParaRPr>
          </a:p>
          <a:p>
            <a:pPr marL="457200" marR="0" lvl="0" indent="-457200" algn="just" defTabSz="914400" rtl="0" eaLnBrk="0" fontAlgn="base" latinLnBrk="0" hangingPunct="0">
              <a:lnSpc>
                <a:spcPct val="100000"/>
              </a:lnSpc>
              <a:spcBef>
                <a:spcPct val="0"/>
              </a:spcBef>
              <a:spcAft>
                <a:spcPct val="0"/>
              </a:spcAft>
              <a:buClrTx/>
              <a:buSzTx/>
              <a:buFont typeface="+mj-lt"/>
              <a:buAutoNum type="arabicPeriod"/>
              <a:tabLst/>
            </a:pPr>
            <a:r>
              <a:rPr kumimoji="0" lang="es-ES" altLang="ko-KR" sz="2400" b="0" i="0" u="none" strike="noStrike" cap="none" normalizeH="0" baseline="0" dirty="0" smtClean="0">
                <a:ln>
                  <a:noFill/>
                </a:ln>
                <a:solidFill>
                  <a:schemeClr val="tx1"/>
                </a:solidFill>
                <a:effectLst/>
                <a:latin typeface="Arial" pitchFamily="34" charset="0"/>
                <a:ea typeface="Batang" pitchFamily="18" charset="-127"/>
                <a:cs typeface="Arial" pitchFamily="34" charset="0"/>
              </a:rPr>
              <a:t>¿Cumplimos el propósito de nuestra visita?</a:t>
            </a:r>
          </a:p>
          <a:p>
            <a:pPr marL="457200" marR="0" lvl="0" indent="-457200" algn="just" defTabSz="914400" rtl="0" eaLnBrk="0" fontAlgn="base" latinLnBrk="0" hangingPunct="0">
              <a:lnSpc>
                <a:spcPct val="100000"/>
              </a:lnSpc>
              <a:spcBef>
                <a:spcPct val="0"/>
              </a:spcBef>
              <a:spcAft>
                <a:spcPct val="0"/>
              </a:spcAft>
              <a:buClrTx/>
              <a:buSzTx/>
              <a:buFont typeface="+mj-lt"/>
              <a:buAutoNum type="arabicPeriod"/>
              <a:tabLst/>
            </a:pPr>
            <a:endParaRPr kumimoji="0" lang="pt-BR" altLang="ko-KR" sz="800" b="0" i="0" u="none" strike="noStrike" cap="none" normalizeH="0" baseline="0" dirty="0" smtClean="0">
              <a:ln>
                <a:noFill/>
              </a:ln>
              <a:solidFill>
                <a:schemeClr val="tx1"/>
              </a:solidFill>
              <a:effectLst/>
              <a:latin typeface="Arial" pitchFamily="34" charset="0"/>
              <a:cs typeface="Arial" pitchFamily="34" charset="0"/>
            </a:endParaRPr>
          </a:p>
          <a:p>
            <a:pPr marL="457200" marR="0" lvl="0" indent="-457200" algn="just" defTabSz="914400" rtl="0" eaLnBrk="0" fontAlgn="base" latinLnBrk="0" hangingPunct="0">
              <a:lnSpc>
                <a:spcPct val="100000"/>
              </a:lnSpc>
              <a:spcBef>
                <a:spcPct val="0"/>
              </a:spcBef>
              <a:spcAft>
                <a:spcPct val="0"/>
              </a:spcAft>
              <a:buClrTx/>
              <a:buSzTx/>
              <a:buFont typeface="+mj-lt"/>
              <a:buAutoNum type="arabicPeriod"/>
              <a:tabLst/>
            </a:pPr>
            <a:r>
              <a:rPr kumimoji="0" lang="es-ES" altLang="ko-KR" sz="2400" b="0" i="0" u="none" strike="noStrike" cap="none" normalizeH="0" baseline="0" dirty="0" smtClean="0">
                <a:ln>
                  <a:noFill/>
                </a:ln>
                <a:solidFill>
                  <a:schemeClr val="tx1"/>
                </a:solidFill>
                <a:effectLst/>
                <a:latin typeface="Arial" pitchFamily="34" charset="0"/>
                <a:ea typeface="Batang" pitchFamily="18" charset="-127"/>
                <a:cs typeface="Arial" pitchFamily="34" charset="0"/>
              </a:rPr>
              <a:t>¿La persona se convenció de lo que estudió?</a:t>
            </a:r>
          </a:p>
          <a:p>
            <a:pPr marL="457200" marR="0" lvl="0" indent="-457200" algn="just" defTabSz="914400" rtl="0" eaLnBrk="0" fontAlgn="base" latinLnBrk="0" hangingPunct="0">
              <a:lnSpc>
                <a:spcPct val="100000"/>
              </a:lnSpc>
              <a:spcBef>
                <a:spcPct val="0"/>
              </a:spcBef>
              <a:spcAft>
                <a:spcPct val="0"/>
              </a:spcAft>
              <a:buClrTx/>
              <a:buSzTx/>
              <a:buFont typeface="+mj-lt"/>
              <a:buAutoNum type="arabicPeriod"/>
              <a:tabLst/>
            </a:pPr>
            <a:endParaRPr kumimoji="0" lang="pt-BR" altLang="ko-KR" sz="800" b="0" i="0" u="none" strike="noStrike" cap="none" normalizeH="0" baseline="0" dirty="0" smtClean="0">
              <a:ln>
                <a:noFill/>
              </a:ln>
              <a:solidFill>
                <a:schemeClr val="tx1"/>
              </a:solidFill>
              <a:effectLst/>
              <a:latin typeface="Arial" pitchFamily="34" charset="0"/>
              <a:cs typeface="Arial" pitchFamily="34" charset="0"/>
            </a:endParaRPr>
          </a:p>
          <a:p>
            <a:pPr marL="457200" marR="0" lvl="0" indent="-457200" algn="just" defTabSz="914400" rtl="0" eaLnBrk="0" fontAlgn="base" latinLnBrk="0" hangingPunct="0">
              <a:lnSpc>
                <a:spcPct val="100000"/>
              </a:lnSpc>
              <a:spcBef>
                <a:spcPct val="0"/>
              </a:spcBef>
              <a:spcAft>
                <a:spcPct val="0"/>
              </a:spcAft>
              <a:buClrTx/>
              <a:buSzTx/>
              <a:buFont typeface="+mj-lt"/>
              <a:buAutoNum type="arabicPeriod"/>
              <a:tabLst/>
            </a:pPr>
            <a:r>
              <a:rPr kumimoji="0" lang="es-ES" altLang="ko-KR" sz="2400" b="0" i="0" u="none" strike="noStrike" cap="none" normalizeH="0" baseline="0" dirty="0" smtClean="0">
                <a:ln>
                  <a:noFill/>
                </a:ln>
                <a:solidFill>
                  <a:schemeClr val="tx1"/>
                </a:solidFill>
                <a:effectLst/>
                <a:latin typeface="Arial" pitchFamily="34" charset="0"/>
                <a:ea typeface="Batang" pitchFamily="18" charset="-127"/>
                <a:cs typeface="Arial" pitchFamily="34" charset="0"/>
              </a:rPr>
              <a:t>¿Hubo un llamado para la decisión?</a:t>
            </a:r>
          </a:p>
          <a:p>
            <a:pPr marL="457200" marR="0" lvl="0" indent="-457200" algn="just" defTabSz="914400" rtl="0" eaLnBrk="0" fontAlgn="base" latinLnBrk="0" hangingPunct="0">
              <a:lnSpc>
                <a:spcPct val="100000"/>
              </a:lnSpc>
              <a:spcBef>
                <a:spcPct val="0"/>
              </a:spcBef>
              <a:spcAft>
                <a:spcPct val="0"/>
              </a:spcAft>
              <a:buClrTx/>
              <a:buSzTx/>
              <a:buFont typeface="+mj-lt"/>
              <a:buAutoNum type="arabicPeriod"/>
              <a:tabLst/>
            </a:pPr>
            <a:endParaRPr kumimoji="0" lang="pt-BR" altLang="ko-KR" sz="800" b="0" i="0" u="none" strike="noStrike" cap="none" normalizeH="0" baseline="0" dirty="0" smtClean="0">
              <a:ln>
                <a:noFill/>
              </a:ln>
              <a:solidFill>
                <a:schemeClr val="tx1"/>
              </a:solidFill>
              <a:effectLst/>
              <a:latin typeface="Arial" pitchFamily="34" charset="0"/>
              <a:cs typeface="Arial" pitchFamily="34" charset="0"/>
            </a:endParaRPr>
          </a:p>
          <a:p>
            <a:pPr marL="457200" marR="0" lvl="0" indent="-457200" algn="just" defTabSz="914400" rtl="0" eaLnBrk="0" fontAlgn="base" latinLnBrk="0" hangingPunct="0">
              <a:lnSpc>
                <a:spcPct val="100000"/>
              </a:lnSpc>
              <a:spcBef>
                <a:spcPct val="0"/>
              </a:spcBef>
              <a:spcAft>
                <a:spcPct val="0"/>
              </a:spcAft>
              <a:buClrTx/>
              <a:buSzTx/>
              <a:buFont typeface="+mj-lt"/>
              <a:buAutoNum type="arabicPeriod"/>
              <a:tabLst/>
            </a:pPr>
            <a:r>
              <a:rPr kumimoji="0" lang="es-ES" altLang="ko-KR" sz="2400" b="0" i="0" u="none" strike="noStrike" cap="none" normalizeH="0" baseline="0" dirty="0" smtClean="0">
                <a:ln>
                  <a:noFill/>
                </a:ln>
                <a:solidFill>
                  <a:schemeClr val="tx1"/>
                </a:solidFill>
                <a:effectLst/>
                <a:latin typeface="Arial" pitchFamily="34" charset="0"/>
                <a:ea typeface="Batang" pitchFamily="18" charset="-127"/>
                <a:cs typeface="Arial" pitchFamily="34" charset="0"/>
              </a:rPr>
              <a:t>¿Quedó claro y fue comprendido?</a:t>
            </a:r>
          </a:p>
          <a:p>
            <a:pPr marL="457200" marR="0" lvl="0" indent="-457200" algn="just" defTabSz="914400" rtl="0" eaLnBrk="0" fontAlgn="base" latinLnBrk="0" hangingPunct="0">
              <a:lnSpc>
                <a:spcPct val="100000"/>
              </a:lnSpc>
              <a:spcBef>
                <a:spcPct val="0"/>
              </a:spcBef>
              <a:spcAft>
                <a:spcPct val="0"/>
              </a:spcAft>
              <a:buClrTx/>
              <a:buSzTx/>
              <a:buFont typeface="+mj-lt"/>
              <a:buAutoNum type="arabicPeriod"/>
              <a:tabLst/>
            </a:pPr>
            <a:endParaRPr kumimoji="0" lang="es-ES" altLang="ko-KR" sz="800" b="0" i="0" u="none" strike="noStrike" cap="none" normalizeH="0" baseline="0" dirty="0" smtClean="0">
              <a:ln>
                <a:noFill/>
              </a:ln>
              <a:solidFill>
                <a:schemeClr val="tx1"/>
              </a:solidFill>
              <a:effectLst/>
              <a:latin typeface="Arial" pitchFamily="34" charset="0"/>
              <a:ea typeface="Batang" pitchFamily="18" charset="-127"/>
              <a:cs typeface="Arial" pitchFamily="34" charset="0"/>
            </a:endParaRPr>
          </a:p>
          <a:p>
            <a:pPr marL="457200" marR="0" lvl="0" indent="-457200" algn="just" defTabSz="914400" rtl="0" eaLnBrk="0" fontAlgn="base" latinLnBrk="0" hangingPunct="0">
              <a:lnSpc>
                <a:spcPct val="100000"/>
              </a:lnSpc>
              <a:spcBef>
                <a:spcPct val="0"/>
              </a:spcBef>
              <a:spcAft>
                <a:spcPct val="0"/>
              </a:spcAft>
              <a:buClrTx/>
              <a:buSzTx/>
              <a:buFont typeface="+mj-lt"/>
              <a:buAutoNum type="arabicPeriod"/>
              <a:tabLst/>
            </a:pPr>
            <a:r>
              <a:rPr kumimoji="0" lang="es-ES" altLang="ko-KR" sz="2400" b="0" i="0" u="none" strike="noStrike" cap="none" normalizeH="0" baseline="0" dirty="0" smtClean="0">
                <a:ln>
                  <a:noFill/>
                </a:ln>
                <a:solidFill>
                  <a:schemeClr val="tx1"/>
                </a:solidFill>
                <a:effectLst/>
                <a:latin typeface="Arial" pitchFamily="34" charset="0"/>
                <a:ea typeface="Batang" pitchFamily="18" charset="-127"/>
                <a:cs typeface="Arial" pitchFamily="34" charset="0"/>
              </a:rPr>
              <a:t>¿Lo que sucedió podría indicar si la persona pretende hacer algo en relación a lo estudiado?</a:t>
            </a:r>
            <a:endParaRPr kumimoji="0" lang="es-ES" altLang="ko-KR" sz="2400" b="0" i="0" u="none" strike="noStrike" cap="none" normalizeH="0" baseline="0" dirty="0" smtClean="0">
              <a:ln>
                <a:noFill/>
              </a:ln>
              <a:solidFill>
                <a:schemeClr val="tx1"/>
              </a:solidFill>
              <a:effectLst/>
              <a:latin typeface="Arial" pitchFamily="34" charset="0"/>
              <a:cs typeface="Arial" pitchFamily="34" charset="0"/>
            </a:endParaRPr>
          </a:p>
        </p:txBody>
      </p:sp>
    </p:spTree>
    <p:extLst>
      <p:ext uri="{BB962C8B-B14F-4D97-AF65-F5344CB8AC3E}">
        <p14:creationId xmlns="" xmlns:p14="http://schemas.microsoft.com/office/powerpoint/2010/main" val="403184111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Tela_Texto4_es.jpg"/>
          <p:cNvPicPr>
            <a:picLocks noChangeAspect="1"/>
          </p:cNvPicPr>
          <p:nvPr/>
        </p:nvPicPr>
        <p:blipFill>
          <a:blip r:embed="rId2">
            <a:extLst>
              <a:ext uri="{28A0092B-C50C-407E-A947-70E740481C1C}">
                <a14:useLocalDpi xmlns="" xmlns:a14="http://schemas.microsoft.com/office/drawing/2010/main" val="0"/>
              </a:ext>
            </a:extLst>
          </a:blip>
          <a:stretch>
            <a:fillRect/>
          </a:stretch>
        </p:blipFill>
        <p:spPr>
          <a:xfrm>
            <a:off x="0" y="0"/>
            <a:ext cx="9144000" cy="6858000"/>
          </a:xfrm>
          <a:prstGeom prst="rect">
            <a:avLst/>
          </a:prstGeom>
        </p:spPr>
      </p:pic>
      <p:sp>
        <p:nvSpPr>
          <p:cNvPr id="9217" name="Rectangle 1"/>
          <p:cNvSpPr>
            <a:spLocks noChangeArrowheads="1"/>
          </p:cNvSpPr>
          <p:nvPr/>
        </p:nvSpPr>
        <p:spPr bwMode="auto">
          <a:xfrm>
            <a:off x="2909453" y="777395"/>
            <a:ext cx="5883563" cy="464742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457200" marR="0" lvl="0" indent="-457200" algn="just" defTabSz="914400" rtl="0" eaLnBrk="1" fontAlgn="base" latinLnBrk="0" hangingPunct="1">
              <a:lnSpc>
                <a:spcPct val="100000"/>
              </a:lnSpc>
              <a:spcBef>
                <a:spcPct val="0"/>
              </a:spcBef>
              <a:spcAft>
                <a:spcPct val="0"/>
              </a:spcAft>
              <a:buClrTx/>
              <a:buSzTx/>
              <a:buFont typeface="+mj-lt"/>
              <a:buAutoNum type="arabicPeriod" startAt="6"/>
              <a:tabLst/>
            </a:pPr>
            <a:r>
              <a:rPr kumimoji="0" lang="es-ES" altLang="ko-KR" sz="2400" b="0" i="0" u="none" strike="noStrike" cap="none" normalizeH="0" baseline="0" dirty="0" smtClean="0">
                <a:ln>
                  <a:noFill/>
                </a:ln>
                <a:solidFill>
                  <a:schemeClr val="tx1"/>
                </a:solidFill>
                <a:effectLst/>
                <a:latin typeface="Arial" pitchFamily="34" charset="0"/>
                <a:ea typeface="Batang" pitchFamily="18" charset="-127"/>
                <a:cs typeface="Arial" pitchFamily="34" charset="0"/>
              </a:rPr>
              <a:t>¿Cómo podría ser clasificado el interés de la persona?</a:t>
            </a:r>
          </a:p>
          <a:p>
            <a:pPr marL="457200" marR="0" lvl="0" indent="-457200" algn="just" defTabSz="914400" rtl="0" eaLnBrk="1" fontAlgn="base" latinLnBrk="0" hangingPunct="1">
              <a:lnSpc>
                <a:spcPct val="100000"/>
              </a:lnSpc>
              <a:spcBef>
                <a:spcPct val="0"/>
              </a:spcBef>
              <a:spcAft>
                <a:spcPct val="0"/>
              </a:spcAft>
              <a:buClrTx/>
              <a:buSzTx/>
              <a:buFont typeface="+mj-lt"/>
              <a:buAutoNum type="arabicPeriod" startAt="6"/>
              <a:tabLst/>
            </a:pPr>
            <a:endParaRPr kumimoji="0" lang="pt-BR" altLang="ko-KR" sz="800" b="0" i="0" u="none" strike="noStrike" cap="none" normalizeH="0" baseline="0" dirty="0" smtClean="0">
              <a:ln>
                <a:noFill/>
              </a:ln>
              <a:solidFill>
                <a:schemeClr val="tx1"/>
              </a:solidFill>
              <a:effectLst/>
              <a:latin typeface="Arial" pitchFamily="34" charset="0"/>
              <a:cs typeface="Arial" pitchFamily="34" charset="0"/>
            </a:endParaRPr>
          </a:p>
          <a:p>
            <a:pPr marL="457200" marR="0" lvl="0" indent="-457200" algn="just" defTabSz="914400" rtl="0" eaLnBrk="0" fontAlgn="base" latinLnBrk="0" hangingPunct="0">
              <a:lnSpc>
                <a:spcPct val="100000"/>
              </a:lnSpc>
              <a:spcBef>
                <a:spcPct val="0"/>
              </a:spcBef>
              <a:spcAft>
                <a:spcPct val="0"/>
              </a:spcAft>
              <a:buClrTx/>
              <a:buSzTx/>
              <a:buFont typeface="+mj-lt"/>
              <a:buAutoNum type="arabicPeriod" startAt="6"/>
              <a:tabLst/>
            </a:pPr>
            <a:r>
              <a:rPr kumimoji="0" lang="es-ES" altLang="ko-KR" sz="2400" b="0" i="0" u="none" strike="noStrike" cap="none" normalizeH="0" baseline="0" dirty="0" smtClean="0">
                <a:ln>
                  <a:noFill/>
                </a:ln>
                <a:solidFill>
                  <a:schemeClr val="tx1"/>
                </a:solidFill>
                <a:effectLst/>
                <a:latin typeface="Arial" pitchFamily="34" charset="0"/>
                <a:ea typeface="Batang" pitchFamily="18" charset="-127"/>
                <a:cs typeface="Arial" pitchFamily="34" charset="0"/>
              </a:rPr>
              <a:t>¿Qué hicimos para asegurar el encuentro en la semana próxima?</a:t>
            </a:r>
          </a:p>
          <a:p>
            <a:pPr marL="457200" marR="0" lvl="0" indent="-457200" algn="just" defTabSz="914400" rtl="0" eaLnBrk="0" fontAlgn="base" latinLnBrk="0" hangingPunct="0">
              <a:lnSpc>
                <a:spcPct val="100000"/>
              </a:lnSpc>
              <a:spcBef>
                <a:spcPct val="0"/>
              </a:spcBef>
              <a:spcAft>
                <a:spcPct val="0"/>
              </a:spcAft>
              <a:buClrTx/>
              <a:buSzTx/>
              <a:buFont typeface="+mj-lt"/>
              <a:buAutoNum type="arabicPeriod" startAt="6"/>
              <a:tabLst/>
            </a:pPr>
            <a:endParaRPr kumimoji="0" lang="pt-BR" altLang="ko-KR" sz="800" b="0" i="0" u="none" strike="noStrike" cap="none" normalizeH="0" baseline="0" dirty="0" smtClean="0">
              <a:ln>
                <a:noFill/>
              </a:ln>
              <a:solidFill>
                <a:schemeClr val="tx1"/>
              </a:solidFill>
              <a:effectLst/>
              <a:latin typeface="Arial" pitchFamily="34" charset="0"/>
              <a:cs typeface="Arial" pitchFamily="34" charset="0"/>
            </a:endParaRPr>
          </a:p>
          <a:p>
            <a:pPr marL="457200" marR="0" lvl="0" indent="-457200" algn="just" defTabSz="914400" rtl="0" eaLnBrk="0" fontAlgn="base" latinLnBrk="0" hangingPunct="0">
              <a:lnSpc>
                <a:spcPct val="100000"/>
              </a:lnSpc>
              <a:spcBef>
                <a:spcPct val="0"/>
              </a:spcBef>
              <a:spcAft>
                <a:spcPct val="0"/>
              </a:spcAft>
              <a:buClrTx/>
              <a:buSzTx/>
              <a:buFont typeface="+mj-lt"/>
              <a:buAutoNum type="arabicPeriod" startAt="6"/>
              <a:tabLst/>
            </a:pPr>
            <a:r>
              <a:rPr kumimoji="0" lang="es-ES" altLang="ko-KR" sz="2400" b="0" i="0" u="none" strike="noStrike" cap="none" normalizeH="0" baseline="0" dirty="0" smtClean="0">
                <a:ln>
                  <a:noFill/>
                </a:ln>
                <a:solidFill>
                  <a:schemeClr val="tx1"/>
                </a:solidFill>
                <a:effectLst/>
                <a:latin typeface="Arial" pitchFamily="34" charset="0"/>
                <a:ea typeface="Batang" pitchFamily="18" charset="-127"/>
                <a:cs typeface="Arial" pitchFamily="34" charset="0"/>
              </a:rPr>
              <a:t>¿Comunicamos debidamente que realmente apreciamos estudiar con esa persona?</a:t>
            </a:r>
          </a:p>
          <a:p>
            <a:pPr marL="457200" marR="0" lvl="0" indent="-457200" algn="just" defTabSz="914400" rtl="0" eaLnBrk="0" fontAlgn="base" latinLnBrk="0" hangingPunct="0">
              <a:lnSpc>
                <a:spcPct val="100000"/>
              </a:lnSpc>
              <a:spcBef>
                <a:spcPct val="0"/>
              </a:spcBef>
              <a:spcAft>
                <a:spcPct val="0"/>
              </a:spcAft>
              <a:buClrTx/>
              <a:buSzTx/>
              <a:buFont typeface="+mj-lt"/>
              <a:buAutoNum type="arabicPeriod" startAt="6"/>
              <a:tabLst/>
            </a:pPr>
            <a:endParaRPr kumimoji="0" lang="pt-BR" altLang="ko-KR" sz="800" b="0" i="0" u="none" strike="noStrike" cap="none" normalizeH="0" baseline="0" dirty="0" smtClean="0">
              <a:ln>
                <a:noFill/>
              </a:ln>
              <a:solidFill>
                <a:schemeClr val="tx1"/>
              </a:solidFill>
              <a:effectLst/>
              <a:latin typeface="Arial" pitchFamily="34" charset="0"/>
              <a:cs typeface="Arial" pitchFamily="34" charset="0"/>
            </a:endParaRPr>
          </a:p>
          <a:p>
            <a:pPr marL="457200" marR="0" lvl="0" indent="-457200" algn="just" defTabSz="914400" rtl="0" eaLnBrk="0" fontAlgn="base" latinLnBrk="0" hangingPunct="0">
              <a:lnSpc>
                <a:spcPct val="100000"/>
              </a:lnSpc>
              <a:spcBef>
                <a:spcPct val="0"/>
              </a:spcBef>
              <a:spcAft>
                <a:spcPct val="0"/>
              </a:spcAft>
              <a:buClrTx/>
              <a:buSzTx/>
              <a:buFont typeface="+mj-lt"/>
              <a:buAutoNum type="arabicPeriod" startAt="6"/>
              <a:tabLst/>
            </a:pPr>
            <a:r>
              <a:rPr kumimoji="0" lang="es-ES" altLang="ko-KR" sz="2400" b="0" i="0" u="none" strike="noStrike" cap="none" normalizeH="0" baseline="0" dirty="0" smtClean="0">
                <a:ln>
                  <a:noFill/>
                </a:ln>
                <a:solidFill>
                  <a:schemeClr val="tx1"/>
                </a:solidFill>
                <a:effectLst/>
                <a:latin typeface="Arial" pitchFamily="34" charset="0"/>
                <a:ea typeface="Batang" pitchFamily="18" charset="-127"/>
                <a:cs typeface="Arial" pitchFamily="34" charset="0"/>
              </a:rPr>
              <a:t>Las personas que están recibiendo los estudios bíblicos, ¿forman parte de nuestra lista de oración diaria?</a:t>
            </a:r>
          </a:p>
          <a:p>
            <a:pPr marL="457200" marR="0" lvl="0" indent="-457200" algn="just" defTabSz="914400" rtl="0" eaLnBrk="0" fontAlgn="base" latinLnBrk="0" hangingPunct="0">
              <a:lnSpc>
                <a:spcPct val="100000"/>
              </a:lnSpc>
              <a:spcBef>
                <a:spcPct val="0"/>
              </a:spcBef>
              <a:spcAft>
                <a:spcPct val="0"/>
              </a:spcAft>
              <a:buClrTx/>
              <a:buSzTx/>
              <a:buFont typeface="+mj-lt"/>
              <a:buAutoNum type="arabicPeriod" startAt="6"/>
              <a:tabLst/>
            </a:pPr>
            <a:endParaRPr kumimoji="0" lang="pt-BR" altLang="ko-KR" sz="800" b="0" i="0" u="none" strike="noStrike" cap="none" normalizeH="0" baseline="0" dirty="0" smtClean="0">
              <a:ln>
                <a:noFill/>
              </a:ln>
              <a:solidFill>
                <a:schemeClr val="tx1"/>
              </a:solidFill>
              <a:effectLst/>
              <a:latin typeface="Arial" pitchFamily="34" charset="0"/>
              <a:cs typeface="Arial" pitchFamily="34" charset="0"/>
            </a:endParaRPr>
          </a:p>
          <a:p>
            <a:pPr marL="457200" marR="0" lvl="0" indent="-457200" algn="just" defTabSz="914400" rtl="0" eaLnBrk="0" fontAlgn="base" latinLnBrk="0" hangingPunct="0">
              <a:lnSpc>
                <a:spcPct val="100000"/>
              </a:lnSpc>
              <a:spcBef>
                <a:spcPct val="0"/>
              </a:spcBef>
              <a:spcAft>
                <a:spcPct val="0"/>
              </a:spcAft>
              <a:buClrTx/>
              <a:buSzTx/>
              <a:buFont typeface="+mj-lt"/>
              <a:buAutoNum type="arabicPeriod" startAt="6"/>
              <a:tabLst/>
            </a:pPr>
            <a:r>
              <a:rPr kumimoji="0" lang="es-ES" altLang="ko-KR" sz="2400" b="0" i="0" u="none" strike="noStrike" cap="none" normalizeH="0" baseline="0" dirty="0" smtClean="0">
                <a:ln>
                  <a:noFill/>
                </a:ln>
                <a:solidFill>
                  <a:schemeClr val="tx1"/>
                </a:solidFill>
                <a:effectLst/>
                <a:latin typeface="Arial" pitchFamily="34" charset="0"/>
                <a:ea typeface="Batang" pitchFamily="18" charset="-127"/>
                <a:cs typeface="Arial" pitchFamily="34" charset="0"/>
              </a:rPr>
              <a:t>¿Tuvo convicción de lo que estudió?</a:t>
            </a:r>
            <a:endParaRPr kumimoji="0" lang="es-ES" altLang="ko-KR" sz="2400" b="0" i="0" u="none" strike="noStrike" cap="none" normalizeH="0" baseline="0" dirty="0" smtClean="0">
              <a:ln>
                <a:noFill/>
              </a:ln>
              <a:solidFill>
                <a:schemeClr val="tx1"/>
              </a:solidFill>
              <a:effectLst/>
              <a:latin typeface="Arial" pitchFamily="34" charset="0"/>
              <a:cs typeface="Arial" pitchFamily="34" charset="0"/>
            </a:endParaRPr>
          </a:p>
        </p:txBody>
      </p:sp>
    </p:spTree>
    <p:extLst>
      <p:ext uri="{BB962C8B-B14F-4D97-AF65-F5344CB8AC3E}">
        <p14:creationId xmlns="" xmlns:p14="http://schemas.microsoft.com/office/powerpoint/2010/main" val="403184111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Tela_Texto4_es.jpg"/>
          <p:cNvPicPr>
            <a:picLocks noChangeAspect="1"/>
          </p:cNvPicPr>
          <p:nvPr/>
        </p:nvPicPr>
        <p:blipFill>
          <a:blip r:embed="rId2">
            <a:extLst>
              <a:ext uri="{28A0092B-C50C-407E-A947-70E740481C1C}">
                <a14:useLocalDpi xmlns="" xmlns:a14="http://schemas.microsoft.com/office/drawing/2010/main" val="0"/>
              </a:ext>
            </a:extLst>
          </a:blip>
          <a:stretch>
            <a:fillRect/>
          </a:stretch>
        </p:blipFill>
        <p:spPr>
          <a:xfrm>
            <a:off x="0" y="0"/>
            <a:ext cx="9144000" cy="6858000"/>
          </a:xfrm>
          <a:prstGeom prst="rect">
            <a:avLst/>
          </a:prstGeom>
        </p:spPr>
      </p:pic>
      <p:sp>
        <p:nvSpPr>
          <p:cNvPr id="3" name="Retângulo 2"/>
          <p:cNvSpPr/>
          <p:nvPr/>
        </p:nvSpPr>
        <p:spPr>
          <a:xfrm>
            <a:off x="3887007" y="2659559"/>
            <a:ext cx="3835474" cy="584775"/>
          </a:xfrm>
          <a:prstGeom prst="rect">
            <a:avLst/>
          </a:prstGeom>
        </p:spPr>
        <p:txBody>
          <a:bodyPr wrap="none">
            <a:spAutoFit/>
          </a:bodyPr>
          <a:lstStyle/>
          <a:p>
            <a:r>
              <a:rPr lang="es-ES" sz="3200" b="1" dirty="0" smtClean="0">
                <a:latin typeface="Arial" pitchFamily="34" charset="0"/>
                <a:cs typeface="Arial" pitchFamily="34" charset="0"/>
              </a:rPr>
              <a:t>Visitación Pastoral</a:t>
            </a:r>
            <a:endParaRPr lang="pt-BR" sz="3200" dirty="0">
              <a:latin typeface="Arial" pitchFamily="34" charset="0"/>
              <a:cs typeface="Arial" pitchFamily="34" charset="0"/>
            </a:endParaRPr>
          </a:p>
        </p:txBody>
      </p:sp>
    </p:spTree>
    <p:extLst>
      <p:ext uri="{BB962C8B-B14F-4D97-AF65-F5344CB8AC3E}">
        <p14:creationId xmlns="" xmlns:p14="http://schemas.microsoft.com/office/powerpoint/2010/main" val="403184111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Tela_Texto4_es.jpg"/>
          <p:cNvPicPr>
            <a:picLocks noChangeAspect="1"/>
          </p:cNvPicPr>
          <p:nvPr/>
        </p:nvPicPr>
        <p:blipFill>
          <a:blip r:embed="rId2">
            <a:extLst>
              <a:ext uri="{28A0092B-C50C-407E-A947-70E740481C1C}">
                <a14:useLocalDpi xmlns="" xmlns:a14="http://schemas.microsoft.com/office/drawing/2010/main" val="0"/>
              </a:ext>
            </a:extLst>
          </a:blip>
          <a:stretch>
            <a:fillRect/>
          </a:stretch>
        </p:blipFill>
        <p:spPr>
          <a:xfrm>
            <a:off x="0" y="0"/>
            <a:ext cx="9144000" cy="6858000"/>
          </a:xfrm>
          <a:prstGeom prst="rect">
            <a:avLst/>
          </a:prstGeom>
        </p:spPr>
      </p:pic>
      <p:sp>
        <p:nvSpPr>
          <p:cNvPr id="7169" name="Rectangle 1"/>
          <p:cNvSpPr>
            <a:spLocks noChangeArrowheads="1"/>
          </p:cNvSpPr>
          <p:nvPr/>
        </p:nvSpPr>
        <p:spPr bwMode="auto">
          <a:xfrm>
            <a:off x="2992582" y="1438172"/>
            <a:ext cx="6012873" cy="304698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s-ES" altLang="ko-KR" sz="2400" b="0" i="0" u="none" strike="noStrike" cap="none" normalizeH="0" baseline="0" dirty="0" smtClean="0">
                <a:ln>
                  <a:noFill/>
                </a:ln>
                <a:solidFill>
                  <a:schemeClr val="tx1"/>
                </a:solidFill>
                <a:effectLst/>
                <a:latin typeface="Arial" pitchFamily="34" charset="0"/>
                <a:ea typeface="Batang" pitchFamily="18" charset="-127"/>
                <a:cs typeface="Arial" pitchFamily="34" charset="0"/>
              </a:rPr>
              <a:t>La visitación pastoral incluirá: visita al hogar, visita a un hospital, visita a enlutados, a miembros ausentes y otros tipos de visitas.  El objetivo de cada visita debería ser determinado y discutido con anticipación, incluyendo detalles como dónde sentarse, qué decir y cuándo y cómo retirarse.</a:t>
            </a:r>
            <a:endParaRPr kumimoji="0" lang="es-ES" altLang="ko-KR" sz="2400" b="0" i="0" u="none" strike="noStrike" cap="none" normalizeH="0" baseline="0" dirty="0" smtClean="0">
              <a:ln>
                <a:noFill/>
              </a:ln>
              <a:solidFill>
                <a:schemeClr val="tx1"/>
              </a:solidFill>
              <a:effectLst/>
              <a:latin typeface="Arial" pitchFamily="34" charset="0"/>
              <a:cs typeface="Arial" pitchFamily="34" charset="0"/>
            </a:endParaRPr>
          </a:p>
        </p:txBody>
      </p:sp>
    </p:spTree>
    <p:extLst>
      <p:ext uri="{BB962C8B-B14F-4D97-AF65-F5344CB8AC3E}">
        <p14:creationId xmlns="" xmlns:p14="http://schemas.microsoft.com/office/powerpoint/2010/main" val="403184111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Tela_Texto4_es.jpg"/>
          <p:cNvPicPr>
            <a:picLocks noChangeAspect="1"/>
          </p:cNvPicPr>
          <p:nvPr/>
        </p:nvPicPr>
        <p:blipFill>
          <a:blip r:embed="rId2">
            <a:extLst>
              <a:ext uri="{28A0092B-C50C-407E-A947-70E740481C1C}">
                <a14:useLocalDpi xmlns="" xmlns:a14="http://schemas.microsoft.com/office/drawing/2010/main" val="0"/>
              </a:ext>
            </a:extLst>
          </a:blip>
          <a:stretch>
            <a:fillRect/>
          </a:stretch>
        </p:blipFill>
        <p:spPr>
          <a:xfrm>
            <a:off x="0" y="0"/>
            <a:ext cx="9144000" cy="6858000"/>
          </a:xfrm>
          <a:prstGeom prst="rect">
            <a:avLst/>
          </a:prstGeom>
        </p:spPr>
      </p:pic>
      <p:sp>
        <p:nvSpPr>
          <p:cNvPr id="3" name="Retângulo 2"/>
          <p:cNvSpPr/>
          <p:nvPr/>
        </p:nvSpPr>
        <p:spPr>
          <a:xfrm>
            <a:off x="3363271" y="2930310"/>
            <a:ext cx="4843570" cy="584775"/>
          </a:xfrm>
          <a:prstGeom prst="rect">
            <a:avLst/>
          </a:prstGeom>
        </p:spPr>
        <p:txBody>
          <a:bodyPr wrap="none">
            <a:spAutoFit/>
          </a:bodyPr>
          <a:lstStyle/>
          <a:p>
            <a:r>
              <a:rPr lang="es-ES" sz="3200" b="1" dirty="0" smtClean="0">
                <a:latin typeface="Arial" pitchFamily="34" charset="0"/>
                <a:cs typeface="Arial" pitchFamily="34" charset="0"/>
              </a:rPr>
              <a:t>Visitación </a:t>
            </a:r>
            <a:r>
              <a:rPr lang="es-ES" sz="3200" b="1" dirty="0" err="1" smtClean="0">
                <a:latin typeface="Arial" pitchFamily="34" charset="0"/>
                <a:cs typeface="Arial" pitchFamily="34" charset="0"/>
              </a:rPr>
              <a:t>Evangelística</a:t>
            </a:r>
            <a:endParaRPr lang="pt-BR" sz="3200" dirty="0">
              <a:latin typeface="Arial" pitchFamily="34" charset="0"/>
              <a:cs typeface="Arial" pitchFamily="34" charset="0"/>
            </a:endParaRPr>
          </a:p>
        </p:txBody>
      </p:sp>
    </p:spTree>
    <p:extLst>
      <p:ext uri="{BB962C8B-B14F-4D97-AF65-F5344CB8AC3E}">
        <p14:creationId xmlns="" xmlns:p14="http://schemas.microsoft.com/office/powerpoint/2010/main" val="403184111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Tela_Texto4_es.jpg"/>
          <p:cNvPicPr>
            <a:picLocks noChangeAspect="1"/>
          </p:cNvPicPr>
          <p:nvPr/>
        </p:nvPicPr>
        <p:blipFill>
          <a:blip r:embed="rId2">
            <a:extLst>
              <a:ext uri="{28A0092B-C50C-407E-A947-70E740481C1C}">
                <a14:useLocalDpi xmlns="" xmlns:a14="http://schemas.microsoft.com/office/drawing/2010/main" val="0"/>
              </a:ext>
            </a:extLst>
          </a:blip>
          <a:stretch>
            <a:fillRect/>
          </a:stretch>
        </p:blipFill>
        <p:spPr>
          <a:xfrm>
            <a:off x="0" y="0"/>
            <a:ext cx="9144000" cy="6858000"/>
          </a:xfrm>
          <a:prstGeom prst="rect">
            <a:avLst/>
          </a:prstGeom>
        </p:spPr>
      </p:pic>
      <p:sp>
        <p:nvSpPr>
          <p:cNvPr id="3" name="Retângulo 2"/>
          <p:cNvSpPr/>
          <p:nvPr/>
        </p:nvSpPr>
        <p:spPr>
          <a:xfrm>
            <a:off x="3029526" y="1357745"/>
            <a:ext cx="5384801" cy="3416320"/>
          </a:xfrm>
          <a:prstGeom prst="rect">
            <a:avLst/>
          </a:prstGeom>
        </p:spPr>
        <p:txBody>
          <a:bodyPr wrap="square">
            <a:spAutoFit/>
          </a:bodyPr>
          <a:lstStyle/>
          <a:p>
            <a:pPr algn="just"/>
            <a:r>
              <a:rPr lang="es-ES" sz="2400" dirty="0" smtClean="0">
                <a:latin typeface="Arial" pitchFamily="34" charset="0"/>
                <a:cs typeface="Arial" pitchFamily="34" charset="0"/>
              </a:rPr>
              <a:t>Cuando sea posible es importante que el supervisor ejemplifique o dialogue a respecto de  la Visitación </a:t>
            </a:r>
            <a:r>
              <a:rPr lang="es-ES" sz="2400" dirty="0" err="1" smtClean="0">
                <a:latin typeface="Arial" pitchFamily="34" charset="0"/>
                <a:cs typeface="Arial" pitchFamily="34" charset="0"/>
              </a:rPr>
              <a:t>Evangelística</a:t>
            </a:r>
            <a:r>
              <a:rPr lang="es-ES" sz="2400" dirty="0" smtClean="0">
                <a:latin typeface="Arial" pitchFamily="34" charset="0"/>
                <a:cs typeface="Arial" pitchFamily="34" charset="0"/>
              </a:rPr>
              <a:t> en una amplia gama de situaciones, lo cual incluirá: personas que desistieron abruptamente, las personas potencialmente hostiles y las receptivas que están ávidas por recibir estudios bíblicos. </a:t>
            </a:r>
            <a:endParaRPr lang="pt-BR" sz="2400" dirty="0">
              <a:latin typeface="Arial" pitchFamily="34" charset="0"/>
              <a:cs typeface="Arial" pitchFamily="34" charset="0"/>
            </a:endParaRPr>
          </a:p>
        </p:txBody>
      </p:sp>
    </p:spTree>
    <p:extLst>
      <p:ext uri="{BB962C8B-B14F-4D97-AF65-F5344CB8AC3E}">
        <p14:creationId xmlns="" xmlns:p14="http://schemas.microsoft.com/office/powerpoint/2010/main" val="403184111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Tela_Texto4_es.jpg"/>
          <p:cNvPicPr>
            <a:picLocks noChangeAspect="1"/>
          </p:cNvPicPr>
          <p:nvPr/>
        </p:nvPicPr>
        <p:blipFill>
          <a:blip r:embed="rId2">
            <a:extLst>
              <a:ext uri="{28A0092B-C50C-407E-A947-70E740481C1C}">
                <a14:useLocalDpi xmlns="" xmlns:a14="http://schemas.microsoft.com/office/drawing/2010/main" val="0"/>
              </a:ext>
            </a:extLst>
          </a:blip>
          <a:stretch>
            <a:fillRect/>
          </a:stretch>
        </p:blipFill>
        <p:spPr>
          <a:xfrm>
            <a:off x="0" y="0"/>
            <a:ext cx="9144000" cy="6858000"/>
          </a:xfrm>
          <a:prstGeom prst="rect">
            <a:avLst/>
          </a:prstGeom>
        </p:spPr>
      </p:pic>
      <p:sp>
        <p:nvSpPr>
          <p:cNvPr id="3" name="Retângulo 2"/>
          <p:cNvSpPr/>
          <p:nvPr/>
        </p:nvSpPr>
        <p:spPr>
          <a:xfrm>
            <a:off x="4120691" y="2540000"/>
            <a:ext cx="2507418" cy="584775"/>
          </a:xfrm>
          <a:prstGeom prst="rect">
            <a:avLst/>
          </a:prstGeom>
        </p:spPr>
        <p:txBody>
          <a:bodyPr wrap="none">
            <a:spAutoFit/>
          </a:bodyPr>
          <a:lstStyle/>
          <a:p>
            <a:r>
              <a:rPr lang="es-ES" sz="3200" b="1" dirty="0" smtClean="0">
                <a:latin typeface="Arial" pitchFamily="34" charset="0"/>
                <a:cs typeface="Arial" pitchFamily="34" charset="0"/>
              </a:rPr>
              <a:t>Predicación</a:t>
            </a:r>
            <a:endParaRPr lang="pt-BR" sz="3200" dirty="0">
              <a:latin typeface="Arial" pitchFamily="34" charset="0"/>
              <a:cs typeface="Arial" pitchFamily="34" charset="0"/>
            </a:endParaRPr>
          </a:p>
        </p:txBody>
      </p:sp>
    </p:spTree>
    <p:extLst>
      <p:ext uri="{BB962C8B-B14F-4D97-AF65-F5344CB8AC3E}">
        <p14:creationId xmlns="" xmlns:p14="http://schemas.microsoft.com/office/powerpoint/2010/main" val="403184111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Tela_Texto4_es.jpg"/>
          <p:cNvPicPr>
            <a:picLocks noChangeAspect="1"/>
          </p:cNvPicPr>
          <p:nvPr/>
        </p:nvPicPr>
        <p:blipFill>
          <a:blip r:embed="rId2">
            <a:extLst>
              <a:ext uri="{28A0092B-C50C-407E-A947-70E740481C1C}">
                <a14:useLocalDpi xmlns="" xmlns:a14="http://schemas.microsoft.com/office/drawing/2010/main" val="0"/>
              </a:ext>
            </a:extLst>
          </a:blip>
          <a:stretch>
            <a:fillRect/>
          </a:stretch>
        </p:blipFill>
        <p:spPr>
          <a:xfrm>
            <a:off x="0" y="0"/>
            <a:ext cx="9144000" cy="6858000"/>
          </a:xfrm>
          <a:prstGeom prst="rect">
            <a:avLst/>
          </a:prstGeom>
        </p:spPr>
      </p:pic>
      <p:sp>
        <p:nvSpPr>
          <p:cNvPr id="3" name="Retângulo 2"/>
          <p:cNvSpPr/>
          <p:nvPr/>
        </p:nvSpPr>
        <p:spPr>
          <a:xfrm>
            <a:off x="3375891" y="1801091"/>
            <a:ext cx="4992254" cy="2677656"/>
          </a:xfrm>
          <a:prstGeom prst="rect">
            <a:avLst/>
          </a:prstGeom>
        </p:spPr>
        <p:txBody>
          <a:bodyPr wrap="square">
            <a:spAutoFit/>
          </a:bodyPr>
          <a:lstStyle/>
          <a:p>
            <a:pPr algn="just"/>
            <a:r>
              <a:rPr lang="es-ES" sz="2400" dirty="0" smtClean="0">
                <a:latin typeface="Arial" pitchFamily="34" charset="0"/>
                <a:cs typeface="Arial" pitchFamily="34" charset="0"/>
              </a:rPr>
              <a:t>La práctica pastoral es una parte significativa de la jornada en busca de excelencia en el arte de predicar.  Todos los predicadores deberían tener continuamente por objetivo mejorar sus capacidades de predicación. </a:t>
            </a:r>
            <a:endParaRPr lang="pt-BR" sz="2400" dirty="0">
              <a:latin typeface="Arial" pitchFamily="34" charset="0"/>
              <a:cs typeface="Arial" pitchFamily="34" charset="0"/>
            </a:endParaRPr>
          </a:p>
        </p:txBody>
      </p:sp>
    </p:spTree>
    <p:extLst>
      <p:ext uri="{BB962C8B-B14F-4D97-AF65-F5344CB8AC3E}">
        <p14:creationId xmlns="" xmlns:p14="http://schemas.microsoft.com/office/powerpoint/2010/main" val="403184111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Tela_Texto4_es.jpg"/>
          <p:cNvPicPr>
            <a:picLocks noChangeAspect="1"/>
          </p:cNvPicPr>
          <p:nvPr/>
        </p:nvPicPr>
        <p:blipFill>
          <a:blip r:embed="rId2">
            <a:extLst>
              <a:ext uri="{28A0092B-C50C-407E-A947-70E740481C1C}">
                <a14:useLocalDpi xmlns="" xmlns:a14="http://schemas.microsoft.com/office/drawing/2010/main" val="0"/>
              </a:ext>
            </a:extLst>
          </a:blip>
          <a:stretch>
            <a:fillRect/>
          </a:stretch>
        </p:blipFill>
        <p:spPr>
          <a:xfrm>
            <a:off x="0" y="0"/>
            <a:ext cx="9144000" cy="6858000"/>
          </a:xfrm>
          <a:prstGeom prst="rect">
            <a:avLst/>
          </a:prstGeom>
        </p:spPr>
      </p:pic>
      <p:sp>
        <p:nvSpPr>
          <p:cNvPr id="3073" name="Rectangle 1"/>
          <p:cNvSpPr>
            <a:spLocks noChangeArrowheads="1"/>
          </p:cNvSpPr>
          <p:nvPr/>
        </p:nvSpPr>
        <p:spPr bwMode="auto">
          <a:xfrm>
            <a:off x="3140364" y="891209"/>
            <a:ext cx="5440217" cy="403187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457200" marR="0" lvl="0" indent="-457200" defTabSz="914400" rtl="0" eaLnBrk="1" fontAlgn="base" latinLnBrk="0" hangingPunct="1">
              <a:lnSpc>
                <a:spcPct val="100000"/>
              </a:lnSpc>
              <a:spcBef>
                <a:spcPct val="0"/>
              </a:spcBef>
              <a:spcAft>
                <a:spcPct val="0"/>
              </a:spcAft>
              <a:buClrTx/>
              <a:buSzTx/>
              <a:buFont typeface="+mj-lt"/>
              <a:buAutoNum type="arabicPeriod"/>
              <a:tabLst/>
            </a:pPr>
            <a:r>
              <a:rPr kumimoji="0" lang="es-ES" altLang="ko-KR" sz="2400" b="0" i="0" u="none" strike="noStrike" cap="none" normalizeH="0" baseline="0" dirty="0" smtClean="0">
                <a:ln>
                  <a:noFill/>
                </a:ln>
                <a:solidFill>
                  <a:schemeClr val="tx1"/>
                </a:solidFill>
                <a:effectLst/>
                <a:latin typeface="Arial" pitchFamily="34" charset="0"/>
                <a:ea typeface="Batang" pitchFamily="18" charset="-127"/>
                <a:cs typeface="Arial" pitchFamily="34" charset="0"/>
              </a:rPr>
              <a:t>La congregación, ¿fue inspirada por el mensaje? </a:t>
            </a:r>
          </a:p>
          <a:p>
            <a:pPr marL="228600" marR="0" lvl="0" indent="-228600" defTabSz="914400" rtl="0" eaLnBrk="1" fontAlgn="base" latinLnBrk="0" hangingPunct="1">
              <a:lnSpc>
                <a:spcPct val="100000"/>
              </a:lnSpc>
              <a:spcBef>
                <a:spcPct val="0"/>
              </a:spcBef>
              <a:spcAft>
                <a:spcPct val="0"/>
              </a:spcAft>
              <a:buClrTx/>
              <a:buSzTx/>
              <a:buFont typeface="+mj-lt"/>
              <a:buAutoNum type="arabicPeriod"/>
              <a:tabLst/>
            </a:pPr>
            <a:endParaRPr kumimoji="0" lang="pt-BR" altLang="ko-KR" sz="1000" b="0" i="0" u="none" strike="noStrike" cap="none" normalizeH="0" baseline="0" dirty="0" smtClean="0">
              <a:ln>
                <a:noFill/>
              </a:ln>
              <a:solidFill>
                <a:schemeClr val="tx1"/>
              </a:solidFill>
              <a:effectLst/>
              <a:latin typeface="Arial" pitchFamily="34" charset="0"/>
              <a:cs typeface="Arial" pitchFamily="34" charset="0"/>
            </a:endParaRPr>
          </a:p>
          <a:p>
            <a:pPr marL="457200" marR="0" lvl="0" indent="-457200" defTabSz="914400" rtl="0" eaLnBrk="0" fontAlgn="base" latinLnBrk="0" hangingPunct="0">
              <a:lnSpc>
                <a:spcPct val="100000"/>
              </a:lnSpc>
              <a:spcBef>
                <a:spcPct val="0"/>
              </a:spcBef>
              <a:spcAft>
                <a:spcPct val="0"/>
              </a:spcAft>
              <a:buClrTx/>
              <a:buSzTx/>
              <a:buFont typeface="+mj-lt"/>
              <a:buAutoNum type="arabicPeriod"/>
              <a:tabLst/>
            </a:pPr>
            <a:r>
              <a:rPr kumimoji="0" lang="es-ES" altLang="ko-KR" sz="2400" b="0" i="0" u="none" strike="noStrike" cap="none" normalizeH="0" baseline="0" dirty="0" smtClean="0">
                <a:ln>
                  <a:noFill/>
                </a:ln>
                <a:solidFill>
                  <a:schemeClr val="tx1"/>
                </a:solidFill>
                <a:effectLst/>
                <a:latin typeface="Arial" pitchFamily="34" charset="0"/>
                <a:ea typeface="Batang" pitchFamily="18" charset="-127"/>
                <a:cs typeface="Arial" pitchFamily="34" charset="0"/>
              </a:rPr>
              <a:t>El mensaje, ¿fue relevante para la congregación?</a:t>
            </a:r>
          </a:p>
          <a:p>
            <a:pPr marL="228600" marR="0" lvl="0" indent="-228600" defTabSz="914400" rtl="0" eaLnBrk="0" fontAlgn="base" latinLnBrk="0" hangingPunct="0">
              <a:lnSpc>
                <a:spcPct val="100000"/>
              </a:lnSpc>
              <a:spcBef>
                <a:spcPct val="0"/>
              </a:spcBef>
              <a:spcAft>
                <a:spcPct val="0"/>
              </a:spcAft>
              <a:buClrTx/>
              <a:buSzTx/>
              <a:buFont typeface="+mj-lt"/>
              <a:buAutoNum type="arabicPeriod"/>
              <a:tabLst/>
            </a:pPr>
            <a:endParaRPr kumimoji="0" lang="pt-BR" altLang="ko-KR" sz="1000" b="0" i="0" u="none" strike="noStrike" cap="none" normalizeH="0" baseline="0" dirty="0" smtClean="0">
              <a:ln>
                <a:noFill/>
              </a:ln>
              <a:solidFill>
                <a:schemeClr val="tx1"/>
              </a:solidFill>
              <a:effectLst/>
              <a:latin typeface="Arial" pitchFamily="34" charset="0"/>
              <a:cs typeface="Arial" pitchFamily="34" charset="0"/>
            </a:endParaRPr>
          </a:p>
          <a:p>
            <a:pPr marL="457200" marR="0" lvl="0" indent="-457200" defTabSz="914400" rtl="0" eaLnBrk="0" fontAlgn="base" latinLnBrk="0" hangingPunct="0">
              <a:lnSpc>
                <a:spcPct val="100000"/>
              </a:lnSpc>
              <a:spcBef>
                <a:spcPct val="0"/>
              </a:spcBef>
              <a:spcAft>
                <a:spcPct val="0"/>
              </a:spcAft>
              <a:buClrTx/>
              <a:buSzTx/>
              <a:buFont typeface="+mj-lt"/>
              <a:buAutoNum type="arabicPeriod"/>
              <a:tabLst/>
            </a:pPr>
            <a:r>
              <a:rPr kumimoji="0" lang="es-ES" altLang="ko-KR" sz="2400" b="0" i="0" u="none" strike="noStrike" cap="none" normalizeH="0" baseline="0" dirty="0" smtClean="0">
                <a:ln>
                  <a:noFill/>
                </a:ln>
                <a:solidFill>
                  <a:schemeClr val="tx1"/>
                </a:solidFill>
                <a:effectLst/>
                <a:latin typeface="Arial" pitchFamily="34" charset="0"/>
                <a:ea typeface="Batang" pitchFamily="18" charset="-127"/>
                <a:cs typeface="Arial" pitchFamily="34" charset="0"/>
              </a:rPr>
              <a:t>Las personas, ¿realmente escucharon?</a:t>
            </a:r>
          </a:p>
          <a:p>
            <a:pPr marL="228600" marR="0" lvl="0" indent="-228600" defTabSz="914400" rtl="0" eaLnBrk="0" fontAlgn="base" latinLnBrk="0" hangingPunct="0">
              <a:lnSpc>
                <a:spcPct val="100000"/>
              </a:lnSpc>
              <a:spcBef>
                <a:spcPct val="0"/>
              </a:spcBef>
              <a:spcAft>
                <a:spcPct val="0"/>
              </a:spcAft>
              <a:buClrTx/>
              <a:buSzTx/>
              <a:buFont typeface="+mj-lt"/>
              <a:buAutoNum type="arabicPeriod"/>
              <a:tabLst/>
            </a:pPr>
            <a:endParaRPr kumimoji="0" lang="pt-BR" altLang="ko-KR" sz="1000" b="0" i="0" u="none" strike="noStrike" cap="none" normalizeH="0" baseline="0" dirty="0" smtClean="0">
              <a:ln>
                <a:noFill/>
              </a:ln>
              <a:solidFill>
                <a:schemeClr val="tx1"/>
              </a:solidFill>
              <a:effectLst/>
              <a:latin typeface="Arial" pitchFamily="34" charset="0"/>
              <a:cs typeface="Arial" pitchFamily="34" charset="0"/>
            </a:endParaRPr>
          </a:p>
          <a:p>
            <a:pPr marL="457200" marR="0" lvl="0" indent="-457200" defTabSz="914400" rtl="0" eaLnBrk="0" fontAlgn="base" latinLnBrk="0" hangingPunct="0">
              <a:lnSpc>
                <a:spcPct val="100000"/>
              </a:lnSpc>
              <a:spcBef>
                <a:spcPct val="0"/>
              </a:spcBef>
              <a:spcAft>
                <a:spcPct val="0"/>
              </a:spcAft>
              <a:buClrTx/>
              <a:buSzTx/>
              <a:buFont typeface="+mj-lt"/>
              <a:buAutoNum type="arabicPeriod"/>
              <a:tabLst/>
            </a:pPr>
            <a:r>
              <a:rPr kumimoji="0" lang="es-ES" altLang="ko-KR" sz="2400" b="0" i="0" u="none" strike="noStrike" cap="none" normalizeH="0" baseline="0" dirty="0" smtClean="0">
                <a:ln>
                  <a:noFill/>
                </a:ln>
                <a:solidFill>
                  <a:schemeClr val="tx1"/>
                </a:solidFill>
                <a:effectLst/>
                <a:latin typeface="Arial" pitchFamily="34" charset="0"/>
                <a:ea typeface="Batang" pitchFamily="18" charset="-127"/>
                <a:cs typeface="Arial" pitchFamily="34" charset="0"/>
              </a:rPr>
              <a:t>¿Se enseñó una verdad bíblica?</a:t>
            </a:r>
          </a:p>
          <a:p>
            <a:pPr marL="228600" marR="0" lvl="0" indent="-228600" defTabSz="914400" rtl="0" eaLnBrk="0" fontAlgn="base" latinLnBrk="0" hangingPunct="0">
              <a:lnSpc>
                <a:spcPct val="100000"/>
              </a:lnSpc>
              <a:spcBef>
                <a:spcPct val="0"/>
              </a:spcBef>
              <a:spcAft>
                <a:spcPct val="0"/>
              </a:spcAft>
              <a:buClrTx/>
              <a:buSzTx/>
              <a:buFont typeface="+mj-lt"/>
              <a:buAutoNum type="arabicPeriod"/>
              <a:tabLst/>
            </a:pPr>
            <a:endParaRPr kumimoji="0" lang="pt-BR" altLang="ko-KR" sz="1000" b="0" i="0" u="none" strike="noStrike" cap="none" normalizeH="0" baseline="0" dirty="0" smtClean="0">
              <a:ln>
                <a:noFill/>
              </a:ln>
              <a:solidFill>
                <a:schemeClr val="tx1"/>
              </a:solidFill>
              <a:effectLst/>
              <a:latin typeface="Arial" pitchFamily="34" charset="0"/>
              <a:cs typeface="Arial" pitchFamily="34" charset="0"/>
            </a:endParaRPr>
          </a:p>
          <a:p>
            <a:pPr marL="457200" marR="0" lvl="0" indent="-457200" defTabSz="914400" rtl="0" eaLnBrk="0" fontAlgn="base" latinLnBrk="0" hangingPunct="0">
              <a:lnSpc>
                <a:spcPct val="100000"/>
              </a:lnSpc>
              <a:spcBef>
                <a:spcPct val="0"/>
              </a:spcBef>
              <a:spcAft>
                <a:spcPct val="0"/>
              </a:spcAft>
              <a:buClrTx/>
              <a:buSzTx/>
              <a:buFont typeface="+mj-lt"/>
              <a:buAutoNum type="arabicPeriod"/>
              <a:tabLst/>
            </a:pPr>
            <a:r>
              <a:rPr kumimoji="0" lang="es-ES" altLang="ko-KR" sz="2400" b="0" i="0" u="none" strike="noStrike" cap="none" normalizeH="0" baseline="0" dirty="0" smtClean="0">
                <a:ln>
                  <a:noFill/>
                </a:ln>
                <a:solidFill>
                  <a:schemeClr val="tx1"/>
                </a:solidFill>
                <a:effectLst/>
                <a:latin typeface="Arial" pitchFamily="34" charset="0"/>
                <a:ea typeface="Batang" pitchFamily="18" charset="-127"/>
                <a:cs typeface="Arial" pitchFamily="34" charset="0"/>
              </a:rPr>
              <a:t>¿Atrajo a las personas más cerca de Dios?</a:t>
            </a:r>
            <a:endParaRPr kumimoji="0" lang="es-ES" altLang="ko-KR" sz="2400" b="0" i="0" u="none" strike="noStrike" cap="none" normalizeH="0" baseline="0" dirty="0" smtClean="0">
              <a:ln>
                <a:noFill/>
              </a:ln>
              <a:solidFill>
                <a:schemeClr val="tx1"/>
              </a:solidFill>
              <a:effectLst/>
              <a:latin typeface="Arial" pitchFamily="34" charset="0"/>
              <a:cs typeface="Arial" pitchFamily="34" charset="0"/>
            </a:endParaRPr>
          </a:p>
        </p:txBody>
      </p:sp>
    </p:spTree>
    <p:extLst>
      <p:ext uri="{BB962C8B-B14F-4D97-AF65-F5344CB8AC3E}">
        <p14:creationId xmlns="" xmlns:p14="http://schemas.microsoft.com/office/powerpoint/2010/main" val="403184111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Tela_Texto4_es.jpg"/>
          <p:cNvPicPr>
            <a:picLocks noChangeAspect="1"/>
          </p:cNvPicPr>
          <p:nvPr/>
        </p:nvPicPr>
        <p:blipFill>
          <a:blip r:embed="rId2">
            <a:extLst>
              <a:ext uri="{28A0092B-C50C-407E-A947-70E740481C1C}">
                <a14:useLocalDpi xmlns="" xmlns:a14="http://schemas.microsoft.com/office/drawing/2010/main" val="0"/>
              </a:ext>
            </a:extLst>
          </a:blip>
          <a:stretch>
            <a:fillRect/>
          </a:stretch>
        </p:blipFill>
        <p:spPr>
          <a:xfrm>
            <a:off x="0" y="0"/>
            <a:ext cx="9144000" cy="6858000"/>
          </a:xfrm>
          <a:prstGeom prst="rect">
            <a:avLst/>
          </a:prstGeom>
        </p:spPr>
      </p:pic>
      <p:sp>
        <p:nvSpPr>
          <p:cNvPr id="2049" name="Rectangle 1"/>
          <p:cNvSpPr>
            <a:spLocks noChangeArrowheads="1"/>
          </p:cNvSpPr>
          <p:nvPr/>
        </p:nvSpPr>
        <p:spPr bwMode="auto">
          <a:xfrm>
            <a:off x="2854036" y="1623750"/>
            <a:ext cx="5754255" cy="276998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457200" marR="0" lvl="0" indent="-457200" algn="just" defTabSz="914400" rtl="0" eaLnBrk="1" fontAlgn="base" latinLnBrk="0" hangingPunct="1">
              <a:lnSpc>
                <a:spcPct val="100000"/>
              </a:lnSpc>
              <a:spcBef>
                <a:spcPct val="0"/>
              </a:spcBef>
              <a:spcAft>
                <a:spcPct val="0"/>
              </a:spcAft>
              <a:buClrTx/>
              <a:buSzTx/>
              <a:buFont typeface="+mj-lt"/>
              <a:buAutoNum type="arabicPeriod" startAt="6"/>
              <a:tabLst/>
            </a:pPr>
            <a:r>
              <a:rPr kumimoji="0" lang="es-ES" altLang="ko-KR" sz="2400" b="0" i="0" u="none" strike="noStrike" cap="none" normalizeH="0" baseline="0" dirty="0" smtClean="0">
                <a:ln>
                  <a:noFill/>
                </a:ln>
                <a:solidFill>
                  <a:schemeClr val="tx1"/>
                </a:solidFill>
                <a:effectLst/>
                <a:latin typeface="Arial" pitchFamily="34" charset="0"/>
                <a:ea typeface="Batang" pitchFamily="18" charset="-127"/>
                <a:cs typeface="Arial" pitchFamily="34" charset="0"/>
              </a:rPr>
              <a:t>¿Fue claro?</a:t>
            </a:r>
          </a:p>
          <a:p>
            <a:pPr marL="228600" marR="0" lvl="0" indent="-228600" algn="just" defTabSz="914400" rtl="0" eaLnBrk="1" fontAlgn="base" latinLnBrk="0" hangingPunct="1">
              <a:lnSpc>
                <a:spcPct val="100000"/>
              </a:lnSpc>
              <a:spcBef>
                <a:spcPct val="0"/>
              </a:spcBef>
              <a:spcAft>
                <a:spcPct val="0"/>
              </a:spcAft>
              <a:buClrTx/>
              <a:buSzTx/>
              <a:buFont typeface="+mj-lt"/>
              <a:buAutoNum type="arabicPeriod" startAt="6"/>
              <a:tabLst/>
            </a:pPr>
            <a:endParaRPr kumimoji="0" lang="pt-BR" altLang="ko-KR" sz="1000" b="0" i="0" u="none" strike="noStrike" cap="none" normalizeH="0" baseline="0" dirty="0" smtClean="0">
              <a:ln>
                <a:noFill/>
              </a:ln>
              <a:solidFill>
                <a:schemeClr val="tx1"/>
              </a:solidFill>
              <a:effectLst/>
              <a:latin typeface="Arial" pitchFamily="34" charset="0"/>
              <a:cs typeface="Arial" pitchFamily="34" charset="0"/>
            </a:endParaRPr>
          </a:p>
          <a:p>
            <a:pPr marL="457200" marR="0" lvl="0" indent="-457200" algn="just" defTabSz="914400" rtl="0" eaLnBrk="0" fontAlgn="base" latinLnBrk="0" hangingPunct="0">
              <a:lnSpc>
                <a:spcPct val="100000"/>
              </a:lnSpc>
              <a:spcBef>
                <a:spcPct val="0"/>
              </a:spcBef>
              <a:spcAft>
                <a:spcPct val="0"/>
              </a:spcAft>
              <a:buClrTx/>
              <a:buSzTx/>
              <a:buFont typeface="+mj-lt"/>
              <a:buAutoNum type="arabicPeriod" startAt="6"/>
              <a:tabLst/>
            </a:pPr>
            <a:r>
              <a:rPr kumimoji="0" lang="es-ES" altLang="ko-KR" sz="2400" b="0" i="0" u="none" strike="noStrike" cap="none" normalizeH="0" baseline="0" dirty="0" smtClean="0">
                <a:ln>
                  <a:noFill/>
                </a:ln>
                <a:solidFill>
                  <a:schemeClr val="tx1"/>
                </a:solidFill>
                <a:effectLst/>
                <a:latin typeface="Arial" pitchFamily="34" charset="0"/>
                <a:ea typeface="Batang" pitchFamily="18" charset="-127"/>
                <a:cs typeface="Arial" pitchFamily="34" charset="0"/>
              </a:rPr>
              <a:t>Cristo, ¿fue el centro del mensaje?</a:t>
            </a:r>
          </a:p>
          <a:p>
            <a:pPr marL="228600" marR="0" lvl="0" indent="-228600" algn="just" defTabSz="914400" rtl="0" eaLnBrk="0" fontAlgn="base" latinLnBrk="0" hangingPunct="0">
              <a:lnSpc>
                <a:spcPct val="100000"/>
              </a:lnSpc>
              <a:spcBef>
                <a:spcPct val="0"/>
              </a:spcBef>
              <a:spcAft>
                <a:spcPct val="0"/>
              </a:spcAft>
              <a:buClrTx/>
              <a:buSzTx/>
              <a:buFont typeface="+mj-lt"/>
              <a:buAutoNum type="arabicPeriod" startAt="6"/>
              <a:tabLst/>
            </a:pPr>
            <a:endParaRPr kumimoji="0" lang="pt-BR" altLang="ko-KR" sz="1000" b="0" i="0" u="none" strike="noStrike" cap="none" normalizeH="0" baseline="0" dirty="0" smtClean="0">
              <a:ln>
                <a:noFill/>
              </a:ln>
              <a:solidFill>
                <a:schemeClr val="tx1"/>
              </a:solidFill>
              <a:effectLst/>
              <a:latin typeface="Arial" pitchFamily="34" charset="0"/>
              <a:cs typeface="Arial" pitchFamily="34" charset="0"/>
            </a:endParaRPr>
          </a:p>
          <a:p>
            <a:pPr marL="457200" marR="0" lvl="0" indent="-457200" algn="just" defTabSz="914400" rtl="0" eaLnBrk="0" fontAlgn="base" latinLnBrk="0" hangingPunct="0">
              <a:lnSpc>
                <a:spcPct val="100000"/>
              </a:lnSpc>
              <a:spcBef>
                <a:spcPct val="0"/>
              </a:spcBef>
              <a:spcAft>
                <a:spcPct val="0"/>
              </a:spcAft>
              <a:buClrTx/>
              <a:buSzTx/>
              <a:buFont typeface="+mj-lt"/>
              <a:buAutoNum type="arabicPeriod" startAt="6"/>
              <a:tabLst/>
            </a:pPr>
            <a:r>
              <a:rPr kumimoji="0" lang="es-ES" altLang="ko-KR" sz="2400" b="0" i="0" u="none" strike="noStrike" cap="none" normalizeH="0" baseline="0" dirty="0" smtClean="0">
                <a:ln>
                  <a:noFill/>
                </a:ln>
                <a:solidFill>
                  <a:schemeClr val="tx1"/>
                </a:solidFill>
                <a:effectLst/>
                <a:latin typeface="Arial" pitchFamily="34" charset="0"/>
                <a:ea typeface="Batang" pitchFamily="18" charset="-127"/>
                <a:cs typeface="Arial" pitchFamily="34" charset="0"/>
              </a:rPr>
              <a:t>¿Fue un sermón adventista?</a:t>
            </a:r>
          </a:p>
          <a:p>
            <a:pPr marL="228600" marR="0" lvl="0" indent="-228600" algn="just" defTabSz="914400" rtl="0" eaLnBrk="0" fontAlgn="base" latinLnBrk="0" hangingPunct="0">
              <a:lnSpc>
                <a:spcPct val="100000"/>
              </a:lnSpc>
              <a:spcBef>
                <a:spcPct val="0"/>
              </a:spcBef>
              <a:spcAft>
                <a:spcPct val="0"/>
              </a:spcAft>
              <a:buClrTx/>
              <a:buSzTx/>
              <a:buFont typeface="+mj-lt"/>
              <a:buAutoNum type="arabicPeriod" startAt="6"/>
              <a:tabLst/>
            </a:pPr>
            <a:endParaRPr kumimoji="0" lang="pt-BR" altLang="ko-KR" sz="1000" b="0" i="0" u="none" strike="noStrike" cap="none" normalizeH="0" baseline="0" dirty="0" smtClean="0">
              <a:ln>
                <a:noFill/>
              </a:ln>
              <a:solidFill>
                <a:schemeClr val="tx1"/>
              </a:solidFill>
              <a:effectLst/>
              <a:latin typeface="Arial" pitchFamily="34" charset="0"/>
              <a:cs typeface="Arial" pitchFamily="34" charset="0"/>
            </a:endParaRPr>
          </a:p>
          <a:p>
            <a:pPr marL="457200" marR="0" lvl="0" indent="-457200" algn="just" defTabSz="914400" rtl="0" eaLnBrk="0" fontAlgn="base" latinLnBrk="0" hangingPunct="0">
              <a:lnSpc>
                <a:spcPct val="100000"/>
              </a:lnSpc>
              <a:spcBef>
                <a:spcPct val="0"/>
              </a:spcBef>
              <a:spcAft>
                <a:spcPct val="0"/>
              </a:spcAft>
              <a:buClrTx/>
              <a:buSzTx/>
              <a:buFont typeface="+mj-lt"/>
              <a:buAutoNum type="arabicPeriod" startAt="6"/>
              <a:tabLst/>
            </a:pPr>
            <a:r>
              <a:rPr kumimoji="0" lang="es-ES" altLang="ko-KR" sz="2400" b="0" i="0" u="none" strike="noStrike" cap="none" normalizeH="0" baseline="0" dirty="0" smtClean="0">
                <a:ln>
                  <a:noFill/>
                </a:ln>
                <a:solidFill>
                  <a:schemeClr val="tx1"/>
                </a:solidFill>
                <a:effectLst/>
                <a:latin typeface="Arial" pitchFamily="34" charset="0"/>
                <a:ea typeface="Batang" pitchFamily="18" charset="-127"/>
                <a:cs typeface="Arial" pitchFamily="34" charset="0"/>
              </a:rPr>
              <a:t>¿Alcanzó a la congregación como un todo?</a:t>
            </a:r>
            <a:endParaRPr kumimoji="0" lang="pt-BR" altLang="ko-KR" sz="2400" b="0" i="0" u="none" strike="noStrike" cap="none" normalizeH="0" baseline="0" dirty="0" smtClean="0">
              <a:ln>
                <a:noFill/>
              </a:ln>
              <a:solidFill>
                <a:schemeClr val="tx1"/>
              </a:solidFill>
              <a:effectLst/>
              <a:latin typeface="Arial" pitchFamily="34" charset="0"/>
              <a:cs typeface="Arial" pitchFamily="34" charset="0"/>
            </a:endParaRPr>
          </a:p>
          <a:p>
            <a:pPr marL="457200" marR="0" lvl="0" indent="-457200" algn="just" defTabSz="914400" rtl="0" eaLnBrk="0" fontAlgn="base" latinLnBrk="0" hangingPunct="0">
              <a:lnSpc>
                <a:spcPct val="100000"/>
              </a:lnSpc>
              <a:spcBef>
                <a:spcPct val="0"/>
              </a:spcBef>
              <a:spcAft>
                <a:spcPct val="0"/>
              </a:spcAft>
              <a:buClrTx/>
              <a:buSzTx/>
              <a:buFont typeface="+mj-lt"/>
              <a:buAutoNum type="arabicPeriod" startAt="6"/>
              <a:tabLst/>
            </a:pPr>
            <a:endParaRPr kumimoji="0" lang="pt-BR" altLang="ko-KR" sz="2400" b="0" i="0" u="none" strike="noStrike" cap="none" normalizeH="0" baseline="0" dirty="0" smtClean="0">
              <a:ln>
                <a:noFill/>
              </a:ln>
              <a:solidFill>
                <a:schemeClr val="tx1"/>
              </a:solidFill>
              <a:effectLst/>
              <a:latin typeface="Arial" pitchFamily="34" charset="0"/>
              <a:cs typeface="Arial" pitchFamily="34" charset="0"/>
            </a:endParaRPr>
          </a:p>
        </p:txBody>
      </p:sp>
    </p:spTree>
    <p:extLst>
      <p:ext uri="{BB962C8B-B14F-4D97-AF65-F5344CB8AC3E}">
        <p14:creationId xmlns="" xmlns:p14="http://schemas.microsoft.com/office/powerpoint/2010/main" val="403184111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Tela_4_es.jpg"/>
          <p:cNvPicPr>
            <a:picLocks noChangeAspect="1"/>
          </p:cNvPicPr>
          <p:nvPr/>
        </p:nvPicPr>
        <p:blipFill>
          <a:blip r:embed="rId2">
            <a:extLst>
              <a:ext uri="{28A0092B-C50C-407E-A947-70E740481C1C}">
                <a14:useLocalDpi xmlns="" xmlns:a14="http://schemas.microsoft.com/office/drawing/2010/main" val="0"/>
              </a:ext>
            </a:extLst>
          </a:blip>
          <a:stretch>
            <a:fillRect/>
          </a:stretch>
        </p:blipFill>
        <p:spPr>
          <a:xfrm>
            <a:off x="0" y="0"/>
            <a:ext cx="9144000" cy="6858000"/>
          </a:xfrm>
          <a:prstGeom prst="rect">
            <a:avLst/>
          </a:prstGeom>
        </p:spPr>
      </p:pic>
    </p:spTree>
    <p:extLst>
      <p:ext uri="{BB962C8B-B14F-4D97-AF65-F5344CB8AC3E}">
        <p14:creationId xmlns="" xmlns:p14="http://schemas.microsoft.com/office/powerpoint/2010/main" val="4674733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Tela_Texto4_es.jpg"/>
          <p:cNvPicPr>
            <a:picLocks noChangeAspect="1"/>
          </p:cNvPicPr>
          <p:nvPr/>
        </p:nvPicPr>
        <p:blipFill>
          <a:blip r:embed="rId2">
            <a:extLst>
              <a:ext uri="{28A0092B-C50C-407E-A947-70E740481C1C}">
                <a14:useLocalDpi xmlns="" xmlns:a14="http://schemas.microsoft.com/office/drawing/2010/main" val="0"/>
              </a:ext>
            </a:extLst>
          </a:blip>
          <a:stretch>
            <a:fillRect/>
          </a:stretch>
        </p:blipFill>
        <p:spPr>
          <a:xfrm>
            <a:off x="0" y="0"/>
            <a:ext cx="9144000" cy="6858000"/>
          </a:xfrm>
          <a:prstGeom prst="rect">
            <a:avLst/>
          </a:prstGeom>
        </p:spPr>
      </p:pic>
      <p:sp>
        <p:nvSpPr>
          <p:cNvPr id="3" name="Retângulo 2"/>
          <p:cNvSpPr/>
          <p:nvPr/>
        </p:nvSpPr>
        <p:spPr>
          <a:xfrm>
            <a:off x="2881746" y="2309091"/>
            <a:ext cx="5763490" cy="1569660"/>
          </a:xfrm>
          <a:prstGeom prst="rect">
            <a:avLst/>
          </a:prstGeom>
        </p:spPr>
        <p:txBody>
          <a:bodyPr wrap="square">
            <a:spAutoFit/>
          </a:bodyPr>
          <a:lstStyle/>
          <a:p>
            <a:pPr algn="ctr"/>
            <a:r>
              <a:rPr lang="es-ES" sz="3200" b="1" dirty="0" smtClean="0">
                <a:latin typeface="Arial" pitchFamily="34" charset="0"/>
                <a:cs typeface="Arial" pitchFamily="34" charset="0"/>
              </a:rPr>
              <a:t>Habilidades Fundamentales Relacionadas con el</a:t>
            </a:r>
          </a:p>
          <a:p>
            <a:pPr algn="ctr"/>
            <a:r>
              <a:rPr lang="es-ES" sz="3200" b="1" dirty="0" smtClean="0">
                <a:latin typeface="Arial" pitchFamily="34" charset="0"/>
                <a:cs typeface="Arial" pitchFamily="34" charset="0"/>
              </a:rPr>
              <a:t> Ministerio</a:t>
            </a:r>
            <a:endParaRPr lang="pt-BR" sz="3200" dirty="0">
              <a:latin typeface="Arial" pitchFamily="34" charset="0"/>
              <a:cs typeface="Arial" pitchFamily="34" charset="0"/>
            </a:endParaRPr>
          </a:p>
        </p:txBody>
      </p:sp>
    </p:spTree>
    <p:extLst>
      <p:ext uri="{BB962C8B-B14F-4D97-AF65-F5344CB8AC3E}">
        <p14:creationId xmlns="" xmlns:p14="http://schemas.microsoft.com/office/powerpoint/2010/main" val="403184111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Tela_Texto4_es.jpg"/>
          <p:cNvPicPr>
            <a:picLocks noChangeAspect="1"/>
          </p:cNvPicPr>
          <p:nvPr/>
        </p:nvPicPr>
        <p:blipFill>
          <a:blip r:embed="rId2">
            <a:extLst>
              <a:ext uri="{28A0092B-C50C-407E-A947-70E740481C1C}">
                <a14:useLocalDpi xmlns="" xmlns:a14="http://schemas.microsoft.com/office/drawing/2010/main" val="0"/>
              </a:ext>
            </a:extLst>
          </a:blip>
          <a:stretch>
            <a:fillRect/>
          </a:stretch>
        </p:blipFill>
        <p:spPr>
          <a:xfrm>
            <a:off x="0" y="0"/>
            <a:ext cx="9144000" cy="6858000"/>
          </a:xfrm>
          <a:prstGeom prst="rect">
            <a:avLst/>
          </a:prstGeom>
        </p:spPr>
      </p:pic>
      <p:sp>
        <p:nvSpPr>
          <p:cNvPr id="3" name="Retângulo 2"/>
          <p:cNvSpPr/>
          <p:nvPr/>
        </p:nvSpPr>
        <p:spPr>
          <a:xfrm>
            <a:off x="2724725" y="1828800"/>
            <a:ext cx="6022110" cy="2308324"/>
          </a:xfrm>
          <a:prstGeom prst="rect">
            <a:avLst/>
          </a:prstGeom>
        </p:spPr>
        <p:txBody>
          <a:bodyPr wrap="square">
            <a:spAutoFit/>
          </a:bodyPr>
          <a:lstStyle/>
          <a:p>
            <a:pPr algn="just"/>
            <a:r>
              <a:rPr lang="es-ES" sz="2400" dirty="0" smtClean="0">
                <a:latin typeface="Arial" pitchFamily="34" charset="0"/>
                <a:cs typeface="Arial" pitchFamily="34" charset="0"/>
              </a:rPr>
              <a:t>Estudios bíblicos, visitación y predicación. La eficiencia en esas áreas y con seguridad en todos los aspectos del futuro ministerio, será directamente proporcional a las habilidades de relación del aspirante, el pastor emergente. </a:t>
            </a:r>
            <a:endParaRPr lang="pt-BR" sz="2400" dirty="0">
              <a:latin typeface="Arial" pitchFamily="34" charset="0"/>
              <a:cs typeface="Arial" pitchFamily="34" charset="0"/>
            </a:endParaRPr>
          </a:p>
        </p:txBody>
      </p:sp>
    </p:spTree>
    <p:extLst>
      <p:ext uri="{BB962C8B-B14F-4D97-AF65-F5344CB8AC3E}">
        <p14:creationId xmlns="" xmlns:p14="http://schemas.microsoft.com/office/powerpoint/2010/main" val="403184111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Tela_Texto4_es.jpg"/>
          <p:cNvPicPr>
            <a:picLocks noChangeAspect="1"/>
          </p:cNvPicPr>
          <p:nvPr/>
        </p:nvPicPr>
        <p:blipFill>
          <a:blip r:embed="rId2">
            <a:extLst>
              <a:ext uri="{28A0092B-C50C-407E-A947-70E740481C1C}">
                <a14:useLocalDpi xmlns="" xmlns:a14="http://schemas.microsoft.com/office/drawing/2010/main" val="0"/>
              </a:ext>
            </a:extLst>
          </a:blip>
          <a:stretch>
            <a:fillRect/>
          </a:stretch>
        </p:blipFill>
        <p:spPr>
          <a:xfrm>
            <a:off x="0" y="0"/>
            <a:ext cx="9144000" cy="6858000"/>
          </a:xfrm>
          <a:prstGeom prst="rect">
            <a:avLst/>
          </a:prstGeom>
        </p:spPr>
      </p:pic>
      <p:sp>
        <p:nvSpPr>
          <p:cNvPr id="32769" name="Rectangle 1"/>
          <p:cNvSpPr>
            <a:spLocks noChangeArrowheads="1"/>
          </p:cNvSpPr>
          <p:nvPr/>
        </p:nvSpPr>
        <p:spPr bwMode="auto">
          <a:xfrm>
            <a:off x="2743197" y="1717964"/>
            <a:ext cx="6086763" cy="267765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s-ES" altLang="ko-KR" sz="2400" b="0" i="0" u="none" strike="noStrike" cap="none" normalizeH="0" baseline="0" dirty="0" smtClean="0">
                <a:ln>
                  <a:noFill/>
                </a:ln>
                <a:solidFill>
                  <a:schemeClr val="tx1"/>
                </a:solidFill>
                <a:effectLst/>
                <a:latin typeface="Arial" pitchFamily="34" charset="0"/>
                <a:ea typeface="Batang" pitchFamily="18" charset="-127"/>
                <a:cs typeface="Arial" pitchFamily="34" charset="0"/>
              </a:rPr>
              <a:t>Siendo así, aprender las buenas habilidades personales, relacionadas a todos los tipos de personas y situaciones, es fundamental para el ministerio eficiente. Esa necesidad fue claramente identificada por Elena de White al considerar los métodos de Jesús en el ministerio.</a:t>
            </a:r>
            <a:endParaRPr kumimoji="0" lang="es-ES" altLang="ko-KR" sz="2400" b="0" i="0" u="none" strike="noStrike" cap="none" normalizeH="0" baseline="0" dirty="0" smtClean="0">
              <a:ln>
                <a:noFill/>
              </a:ln>
              <a:solidFill>
                <a:schemeClr val="tx1"/>
              </a:solidFill>
              <a:effectLst/>
              <a:latin typeface="Arial" pitchFamily="34" charset="0"/>
              <a:cs typeface="Arial" pitchFamily="34" charset="0"/>
            </a:endParaRPr>
          </a:p>
        </p:txBody>
      </p:sp>
    </p:spTree>
    <p:extLst>
      <p:ext uri="{BB962C8B-B14F-4D97-AF65-F5344CB8AC3E}">
        <p14:creationId xmlns="" xmlns:p14="http://schemas.microsoft.com/office/powerpoint/2010/main" val="403184111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Tela_Texto4_es.jpg"/>
          <p:cNvPicPr>
            <a:picLocks noChangeAspect="1"/>
          </p:cNvPicPr>
          <p:nvPr/>
        </p:nvPicPr>
        <p:blipFill>
          <a:blip r:embed="rId2">
            <a:extLst>
              <a:ext uri="{28A0092B-C50C-407E-A947-70E740481C1C}">
                <a14:useLocalDpi xmlns="" xmlns:a14="http://schemas.microsoft.com/office/drawing/2010/main" val="0"/>
              </a:ext>
            </a:extLst>
          </a:blip>
          <a:stretch>
            <a:fillRect/>
          </a:stretch>
        </p:blipFill>
        <p:spPr>
          <a:xfrm>
            <a:off x="0" y="0"/>
            <a:ext cx="9144000" cy="6858000"/>
          </a:xfrm>
          <a:prstGeom prst="rect">
            <a:avLst/>
          </a:prstGeom>
        </p:spPr>
      </p:pic>
      <p:sp>
        <p:nvSpPr>
          <p:cNvPr id="35841" name="Rectangle 1"/>
          <p:cNvSpPr>
            <a:spLocks noChangeArrowheads="1"/>
          </p:cNvSpPr>
          <p:nvPr/>
        </p:nvSpPr>
        <p:spPr bwMode="auto">
          <a:xfrm>
            <a:off x="2770909" y="1359686"/>
            <a:ext cx="5818909" cy="335476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s-ES" altLang="ko-KR" sz="2400" b="0" i="1" u="none" strike="noStrike" cap="none" normalizeH="0" baseline="0" dirty="0" smtClean="0">
                <a:ln>
                  <a:noFill/>
                </a:ln>
                <a:solidFill>
                  <a:schemeClr val="tx1"/>
                </a:solidFill>
                <a:effectLst/>
                <a:latin typeface="Arial" pitchFamily="34" charset="0"/>
                <a:ea typeface="Batang" pitchFamily="18" charset="-127"/>
                <a:cs typeface="Arial" pitchFamily="34" charset="0"/>
              </a:rPr>
              <a:t>“Únicamente el método de Cristo dará verdadero éxito para alcanzar a la gente. El Salvador se mezclaba con los hombres como alguien que deseaba su bien. Les manifestaba simpatía, atendía sus necesidades y ganaba su confianza. Luego los invitaba así: ‘Sígueme’.”</a:t>
            </a:r>
          </a:p>
          <a:p>
            <a:pPr marL="0" marR="0" lvl="0" indent="0" algn="just" defTabSz="914400" rtl="0" eaLnBrk="1" fontAlgn="base" latinLnBrk="0" hangingPunct="1">
              <a:lnSpc>
                <a:spcPct val="100000"/>
              </a:lnSpc>
              <a:spcBef>
                <a:spcPct val="0"/>
              </a:spcBef>
              <a:spcAft>
                <a:spcPct val="0"/>
              </a:spcAft>
              <a:buClrTx/>
              <a:buSzTx/>
              <a:buFontTx/>
              <a:buNone/>
              <a:tabLst/>
            </a:pPr>
            <a:endParaRPr kumimoji="0" lang="pt-BR" altLang="ko-KR"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s-ES" altLang="ko-KR" sz="2000" b="0" i="0" u="none" strike="noStrike" cap="none" normalizeH="0" baseline="0" dirty="0" smtClean="0">
                <a:ln>
                  <a:noFill/>
                </a:ln>
                <a:solidFill>
                  <a:schemeClr val="tx1"/>
                </a:solidFill>
                <a:effectLst/>
                <a:latin typeface="Arial" pitchFamily="34" charset="0"/>
                <a:ea typeface="Batang" pitchFamily="18" charset="-127"/>
                <a:cs typeface="Arial" pitchFamily="34" charset="0"/>
              </a:rPr>
              <a:t>Elena de White, Obreros Evangélicos, p. 376.</a:t>
            </a:r>
            <a:endParaRPr kumimoji="0" lang="es-ES" altLang="ko-KR" sz="2000" b="0" i="0" u="none" strike="noStrike" cap="none" normalizeH="0" baseline="0" dirty="0" smtClean="0">
              <a:ln>
                <a:noFill/>
              </a:ln>
              <a:solidFill>
                <a:schemeClr val="tx1"/>
              </a:solidFill>
              <a:effectLst/>
              <a:latin typeface="Arial" pitchFamily="34" charset="0"/>
              <a:cs typeface="Arial" pitchFamily="34" charset="0"/>
            </a:endParaRPr>
          </a:p>
        </p:txBody>
      </p:sp>
    </p:spTree>
    <p:extLst>
      <p:ext uri="{BB962C8B-B14F-4D97-AF65-F5344CB8AC3E}">
        <p14:creationId xmlns="" xmlns:p14="http://schemas.microsoft.com/office/powerpoint/2010/main" val="403184111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Tela_Texto4_es.jpg"/>
          <p:cNvPicPr>
            <a:picLocks noChangeAspect="1"/>
          </p:cNvPicPr>
          <p:nvPr/>
        </p:nvPicPr>
        <p:blipFill>
          <a:blip r:embed="rId2">
            <a:extLst>
              <a:ext uri="{28A0092B-C50C-407E-A947-70E740481C1C}">
                <a14:useLocalDpi xmlns="" xmlns:a14="http://schemas.microsoft.com/office/drawing/2010/main" val="0"/>
              </a:ext>
            </a:extLst>
          </a:blip>
          <a:stretch>
            <a:fillRect/>
          </a:stretch>
        </p:blipFill>
        <p:spPr>
          <a:xfrm>
            <a:off x="0" y="0"/>
            <a:ext cx="9144000" cy="6858000"/>
          </a:xfrm>
          <a:prstGeom prst="rect">
            <a:avLst/>
          </a:prstGeom>
        </p:spPr>
      </p:pic>
      <p:sp>
        <p:nvSpPr>
          <p:cNvPr id="17409" name="Rectangle 1"/>
          <p:cNvSpPr>
            <a:spLocks noChangeArrowheads="1"/>
          </p:cNvSpPr>
          <p:nvPr/>
        </p:nvSpPr>
        <p:spPr bwMode="auto">
          <a:xfrm>
            <a:off x="2724726" y="2136668"/>
            <a:ext cx="6188365" cy="150810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s-ES" altLang="ko-KR" sz="2400" b="0" i="1" u="none" strike="noStrike" cap="none" normalizeH="0" baseline="0" dirty="0" smtClean="0">
                <a:ln>
                  <a:noFill/>
                </a:ln>
                <a:solidFill>
                  <a:srgbClr val="000000"/>
                </a:solidFill>
                <a:effectLst/>
                <a:latin typeface="Arial" pitchFamily="34" charset="0"/>
                <a:ea typeface="Batang" pitchFamily="18" charset="-127"/>
                <a:cs typeface="Arial" pitchFamily="34" charset="0"/>
              </a:rPr>
              <a:t>En tanto que llego, dedícate a la lectura pública de las Escrituras, y a enseñar</a:t>
            </a:r>
            <a:endParaRPr kumimoji="0" lang="pt-BR" altLang="ko-KR"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s-ES" altLang="ko-KR" sz="2400" b="0" i="1" u="none" strike="noStrike" cap="none" normalizeH="0" baseline="0" dirty="0" smtClean="0">
                <a:ln>
                  <a:noFill/>
                </a:ln>
                <a:solidFill>
                  <a:srgbClr val="000000"/>
                </a:solidFill>
                <a:effectLst/>
                <a:latin typeface="Arial" pitchFamily="34" charset="0"/>
                <a:ea typeface="Batang" pitchFamily="18" charset="-127"/>
                <a:cs typeface="Arial" pitchFamily="34" charset="0"/>
              </a:rPr>
              <a:t> y animar a los hermanos”</a:t>
            </a:r>
            <a:r>
              <a:rPr kumimoji="0" lang="es-ES" altLang="ko-KR" sz="2400" b="0" i="0" u="none" strike="noStrike" cap="none" normalizeH="0" baseline="0" dirty="0" smtClean="0">
                <a:ln>
                  <a:noFill/>
                </a:ln>
                <a:solidFill>
                  <a:srgbClr val="000000"/>
                </a:solidFill>
                <a:effectLst/>
                <a:latin typeface="Arial" pitchFamily="34" charset="0"/>
                <a:ea typeface="Batang" pitchFamily="18" charset="-127"/>
                <a:cs typeface="Arial" pitchFamily="34" charset="0"/>
              </a:rPr>
              <a:t> </a:t>
            </a:r>
            <a:endParaRPr kumimoji="0" lang="pt-BR" altLang="ko-KR"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s-ES" altLang="ko-KR" b="0" i="0" u="none" strike="noStrike" cap="none" normalizeH="0" baseline="0" dirty="0" smtClean="0">
                <a:ln>
                  <a:noFill/>
                </a:ln>
                <a:solidFill>
                  <a:srgbClr val="000000"/>
                </a:solidFill>
                <a:effectLst/>
                <a:latin typeface="Arial" pitchFamily="34" charset="0"/>
                <a:ea typeface="Batang" pitchFamily="18" charset="-127"/>
                <a:cs typeface="Arial" pitchFamily="34" charset="0"/>
              </a:rPr>
              <a:t>1 Timoteo 4:13 (NVI).</a:t>
            </a:r>
            <a:endParaRPr kumimoji="0" lang="es-ES" altLang="ko-KR" b="0" i="0" u="none" strike="noStrike" cap="none" normalizeH="0" baseline="0" dirty="0" smtClean="0">
              <a:ln>
                <a:noFill/>
              </a:ln>
              <a:solidFill>
                <a:schemeClr val="tx1"/>
              </a:solidFill>
              <a:effectLst/>
              <a:latin typeface="Arial" pitchFamily="34" charset="0"/>
              <a:cs typeface="Arial" pitchFamily="34" charset="0"/>
            </a:endParaRPr>
          </a:p>
        </p:txBody>
      </p:sp>
    </p:spTree>
    <p:extLst>
      <p:ext uri="{BB962C8B-B14F-4D97-AF65-F5344CB8AC3E}">
        <p14:creationId xmlns="" xmlns:p14="http://schemas.microsoft.com/office/powerpoint/2010/main" val="403184111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Tela_Texto4_es.jpg"/>
          <p:cNvPicPr>
            <a:picLocks noChangeAspect="1"/>
          </p:cNvPicPr>
          <p:nvPr/>
        </p:nvPicPr>
        <p:blipFill>
          <a:blip r:embed="rId2">
            <a:extLst>
              <a:ext uri="{28A0092B-C50C-407E-A947-70E740481C1C}">
                <a14:useLocalDpi xmlns="" xmlns:a14="http://schemas.microsoft.com/office/drawing/2010/main" val="0"/>
              </a:ext>
            </a:extLst>
          </a:blip>
          <a:stretch>
            <a:fillRect/>
          </a:stretch>
        </p:blipFill>
        <p:spPr>
          <a:xfrm>
            <a:off x="0" y="0"/>
            <a:ext cx="9144000" cy="6858000"/>
          </a:xfrm>
          <a:prstGeom prst="rect">
            <a:avLst/>
          </a:prstGeom>
        </p:spPr>
      </p:pic>
      <p:sp>
        <p:nvSpPr>
          <p:cNvPr id="3" name="Retângulo 2"/>
          <p:cNvSpPr/>
          <p:nvPr/>
        </p:nvSpPr>
        <p:spPr>
          <a:xfrm>
            <a:off x="2937164" y="2364509"/>
            <a:ext cx="5855854" cy="1200329"/>
          </a:xfrm>
          <a:prstGeom prst="rect">
            <a:avLst/>
          </a:prstGeom>
        </p:spPr>
        <p:txBody>
          <a:bodyPr wrap="square">
            <a:spAutoFit/>
          </a:bodyPr>
          <a:lstStyle/>
          <a:p>
            <a:r>
              <a:rPr lang="es-ES" sz="2400" dirty="0" smtClean="0">
                <a:latin typeface="Arial" pitchFamily="34" charset="0"/>
                <a:cs typeface="Arial" pitchFamily="34" charset="0"/>
              </a:rPr>
              <a:t> Los supervisores deben asegurarse que sus aspirantes sepan cómo tener éxito en hacer llamados para decisiones.</a:t>
            </a:r>
            <a:endParaRPr lang="pt-BR" sz="2400" dirty="0">
              <a:latin typeface="Arial" pitchFamily="34" charset="0"/>
              <a:cs typeface="Arial" pitchFamily="34" charset="0"/>
            </a:endParaRPr>
          </a:p>
        </p:txBody>
      </p:sp>
    </p:spTree>
    <p:extLst>
      <p:ext uri="{BB962C8B-B14F-4D97-AF65-F5344CB8AC3E}">
        <p14:creationId xmlns="" xmlns:p14="http://schemas.microsoft.com/office/powerpoint/2010/main" val="403184111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Tela_Texto4_es.jpg"/>
          <p:cNvPicPr>
            <a:picLocks noChangeAspect="1"/>
          </p:cNvPicPr>
          <p:nvPr/>
        </p:nvPicPr>
        <p:blipFill>
          <a:blip r:embed="rId2">
            <a:extLst>
              <a:ext uri="{28A0092B-C50C-407E-A947-70E740481C1C}">
                <a14:useLocalDpi xmlns="" xmlns:a14="http://schemas.microsoft.com/office/drawing/2010/main" val="0"/>
              </a:ext>
            </a:extLst>
          </a:blip>
          <a:stretch>
            <a:fillRect/>
          </a:stretch>
        </p:blipFill>
        <p:spPr>
          <a:xfrm>
            <a:off x="0" y="0"/>
            <a:ext cx="9144000" cy="6858000"/>
          </a:xfrm>
          <a:prstGeom prst="rect">
            <a:avLst/>
          </a:prstGeom>
        </p:spPr>
      </p:pic>
      <p:sp>
        <p:nvSpPr>
          <p:cNvPr id="14337" name="Rectangle 1"/>
          <p:cNvSpPr>
            <a:spLocks noChangeArrowheads="1"/>
          </p:cNvSpPr>
          <p:nvPr/>
        </p:nvSpPr>
        <p:spPr bwMode="auto">
          <a:xfrm>
            <a:off x="2789383" y="1542546"/>
            <a:ext cx="5920508" cy="304698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s-ES" altLang="ko-KR" sz="2400" b="0" i="0" u="none" strike="noStrike" cap="none" normalizeH="0" baseline="0" dirty="0" smtClean="0">
                <a:ln>
                  <a:noFill/>
                </a:ln>
                <a:solidFill>
                  <a:schemeClr val="tx1"/>
                </a:solidFill>
                <a:effectLst/>
                <a:latin typeface="Arial" pitchFamily="34" charset="0"/>
                <a:ea typeface="Batang" pitchFamily="18" charset="-127"/>
                <a:cs typeface="Arial" pitchFamily="34" charset="0"/>
              </a:rPr>
              <a:t>Los llamados públicos en el culto de la iglesia y en la reunión de evangelismo deberían ser modelados. El ideal es que los llamados para la decisión en un curso bíblico, en clases bautismales, durante el estudio de la Biblia, en la visita a las casas </a:t>
            </a:r>
            <a:r>
              <a:rPr kumimoji="0" lang="es-ES" altLang="ko-KR" sz="2400" b="1" i="0" u="none" strike="noStrike" cap="none" normalizeH="0" baseline="0" dirty="0" smtClean="0">
                <a:ln>
                  <a:noFill/>
                </a:ln>
                <a:solidFill>
                  <a:schemeClr val="tx1"/>
                </a:solidFill>
                <a:effectLst/>
                <a:latin typeface="Arial" pitchFamily="34" charset="0"/>
                <a:ea typeface="Batang" pitchFamily="18" charset="-127"/>
                <a:cs typeface="Arial" pitchFamily="34" charset="0"/>
              </a:rPr>
              <a:t>sean demostrados por el supervisor</a:t>
            </a:r>
            <a:r>
              <a:rPr kumimoji="0" lang="es-ES" altLang="ko-KR" sz="2400" b="0" i="0" u="none" strike="noStrike" cap="none" normalizeH="0" baseline="0" dirty="0" smtClean="0">
                <a:ln>
                  <a:noFill/>
                </a:ln>
                <a:solidFill>
                  <a:schemeClr val="tx1"/>
                </a:solidFill>
                <a:effectLst/>
                <a:latin typeface="Arial" pitchFamily="34" charset="0"/>
                <a:ea typeface="Batang" pitchFamily="18" charset="-127"/>
                <a:cs typeface="Arial" pitchFamily="34" charset="0"/>
              </a:rPr>
              <a:t>.</a:t>
            </a:r>
            <a:endParaRPr kumimoji="0" lang="es-ES" altLang="ko-KR" sz="2400" b="0" i="0" u="none" strike="noStrike" cap="none" normalizeH="0" baseline="0" dirty="0" smtClean="0">
              <a:ln>
                <a:noFill/>
              </a:ln>
              <a:solidFill>
                <a:schemeClr val="tx1"/>
              </a:solidFill>
              <a:effectLst/>
              <a:latin typeface="Arial" pitchFamily="34" charset="0"/>
              <a:cs typeface="Arial" pitchFamily="34" charset="0"/>
            </a:endParaRPr>
          </a:p>
        </p:txBody>
      </p:sp>
    </p:spTree>
    <p:extLst>
      <p:ext uri="{BB962C8B-B14F-4D97-AF65-F5344CB8AC3E}">
        <p14:creationId xmlns="" xmlns:p14="http://schemas.microsoft.com/office/powerpoint/2010/main" val="403184111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Tela_Texto4_es.jpg"/>
          <p:cNvPicPr>
            <a:picLocks noChangeAspect="1"/>
          </p:cNvPicPr>
          <p:nvPr/>
        </p:nvPicPr>
        <p:blipFill>
          <a:blip r:embed="rId2">
            <a:extLst>
              <a:ext uri="{28A0092B-C50C-407E-A947-70E740481C1C}">
                <a14:useLocalDpi xmlns="" xmlns:a14="http://schemas.microsoft.com/office/drawing/2010/main" val="0"/>
              </a:ext>
            </a:extLst>
          </a:blip>
          <a:stretch>
            <a:fillRect/>
          </a:stretch>
        </p:blipFill>
        <p:spPr>
          <a:xfrm>
            <a:off x="0" y="0"/>
            <a:ext cx="9144000" cy="6858000"/>
          </a:xfrm>
          <a:prstGeom prst="rect">
            <a:avLst/>
          </a:prstGeom>
        </p:spPr>
      </p:pic>
      <p:sp>
        <p:nvSpPr>
          <p:cNvPr id="3" name="Retângulo 2"/>
          <p:cNvSpPr/>
          <p:nvPr/>
        </p:nvSpPr>
        <p:spPr>
          <a:xfrm>
            <a:off x="4007431" y="2659559"/>
            <a:ext cx="3621504" cy="584775"/>
          </a:xfrm>
          <a:prstGeom prst="rect">
            <a:avLst/>
          </a:prstGeom>
        </p:spPr>
        <p:txBody>
          <a:bodyPr wrap="none">
            <a:spAutoFit/>
          </a:bodyPr>
          <a:lstStyle/>
          <a:p>
            <a:r>
              <a:rPr lang="es-ES" sz="3200" b="1" dirty="0" smtClean="0">
                <a:latin typeface="Arial" pitchFamily="34" charset="0"/>
                <a:cs typeface="Arial" pitchFamily="34" charset="0"/>
              </a:rPr>
              <a:t>Estudios Bíblicos</a:t>
            </a:r>
            <a:endParaRPr lang="pt-BR" sz="3200" dirty="0">
              <a:latin typeface="Arial" pitchFamily="34" charset="0"/>
              <a:cs typeface="Arial" pitchFamily="34" charset="0"/>
            </a:endParaRPr>
          </a:p>
        </p:txBody>
      </p:sp>
    </p:spTree>
    <p:extLst>
      <p:ext uri="{BB962C8B-B14F-4D97-AF65-F5344CB8AC3E}">
        <p14:creationId xmlns="" xmlns:p14="http://schemas.microsoft.com/office/powerpoint/2010/main" val="403184111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Tela_Texto4_es.jpg"/>
          <p:cNvPicPr>
            <a:picLocks noChangeAspect="1"/>
          </p:cNvPicPr>
          <p:nvPr/>
        </p:nvPicPr>
        <p:blipFill>
          <a:blip r:embed="rId2">
            <a:extLst>
              <a:ext uri="{28A0092B-C50C-407E-A947-70E740481C1C}">
                <a14:useLocalDpi xmlns="" xmlns:a14="http://schemas.microsoft.com/office/drawing/2010/main" val="0"/>
              </a:ext>
            </a:extLst>
          </a:blip>
          <a:stretch>
            <a:fillRect/>
          </a:stretch>
        </p:blipFill>
        <p:spPr>
          <a:xfrm>
            <a:off x="0" y="0"/>
            <a:ext cx="9144000" cy="6858000"/>
          </a:xfrm>
          <a:prstGeom prst="rect">
            <a:avLst/>
          </a:prstGeom>
        </p:spPr>
      </p:pic>
      <p:sp>
        <p:nvSpPr>
          <p:cNvPr id="12289" name="Rectangle 1"/>
          <p:cNvSpPr>
            <a:spLocks noChangeArrowheads="1"/>
          </p:cNvSpPr>
          <p:nvPr/>
        </p:nvSpPr>
        <p:spPr bwMode="auto">
          <a:xfrm>
            <a:off x="2835564" y="1780631"/>
            <a:ext cx="6068291" cy="193899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s-ES" altLang="ko-KR" sz="2400" b="0" i="0" u="none" strike="noStrike" cap="none" normalizeH="0" baseline="0" dirty="0" smtClean="0">
                <a:ln>
                  <a:noFill/>
                </a:ln>
                <a:solidFill>
                  <a:schemeClr val="tx1"/>
                </a:solidFill>
                <a:effectLst/>
                <a:latin typeface="Arial" pitchFamily="34" charset="0"/>
                <a:ea typeface="Batang" pitchFamily="18" charset="-127"/>
                <a:cs typeface="Arial" pitchFamily="34" charset="0"/>
              </a:rPr>
              <a:t>El supervisor debería asegurarse que el aspirante sea capaz de observar y de participar en una amplia gama de métodos para conseguir nuevos estudios bíblicos, como  por ejemplo:</a:t>
            </a:r>
            <a:endParaRPr kumimoji="0" lang="es-ES" altLang="ko-KR" sz="2400" b="0" i="0" u="none" strike="noStrike" cap="none" normalizeH="0" baseline="0" dirty="0" smtClean="0">
              <a:ln>
                <a:noFill/>
              </a:ln>
              <a:solidFill>
                <a:schemeClr val="tx1"/>
              </a:solidFill>
              <a:effectLst/>
              <a:latin typeface="Arial" pitchFamily="34" charset="0"/>
              <a:cs typeface="Arial" pitchFamily="34" charset="0"/>
            </a:endParaRPr>
          </a:p>
        </p:txBody>
      </p:sp>
    </p:spTree>
    <p:extLst>
      <p:ext uri="{BB962C8B-B14F-4D97-AF65-F5344CB8AC3E}">
        <p14:creationId xmlns="" xmlns:p14="http://schemas.microsoft.com/office/powerpoint/2010/main" val="403184111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Tela_Texto4_es.jpg"/>
          <p:cNvPicPr>
            <a:picLocks noChangeAspect="1"/>
          </p:cNvPicPr>
          <p:nvPr/>
        </p:nvPicPr>
        <p:blipFill>
          <a:blip r:embed="rId2">
            <a:extLst>
              <a:ext uri="{28A0092B-C50C-407E-A947-70E740481C1C}">
                <a14:useLocalDpi xmlns="" xmlns:a14="http://schemas.microsoft.com/office/drawing/2010/main" val="0"/>
              </a:ext>
            </a:extLst>
          </a:blip>
          <a:stretch>
            <a:fillRect/>
          </a:stretch>
        </p:blipFill>
        <p:spPr>
          <a:xfrm>
            <a:off x="0" y="0"/>
            <a:ext cx="9144000" cy="6858000"/>
          </a:xfrm>
          <a:prstGeom prst="rect">
            <a:avLst/>
          </a:prstGeom>
        </p:spPr>
      </p:pic>
      <p:sp>
        <p:nvSpPr>
          <p:cNvPr id="11265" name="Rectangle 1"/>
          <p:cNvSpPr>
            <a:spLocks noChangeArrowheads="1"/>
          </p:cNvSpPr>
          <p:nvPr/>
        </p:nvSpPr>
        <p:spPr bwMode="auto">
          <a:xfrm>
            <a:off x="3232727" y="1002046"/>
            <a:ext cx="5615709" cy="403187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457200" marR="0" lvl="0" indent="-457200" algn="l" defTabSz="914400" rtl="0" eaLnBrk="1" fontAlgn="base" latinLnBrk="0" hangingPunct="1">
              <a:lnSpc>
                <a:spcPct val="100000"/>
              </a:lnSpc>
              <a:spcBef>
                <a:spcPct val="0"/>
              </a:spcBef>
              <a:spcAft>
                <a:spcPct val="0"/>
              </a:spcAft>
              <a:buClrTx/>
              <a:buSzTx/>
              <a:buFont typeface="+mj-lt"/>
              <a:buAutoNum type="arabicPeriod"/>
              <a:tabLst/>
            </a:pPr>
            <a:r>
              <a:rPr kumimoji="0" lang="es-ES" altLang="ko-KR" sz="2100" b="0" i="0" u="none" strike="noStrike" cap="none" normalizeH="0" baseline="0" dirty="0" smtClean="0">
                <a:ln>
                  <a:noFill/>
                </a:ln>
                <a:solidFill>
                  <a:schemeClr val="tx1"/>
                </a:solidFill>
                <a:effectLst/>
                <a:latin typeface="Arial" pitchFamily="34" charset="0"/>
                <a:ea typeface="Batang" pitchFamily="18" charset="-127"/>
                <a:cs typeface="Arial" pitchFamily="34" charset="0"/>
              </a:rPr>
              <a:t>Grupos pequeños – Frentes misioneros.</a:t>
            </a:r>
          </a:p>
          <a:p>
            <a:pPr marL="457200" marR="0" lvl="0" indent="-457200" algn="l" defTabSz="914400" rtl="0" eaLnBrk="1" fontAlgn="base" latinLnBrk="0" hangingPunct="1">
              <a:lnSpc>
                <a:spcPct val="100000"/>
              </a:lnSpc>
              <a:spcBef>
                <a:spcPct val="0"/>
              </a:spcBef>
              <a:spcAft>
                <a:spcPct val="0"/>
              </a:spcAft>
              <a:buClrTx/>
              <a:buSzTx/>
              <a:buFont typeface="+mj-lt"/>
              <a:buAutoNum type="arabicPeriod"/>
              <a:tabLst/>
            </a:pPr>
            <a:endParaRPr kumimoji="0" lang="es-ES" altLang="ko-KR" sz="2100" b="0" i="0" u="none" strike="noStrike" cap="none" normalizeH="0" baseline="0" dirty="0" smtClean="0">
              <a:ln>
                <a:noFill/>
              </a:ln>
              <a:solidFill>
                <a:schemeClr val="tx1"/>
              </a:solidFill>
              <a:effectLst/>
              <a:latin typeface="Arial" pitchFamily="34" charset="0"/>
              <a:ea typeface="Batang" pitchFamily="18" charset="-127"/>
              <a:cs typeface="Arial" pitchFamily="34" charset="0"/>
            </a:endParaRPr>
          </a:p>
          <a:p>
            <a:pPr marL="457200" marR="0" lvl="0" indent="-457200" algn="l" defTabSz="914400" rtl="0" eaLnBrk="1" fontAlgn="base" latinLnBrk="0" hangingPunct="1">
              <a:lnSpc>
                <a:spcPct val="100000"/>
              </a:lnSpc>
              <a:spcBef>
                <a:spcPct val="0"/>
              </a:spcBef>
              <a:spcAft>
                <a:spcPct val="0"/>
              </a:spcAft>
              <a:buClrTx/>
              <a:buSzTx/>
              <a:buFont typeface="+mj-lt"/>
              <a:buAutoNum type="arabicPeriod"/>
              <a:tabLst/>
            </a:pPr>
            <a:endParaRPr kumimoji="0" lang="pt-BR" altLang="ko-KR" sz="500" b="0" i="0" u="none" strike="noStrike" cap="none" normalizeH="0" baseline="0" dirty="0" smtClean="0">
              <a:ln>
                <a:noFill/>
              </a:ln>
              <a:solidFill>
                <a:schemeClr val="tx1"/>
              </a:solidFill>
              <a:effectLst/>
              <a:latin typeface="Arial" pitchFamily="34" charset="0"/>
              <a:cs typeface="Arial" pitchFamily="34" charset="0"/>
            </a:endParaRPr>
          </a:p>
          <a:p>
            <a:pPr marL="457200" marR="0" lvl="0" indent="-457200" algn="l" defTabSz="914400" rtl="0" eaLnBrk="0" fontAlgn="base" latinLnBrk="0" hangingPunct="0">
              <a:lnSpc>
                <a:spcPct val="100000"/>
              </a:lnSpc>
              <a:spcBef>
                <a:spcPct val="0"/>
              </a:spcBef>
              <a:spcAft>
                <a:spcPct val="0"/>
              </a:spcAft>
              <a:buClrTx/>
              <a:buSzTx/>
              <a:buFont typeface="+mj-lt"/>
              <a:buAutoNum type="arabicPeriod"/>
              <a:tabLst/>
            </a:pPr>
            <a:r>
              <a:rPr kumimoji="0" lang="es-ES" altLang="ko-KR" sz="2100" b="0" i="0" u="none" strike="noStrike" cap="none" normalizeH="0" baseline="0" dirty="0" smtClean="0">
                <a:ln>
                  <a:noFill/>
                </a:ln>
                <a:solidFill>
                  <a:schemeClr val="tx1"/>
                </a:solidFill>
                <a:effectLst/>
                <a:latin typeface="Arial" pitchFamily="34" charset="0"/>
                <a:ea typeface="Batang" pitchFamily="18" charset="-127"/>
                <a:cs typeface="Arial" pitchFamily="34" charset="0"/>
              </a:rPr>
              <a:t>Visitación evangélica.</a:t>
            </a:r>
          </a:p>
          <a:p>
            <a:pPr marL="457200" marR="0" lvl="0" indent="-457200" algn="l" defTabSz="914400" rtl="0" eaLnBrk="0" fontAlgn="base" latinLnBrk="0" hangingPunct="0">
              <a:lnSpc>
                <a:spcPct val="100000"/>
              </a:lnSpc>
              <a:spcBef>
                <a:spcPct val="0"/>
              </a:spcBef>
              <a:spcAft>
                <a:spcPct val="0"/>
              </a:spcAft>
              <a:buClrTx/>
              <a:buSzTx/>
              <a:buFont typeface="+mj-lt"/>
              <a:buAutoNum type="arabicPeriod"/>
              <a:tabLst/>
            </a:pPr>
            <a:endParaRPr kumimoji="0" lang="es-ES" altLang="ko-KR" sz="2100" b="0" i="0" u="none" strike="noStrike" cap="none" normalizeH="0" baseline="0" dirty="0" smtClean="0">
              <a:ln>
                <a:noFill/>
              </a:ln>
              <a:solidFill>
                <a:schemeClr val="tx1"/>
              </a:solidFill>
              <a:effectLst/>
              <a:latin typeface="Arial" pitchFamily="34" charset="0"/>
              <a:ea typeface="Batang" pitchFamily="18" charset="-127"/>
              <a:cs typeface="Arial" pitchFamily="34" charset="0"/>
            </a:endParaRPr>
          </a:p>
          <a:p>
            <a:pPr marL="457200" marR="0" lvl="0" indent="-457200" algn="l" defTabSz="914400" rtl="0" eaLnBrk="0" fontAlgn="base" latinLnBrk="0" hangingPunct="0">
              <a:lnSpc>
                <a:spcPct val="100000"/>
              </a:lnSpc>
              <a:spcBef>
                <a:spcPct val="0"/>
              </a:spcBef>
              <a:spcAft>
                <a:spcPct val="0"/>
              </a:spcAft>
              <a:buClrTx/>
              <a:buSzTx/>
              <a:buFont typeface="+mj-lt"/>
              <a:buAutoNum type="arabicPeriod"/>
              <a:tabLst/>
            </a:pPr>
            <a:endParaRPr kumimoji="0" lang="pt-BR" altLang="ko-KR" sz="500" b="0" i="0" u="none" strike="noStrike" cap="none" normalizeH="0" baseline="0" dirty="0" smtClean="0">
              <a:ln>
                <a:noFill/>
              </a:ln>
              <a:solidFill>
                <a:schemeClr val="tx1"/>
              </a:solidFill>
              <a:effectLst/>
              <a:latin typeface="Arial" pitchFamily="34" charset="0"/>
              <a:cs typeface="Arial" pitchFamily="34" charset="0"/>
            </a:endParaRPr>
          </a:p>
          <a:p>
            <a:pPr marL="457200" marR="0" lvl="0" indent="-457200" algn="l" defTabSz="914400" rtl="0" eaLnBrk="0" fontAlgn="base" latinLnBrk="0" hangingPunct="0">
              <a:lnSpc>
                <a:spcPct val="100000"/>
              </a:lnSpc>
              <a:spcBef>
                <a:spcPct val="0"/>
              </a:spcBef>
              <a:spcAft>
                <a:spcPct val="0"/>
              </a:spcAft>
              <a:buClrTx/>
              <a:buSzTx/>
              <a:buFont typeface="+mj-lt"/>
              <a:buAutoNum type="arabicPeriod"/>
              <a:tabLst/>
            </a:pPr>
            <a:r>
              <a:rPr kumimoji="0" lang="es-ES" altLang="ko-KR" sz="2100" b="0" i="0" u="none" strike="noStrike" cap="none" normalizeH="0" baseline="0" dirty="0" smtClean="0">
                <a:ln>
                  <a:noFill/>
                </a:ln>
                <a:solidFill>
                  <a:schemeClr val="tx1"/>
                </a:solidFill>
                <a:effectLst/>
                <a:latin typeface="Arial" pitchFamily="34" charset="0"/>
                <a:ea typeface="Batang" pitchFamily="18" charset="-127"/>
                <a:cs typeface="Arial" pitchFamily="34" charset="0"/>
              </a:rPr>
              <a:t>Nombres enviados a programas de medios de comunicación.</a:t>
            </a:r>
          </a:p>
          <a:p>
            <a:pPr marL="457200" marR="0" lvl="0" indent="-457200" algn="l" defTabSz="914400" rtl="0" eaLnBrk="0" fontAlgn="base" latinLnBrk="0" hangingPunct="0">
              <a:lnSpc>
                <a:spcPct val="100000"/>
              </a:lnSpc>
              <a:spcBef>
                <a:spcPct val="0"/>
              </a:spcBef>
              <a:spcAft>
                <a:spcPct val="0"/>
              </a:spcAft>
              <a:buClrTx/>
              <a:buSzTx/>
              <a:buFont typeface="+mj-lt"/>
              <a:buAutoNum type="arabicPeriod"/>
              <a:tabLst/>
            </a:pPr>
            <a:endParaRPr kumimoji="0" lang="es-ES" altLang="ko-KR" sz="2100" b="0" i="0" u="none" strike="noStrike" cap="none" normalizeH="0" baseline="0" dirty="0" smtClean="0">
              <a:ln>
                <a:noFill/>
              </a:ln>
              <a:solidFill>
                <a:schemeClr val="tx1"/>
              </a:solidFill>
              <a:effectLst/>
              <a:latin typeface="Arial" pitchFamily="34" charset="0"/>
              <a:ea typeface="Batang" pitchFamily="18" charset="-127"/>
              <a:cs typeface="Arial" pitchFamily="34" charset="0"/>
            </a:endParaRPr>
          </a:p>
          <a:p>
            <a:pPr marL="457200" marR="0" lvl="0" indent="-457200" algn="l" defTabSz="914400" rtl="0" eaLnBrk="0" fontAlgn="base" latinLnBrk="0" hangingPunct="0">
              <a:lnSpc>
                <a:spcPct val="100000"/>
              </a:lnSpc>
              <a:spcBef>
                <a:spcPct val="0"/>
              </a:spcBef>
              <a:spcAft>
                <a:spcPct val="0"/>
              </a:spcAft>
              <a:buClrTx/>
              <a:buSzTx/>
              <a:buFont typeface="+mj-lt"/>
              <a:buAutoNum type="arabicPeriod"/>
              <a:tabLst/>
            </a:pPr>
            <a:endParaRPr kumimoji="0" lang="pt-BR" altLang="ko-KR" sz="500" b="0" i="0" u="none" strike="noStrike" cap="none" normalizeH="0" baseline="0" dirty="0" smtClean="0">
              <a:ln>
                <a:noFill/>
              </a:ln>
              <a:solidFill>
                <a:schemeClr val="tx1"/>
              </a:solidFill>
              <a:effectLst/>
              <a:latin typeface="Arial" pitchFamily="34" charset="0"/>
              <a:cs typeface="Arial" pitchFamily="34" charset="0"/>
            </a:endParaRPr>
          </a:p>
          <a:p>
            <a:pPr marL="457200" marR="0" lvl="0" indent="-457200" algn="l" defTabSz="914400" rtl="0" eaLnBrk="0" fontAlgn="base" latinLnBrk="0" hangingPunct="0">
              <a:lnSpc>
                <a:spcPct val="100000"/>
              </a:lnSpc>
              <a:spcBef>
                <a:spcPct val="0"/>
              </a:spcBef>
              <a:spcAft>
                <a:spcPct val="0"/>
              </a:spcAft>
              <a:buClrTx/>
              <a:buSzTx/>
              <a:buFont typeface="+mj-lt"/>
              <a:buAutoNum type="arabicPeriod"/>
              <a:tabLst/>
            </a:pPr>
            <a:r>
              <a:rPr kumimoji="0" lang="es-ES" altLang="ko-KR" sz="2100" b="0" i="0" u="none" strike="noStrike" cap="none" normalizeH="0" baseline="0" dirty="0" smtClean="0">
                <a:ln>
                  <a:noFill/>
                </a:ln>
                <a:solidFill>
                  <a:schemeClr val="tx1"/>
                </a:solidFill>
                <a:effectLst/>
                <a:latin typeface="Arial" pitchFamily="34" charset="0"/>
                <a:ea typeface="Batang" pitchFamily="18" charset="-127"/>
                <a:cs typeface="Arial" pitchFamily="34" charset="0"/>
              </a:rPr>
              <a:t>Nombres entregados por miembros de iglesia.</a:t>
            </a:r>
          </a:p>
          <a:p>
            <a:pPr marL="457200" marR="0" lvl="0" indent="-457200" algn="l" defTabSz="914400" rtl="0" eaLnBrk="0" fontAlgn="base" latinLnBrk="0" hangingPunct="0">
              <a:lnSpc>
                <a:spcPct val="100000"/>
              </a:lnSpc>
              <a:spcBef>
                <a:spcPct val="0"/>
              </a:spcBef>
              <a:spcAft>
                <a:spcPct val="0"/>
              </a:spcAft>
              <a:buClrTx/>
              <a:buSzTx/>
              <a:buFont typeface="+mj-lt"/>
              <a:buAutoNum type="arabicPeriod"/>
              <a:tabLst/>
            </a:pPr>
            <a:endParaRPr kumimoji="0" lang="es-ES" altLang="ko-KR" sz="2100" b="0" i="0" u="none" strike="noStrike" cap="none" normalizeH="0" baseline="0" dirty="0" smtClean="0">
              <a:ln>
                <a:noFill/>
              </a:ln>
              <a:solidFill>
                <a:schemeClr val="tx1"/>
              </a:solidFill>
              <a:effectLst/>
              <a:latin typeface="Arial" pitchFamily="34" charset="0"/>
              <a:ea typeface="Batang" pitchFamily="18" charset="-127"/>
              <a:cs typeface="Arial" pitchFamily="34" charset="0"/>
            </a:endParaRPr>
          </a:p>
          <a:p>
            <a:pPr marL="457200" marR="0" lvl="0" indent="-457200" algn="l" defTabSz="914400" rtl="0" eaLnBrk="0" fontAlgn="base" latinLnBrk="0" hangingPunct="0">
              <a:lnSpc>
                <a:spcPct val="100000"/>
              </a:lnSpc>
              <a:spcBef>
                <a:spcPct val="0"/>
              </a:spcBef>
              <a:spcAft>
                <a:spcPct val="0"/>
              </a:spcAft>
              <a:buClrTx/>
              <a:buSzTx/>
              <a:buFont typeface="+mj-lt"/>
              <a:buAutoNum type="arabicPeriod"/>
              <a:tabLst/>
            </a:pPr>
            <a:endParaRPr kumimoji="0" lang="pt-BR" altLang="ko-KR" sz="500" b="0" i="0" u="none" strike="noStrike" cap="none" normalizeH="0" baseline="0" dirty="0" smtClean="0">
              <a:ln>
                <a:noFill/>
              </a:ln>
              <a:solidFill>
                <a:schemeClr val="tx1"/>
              </a:solidFill>
              <a:effectLst/>
              <a:latin typeface="Arial" pitchFamily="34" charset="0"/>
              <a:cs typeface="Arial" pitchFamily="34" charset="0"/>
            </a:endParaRPr>
          </a:p>
          <a:p>
            <a:pPr marL="457200" marR="0" lvl="0" indent="-457200" algn="l" defTabSz="914400" rtl="0" eaLnBrk="0" fontAlgn="base" latinLnBrk="0" hangingPunct="0">
              <a:lnSpc>
                <a:spcPct val="100000"/>
              </a:lnSpc>
              <a:spcBef>
                <a:spcPct val="0"/>
              </a:spcBef>
              <a:spcAft>
                <a:spcPct val="0"/>
              </a:spcAft>
              <a:buClrTx/>
              <a:buSzTx/>
              <a:buFont typeface="+mj-lt"/>
              <a:buAutoNum type="arabicPeriod"/>
              <a:tabLst/>
            </a:pPr>
            <a:r>
              <a:rPr kumimoji="0" lang="es-ES" altLang="ko-KR" sz="2100" b="0" i="0" u="none" strike="noStrike" cap="none" normalizeH="0" baseline="0" dirty="0" smtClean="0">
                <a:ln>
                  <a:noFill/>
                </a:ln>
                <a:solidFill>
                  <a:schemeClr val="tx1"/>
                </a:solidFill>
                <a:effectLst/>
                <a:latin typeface="Arial" pitchFamily="34" charset="0"/>
                <a:ea typeface="Batang" pitchFamily="18" charset="-127"/>
                <a:cs typeface="Arial" pitchFamily="34" charset="0"/>
              </a:rPr>
              <a:t>Contactos de evangelismo público.</a:t>
            </a:r>
          </a:p>
          <a:p>
            <a:pPr marL="457200" marR="0" lvl="0" indent="-457200" algn="l" defTabSz="914400" rtl="0" eaLnBrk="0" fontAlgn="base" latinLnBrk="0" hangingPunct="0">
              <a:lnSpc>
                <a:spcPct val="100000"/>
              </a:lnSpc>
              <a:spcBef>
                <a:spcPct val="0"/>
              </a:spcBef>
              <a:spcAft>
                <a:spcPct val="0"/>
              </a:spcAft>
              <a:buClrTx/>
              <a:buSzTx/>
              <a:buFont typeface="+mj-lt"/>
              <a:buAutoNum type="arabicPeriod"/>
              <a:tabLst/>
            </a:pPr>
            <a:endParaRPr kumimoji="0" lang="pt-BR" altLang="ko-KR" sz="500" b="0" i="0" u="none" strike="noStrike" cap="none" normalizeH="0" baseline="0" dirty="0" smtClean="0">
              <a:ln>
                <a:noFill/>
              </a:ln>
              <a:solidFill>
                <a:schemeClr val="tx1"/>
              </a:solidFill>
              <a:effectLst/>
              <a:latin typeface="Arial" pitchFamily="34" charset="0"/>
              <a:cs typeface="Arial" pitchFamily="34" charset="0"/>
            </a:endParaRPr>
          </a:p>
        </p:txBody>
      </p:sp>
    </p:spTree>
    <p:extLst>
      <p:ext uri="{BB962C8B-B14F-4D97-AF65-F5344CB8AC3E}">
        <p14:creationId xmlns="" xmlns:p14="http://schemas.microsoft.com/office/powerpoint/2010/main" val="403184111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Tela_Texto4_es.jpg"/>
          <p:cNvPicPr>
            <a:picLocks noChangeAspect="1"/>
          </p:cNvPicPr>
          <p:nvPr/>
        </p:nvPicPr>
        <p:blipFill>
          <a:blip r:embed="rId2">
            <a:extLst>
              <a:ext uri="{28A0092B-C50C-407E-A947-70E740481C1C}">
                <a14:useLocalDpi xmlns="" xmlns:a14="http://schemas.microsoft.com/office/drawing/2010/main" val="0"/>
              </a:ext>
            </a:extLst>
          </a:blip>
          <a:stretch>
            <a:fillRect/>
          </a:stretch>
        </p:blipFill>
        <p:spPr>
          <a:xfrm>
            <a:off x="0" y="0"/>
            <a:ext cx="9144000" cy="6858000"/>
          </a:xfrm>
          <a:prstGeom prst="rect">
            <a:avLst/>
          </a:prstGeom>
        </p:spPr>
      </p:pic>
      <p:sp>
        <p:nvSpPr>
          <p:cNvPr id="11265" name="Rectangle 1"/>
          <p:cNvSpPr>
            <a:spLocks noChangeArrowheads="1"/>
          </p:cNvSpPr>
          <p:nvPr/>
        </p:nvSpPr>
        <p:spPr bwMode="auto">
          <a:xfrm>
            <a:off x="3232727" y="755826"/>
            <a:ext cx="5615709" cy="452431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457200" marR="0" lvl="0" indent="-457200" algn="l" defTabSz="914400" rtl="0" eaLnBrk="0" fontAlgn="base" latinLnBrk="0" hangingPunct="0">
              <a:lnSpc>
                <a:spcPct val="100000"/>
              </a:lnSpc>
              <a:spcBef>
                <a:spcPct val="0"/>
              </a:spcBef>
              <a:spcAft>
                <a:spcPct val="0"/>
              </a:spcAft>
              <a:buClrTx/>
              <a:buSzTx/>
              <a:buFont typeface="+mj-lt"/>
              <a:buAutoNum type="arabicPeriod"/>
              <a:tabLst/>
            </a:pPr>
            <a:endParaRPr kumimoji="0" lang="pt-BR" altLang="ko-KR" sz="500" b="0" i="0" u="none" strike="noStrike" cap="none" normalizeH="0" baseline="0" dirty="0" smtClean="0">
              <a:ln>
                <a:noFill/>
              </a:ln>
              <a:solidFill>
                <a:schemeClr val="tx1"/>
              </a:solidFill>
              <a:effectLst/>
              <a:latin typeface="Arial" pitchFamily="34" charset="0"/>
              <a:cs typeface="Arial" pitchFamily="34" charset="0"/>
            </a:endParaRPr>
          </a:p>
          <a:p>
            <a:pPr marL="457200" marR="0" lvl="0" indent="-457200" algn="l" defTabSz="914400" rtl="0" eaLnBrk="0" fontAlgn="base" latinLnBrk="0" hangingPunct="0">
              <a:lnSpc>
                <a:spcPct val="100000"/>
              </a:lnSpc>
              <a:spcBef>
                <a:spcPct val="0"/>
              </a:spcBef>
              <a:spcAft>
                <a:spcPct val="0"/>
              </a:spcAft>
              <a:buClrTx/>
              <a:buSzTx/>
              <a:buFont typeface="+mj-lt"/>
              <a:buAutoNum type="arabicPeriod" startAt="6"/>
              <a:tabLst/>
            </a:pPr>
            <a:r>
              <a:rPr kumimoji="0" lang="es-ES" altLang="ko-KR" sz="2100" b="0" i="0" u="none" strike="noStrike" cap="none" normalizeH="0" baseline="0" dirty="0" smtClean="0">
                <a:ln>
                  <a:noFill/>
                </a:ln>
                <a:solidFill>
                  <a:schemeClr val="tx1"/>
                </a:solidFill>
                <a:effectLst/>
                <a:latin typeface="Arial" pitchFamily="34" charset="0"/>
                <a:ea typeface="Batang" pitchFamily="18" charset="-127"/>
                <a:cs typeface="Arial" pitchFamily="34" charset="0"/>
              </a:rPr>
              <a:t>Contactos de seminario de evangelismo.</a:t>
            </a:r>
          </a:p>
          <a:p>
            <a:pPr marL="457200" marR="0" lvl="0" indent="-457200" algn="l" defTabSz="914400" rtl="0" eaLnBrk="0" fontAlgn="base" latinLnBrk="0" hangingPunct="0">
              <a:lnSpc>
                <a:spcPct val="100000"/>
              </a:lnSpc>
              <a:spcBef>
                <a:spcPct val="0"/>
              </a:spcBef>
              <a:spcAft>
                <a:spcPct val="0"/>
              </a:spcAft>
              <a:buClrTx/>
              <a:buSzTx/>
              <a:buFont typeface="+mj-lt"/>
              <a:buAutoNum type="arabicPeriod" startAt="6"/>
              <a:tabLst/>
            </a:pPr>
            <a:endParaRPr kumimoji="0" lang="es-ES" altLang="ko-KR" sz="2100" b="0" i="0" u="none" strike="noStrike" cap="none" normalizeH="0" baseline="0" dirty="0" smtClean="0">
              <a:ln>
                <a:noFill/>
              </a:ln>
              <a:solidFill>
                <a:schemeClr val="tx1"/>
              </a:solidFill>
              <a:effectLst/>
              <a:latin typeface="Arial" pitchFamily="34" charset="0"/>
              <a:ea typeface="Batang" pitchFamily="18" charset="-127"/>
              <a:cs typeface="Arial" pitchFamily="34" charset="0"/>
            </a:endParaRPr>
          </a:p>
          <a:p>
            <a:pPr marL="457200" marR="0" lvl="0" indent="-457200" algn="l" defTabSz="914400" rtl="0" eaLnBrk="0" fontAlgn="base" latinLnBrk="0" hangingPunct="0">
              <a:lnSpc>
                <a:spcPct val="100000"/>
              </a:lnSpc>
              <a:spcBef>
                <a:spcPct val="0"/>
              </a:spcBef>
              <a:spcAft>
                <a:spcPct val="0"/>
              </a:spcAft>
              <a:buClrTx/>
              <a:buSzTx/>
              <a:buFont typeface="+mj-lt"/>
              <a:buAutoNum type="arabicPeriod" startAt="6"/>
              <a:tabLst/>
            </a:pPr>
            <a:endParaRPr kumimoji="0" lang="pt-BR" altLang="ko-KR" sz="500" b="0" i="0" u="none" strike="noStrike" cap="none" normalizeH="0" baseline="0" dirty="0" smtClean="0">
              <a:ln>
                <a:noFill/>
              </a:ln>
              <a:solidFill>
                <a:schemeClr val="tx1"/>
              </a:solidFill>
              <a:effectLst/>
              <a:latin typeface="Arial" pitchFamily="34" charset="0"/>
              <a:cs typeface="Arial" pitchFamily="34" charset="0"/>
            </a:endParaRPr>
          </a:p>
          <a:p>
            <a:pPr marL="457200" marR="0" lvl="0" indent="-457200" algn="l" defTabSz="914400" rtl="0" eaLnBrk="0" fontAlgn="base" latinLnBrk="0" hangingPunct="0">
              <a:lnSpc>
                <a:spcPct val="100000"/>
              </a:lnSpc>
              <a:spcBef>
                <a:spcPct val="0"/>
              </a:spcBef>
              <a:spcAft>
                <a:spcPct val="0"/>
              </a:spcAft>
              <a:buClrTx/>
              <a:buSzTx/>
              <a:buFont typeface="+mj-lt"/>
              <a:buAutoNum type="arabicPeriod" startAt="6"/>
              <a:tabLst/>
            </a:pPr>
            <a:r>
              <a:rPr kumimoji="0" lang="es-ES" altLang="ko-KR" sz="2100" b="0" i="0" u="none" strike="noStrike" cap="none" normalizeH="0" baseline="0" dirty="0" smtClean="0">
                <a:ln>
                  <a:noFill/>
                </a:ln>
                <a:solidFill>
                  <a:schemeClr val="tx1"/>
                </a:solidFill>
                <a:effectLst/>
                <a:latin typeface="Arial" pitchFamily="34" charset="0"/>
                <a:ea typeface="Batang" pitchFamily="18" charset="-127"/>
                <a:cs typeface="Arial" pitchFamily="34" charset="0"/>
              </a:rPr>
              <a:t>Visitación de puerta en puerta, encuestas, etc.</a:t>
            </a:r>
          </a:p>
          <a:p>
            <a:pPr marL="457200" marR="0" lvl="0" indent="-457200" algn="l" defTabSz="914400" rtl="0" eaLnBrk="0" fontAlgn="base" latinLnBrk="0" hangingPunct="0">
              <a:lnSpc>
                <a:spcPct val="100000"/>
              </a:lnSpc>
              <a:spcBef>
                <a:spcPct val="0"/>
              </a:spcBef>
              <a:spcAft>
                <a:spcPct val="0"/>
              </a:spcAft>
              <a:buClrTx/>
              <a:buSzTx/>
              <a:buFont typeface="+mj-lt"/>
              <a:buAutoNum type="arabicPeriod" startAt="6"/>
              <a:tabLst/>
            </a:pPr>
            <a:endParaRPr kumimoji="0" lang="pt-BR" altLang="ko-KR" sz="2100" b="0" i="0" u="none" strike="noStrike" cap="none" normalizeH="0" baseline="0" dirty="0" smtClean="0">
              <a:ln>
                <a:noFill/>
              </a:ln>
              <a:solidFill>
                <a:schemeClr val="tx1"/>
              </a:solidFill>
              <a:effectLst/>
              <a:latin typeface="Arial" pitchFamily="34" charset="0"/>
              <a:cs typeface="Arial" pitchFamily="34" charset="0"/>
            </a:endParaRPr>
          </a:p>
          <a:p>
            <a:pPr marL="457200" marR="0" lvl="0" indent="-457200" algn="l" defTabSz="914400" rtl="0" eaLnBrk="0" fontAlgn="base" latinLnBrk="0" hangingPunct="0">
              <a:lnSpc>
                <a:spcPct val="100000"/>
              </a:lnSpc>
              <a:spcBef>
                <a:spcPct val="0"/>
              </a:spcBef>
              <a:spcAft>
                <a:spcPct val="0"/>
              </a:spcAft>
              <a:buClrTx/>
              <a:buSzTx/>
              <a:buFont typeface="+mj-lt"/>
              <a:buAutoNum type="arabicPeriod" startAt="6"/>
              <a:tabLst/>
            </a:pPr>
            <a:r>
              <a:rPr kumimoji="0" lang="es-ES" altLang="ko-KR" sz="2100" b="0" i="0" u="none" strike="noStrike" cap="none" normalizeH="0" baseline="0" dirty="0" smtClean="0">
                <a:ln>
                  <a:noFill/>
                </a:ln>
                <a:solidFill>
                  <a:schemeClr val="tx1"/>
                </a:solidFill>
                <a:effectLst/>
                <a:latin typeface="Arial" pitchFamily="34" charset="0"/>
                <a:ea typeface="Batang" pitchFamily="18" charset="-127"/>
                <a:cs typeface="Arial" pitchFamily="34" charset="0"/>
              </a:rPr>
              <a:t>Contactos a través del </a:t>
            </a:r>
            <a:r>
              <a:rPr kumimoji="0" lang="es-ES" altLang="ko-KR" sz="2100" b="0" i="0" u="none" strike="noStrike" cap="none" normalizeH="0" baseline="0" dirty="0" err="1" smtClean="0">
                <a:ln>
                  <a:noFill/>
                </a:ln>
                <a:solidFill>
                  <a:schemeClr val="tx1"/>
                </a:solidFill>
                <a:effectLst/>
                <a:latin typeface="Arial" pitchFamily="34" charset="0"/>
                <a:ea typeface="Batang" pitchFamily="18" charset="-127"/>
                <a:cs typeface="Arial" pitchFamily="34" charset="0"/>
              </a:rPr>
              <a:t>colportaje</a:t>
            </a:r>
            <a:r>
              <a:rPr kumimoji="0" lang="es-ES" altLang="ko-KR" sz="2100" b="0" i="0" u="none" strike="noStrike" cap="none" normalizeH="0" baseline="0" dirty="0" smtClean="0">
                <a:ln>
                  <a:noFill/>
                </a:ln>
                <a:solidFill>
                  <a:schemeClr val="tx1"/>
                </a:solidFill>
                <a:effectLst/>
                <a:latin typeface="Arial" pitchFamily="34" charset="0"/>
                <a:ea typeface="Batang" pitchFamily="18" charset="-127"/>
                <a:cs typeface="Arial" pitchFamily="34" charset="0"/>
              </a:rPr>
              <a:t>, distribución masiva de libros y revistas.</a:t>
            </a:r>
          </a:p>
          <a:p>
            <a:pPr marL="457200" marR="0" lvl="0" indent="-457200" algn="l" defTabSz="914400" rtl="0" eaLnBrk="0" fontAlgn="base" latinLnBrk="0" hangingPunct="0">
              <a:lnSpc>
                <a:spcPct val="100000"/>
              </a:lnSpc>
              <a:spcBef>
                <a:spcPct val="0"/>
              </a:spcBef>
              <a:spcAft>
                <a:spcPct val="0"/>
              </a:spcAft>
              <a:buClrTx/>
              <a:buSzTx/>
              <a:buFont typeface="+mj-lt"/>
              <a:buAutoNum type="arabicPeriod" startAt="6"/>
              <a:tabLst/>
            </a:pPr>
            <a:endParaRPr kumimoji="0" lang="es-ES" altLang="ko-KR" sz="2100" b="0" i="0" u="none" strike="noStrike" cap="none" normalizeH="0" baseline="0" dirty="0" smtClean="0">
              <a:ln>
                <a:noFill/>
              </a:ln>
              <a:solidFill>
                <a:schemeClr val="tx1"/>
              </a:solidFill>
              <a:effectLst/>
              <a:latin typeface="Arial" pitchFamily="34" charset="0"/>
              <a:ea typeface="Batang" pitchFamily="18" charset="-127"/>
              <a:cs typeface="Arial" pitchFamily="34" charset="0"/>
            </a:endParaRPr>
          </a:p>
          <a:p>
            <a:pPr marL="457200" marR="0" lvl="0" indent="-457200" algn="l" defTabSz="914400" rtl="0" eaLnBrk="0" fontAlgn="base" latinLnBrk="0" hangingPunct="0">
              <a:lnSpc>
                <a:spcPct val="100000"/>
              </a:lnSpc>
              <a:spcBef>
                <a:spcPct val="0"/>
              </a:spcBef>
              <a:spcAft>
                <a:spcPct val="0"/>
              </a:spcAft>
              <a:buClrTx/>
              <a:buSzTx/>
              <a:buFont typeface="+mj-lt"/>
              <a:buAutoNum type="arabicPeriod" startAt="6"/>
              <a:tabLst/>
            </a:pPr>
            <a:endParaRPr kumimoji="0" lang="pt-BR" altLang="ko-KR" sz="500" b="0" i="0" u="none" strike="noStrike" cap="none" normalizeH="0" baseline="0" dirty="0" smtClean="0">
              <a:ln>
                <a:noFill/>
              </a:ln>
              <a:solidFill>
                <a:schemeClr val="tx1"/>
              </a:solidFill>
              <a:effectLst/>
              <a:latin typeface="Arial" pitchFamily="34" charset="0"/>
              <a:cs typeface="Arial" pitchFamily="34" charset="0"/>
            </a:endParaRPr>
          </a:p>
          <a:p>
            <a:pPr marL="457200" marR="0" lvl="0" indent="-457200" algn="l" defTabSz="914400" rtl="0" eaLnBrk="0" fontAlgn="base" latinLnBrk="0" hangingPunct="0">
              <a:lnSpc>
                <a:spcPct val="100000"/>
              </a:lnSpc>
              <a:spcBef>
                <a:spcPct val="0"/>
              </a:spcBef>
              <a:spcAft>
                <a:spcPct val="0"/>
              </a:spcAft>
              <a:buClrTx/>
              <a:buSzTx/>
              <a:buFont typeface="+mj-lt"/>
              <a:buAutoNum type="arabicPeriod" startAt="6"/>
              <a:tabLst/>
            </a:pPr>
            <a:r>
              <a:rPr kumimoji="0" lang="es-ES" altLang="ko-KR" sz="2100" b="0" i="0" u="none" strike="noStrike" cap="none" normalizeH="0" baseline="0" dirty="0" smtClean="0">
                <a:ln>
                  <a:noFill/>
                </a:ln>
                <a:solidFill>
                  <a:schemeClr val="tx1"/>
                </a:solidFill>
                <a:effectLst/>
                <a:latin typeface="Arial" pitchFamily="34" charset="0"/>
                <a:ea typeface="Batang" pitchFamily="18" charset="-127"/>
                <a:cs typeface="Arial" pitchFamily="34" charset="0"/>
              </a:rPr>
              <a:t>Interesados en las escuelas adventistas.</a:t>
            </a:r>
          </a:p>
          <a:p>
            <a:pPr marL="457200" marR="0" lvl="0" indent="-457200" algn="l" defTabSz="914400" rtl="0" eaLnBrk="0" fontAlgn="base" latinLnBrk="0" hangingPunct="0">
              <a:lnSpc>
                <a:spcPct val="100000"/>
              </a:lnSpc>
              <a:spcBef>
                <a:spcPct val="0"/>
              </a:spcBef>
              <a:spcAft>
                <a:spcPct val="0"/>
              </a:spcAft>
              <a:buClrTx/>
              <a:buSzTx/>
              <a:buFont typeface="+mj-lt"/>
              <a:buAutoNum type="arabicPeriod" startAt="6"/>
              <a:tabLst/>
            </a:pPr>
            <a:endParaRPr kumimoji="0" lang="pt-BR" altLang="ko-KR" sz="2100" b="0" i="0" u="none" strike="noStrike" cap="none" normalizeH="0" baseline="0" dirty="0" smtClean="0">
              <a:ln>
                <a:noFill/>
              </a:ln>
              <a:solidFill>
                <a:schemeClr val="tx1"/>
              </a:solidFill>
              <a:effectLst/>
              <a:latin typeface="Arial" pitchFamily="34" charset="0"/>
              <a:cs typeface="Arial" pitchFamily="34" charset="0"/>
            </a:endParaRPr>
          </a:p>
          <a:p>
            <a:pPr marL="457200" marR="0" lvl="0" indent="-457200" algn="l" defTabSz="914400" rtl="0" eaLnBrk="0" fontAlgn="base" latinLnBrk="0" hangingPunct="0">
              <a:lnSpc>
                <a:spcPct val="100000"/>
              </a:lnSpc>
              <a:spcBef>
                <a:spcPct val="0"/>
              </a:spcBef>
              <a:spcAft>
                <a:spcPct val="0"/>
              </a:spcAft>
              <a:buClrTx/>
              <a:buSzTx/>
              <a:buFont typeface="+mj-lt"/>
              <a:buAutoNum type="arabicPeriod" startAt="6"/>
              <a:tabLst/>
            </a:pPr>
            <a:r>
              <a:rPr kumimoji="0" lang="es-ES" altLang="ko-KR" sz="2100" b="0" i="0" u="none" strike="noStrike" cap="none" normalizeH="0" baseline="0" dirty="0" smtClean="0">
                <a:ln>
                  <a:noFill/>
                </a:ln>
                <a:solidFill>
                  <a:schemeClr val="tx1"/>
                </a:solidFill>
                <a:effectLst/>
                <a:latin typeface="Arial" pitchFamily="34" charset="0"/>
                <a:ea typeface="Batang" pitchFamily="18" charset="-127"/>
                <a:cs typeface="Arial" pitchFamily="34" charset="0"/>
              </a:rPr>
              <a:t>Internet.</a:t>
            </a:r>
          </a:p>
          <a:p>
            <a:pPr marL="457200" marR="0" lvl="0" indent="-457200" algn="l" defTabSz="914400" rtl="0" eaLnBrk="0" fontAlgn="base" latinLnBrk="0" hangingPunct="0">
              <a:lnSpc>
                <a:spcPct val="100000"/>
              </a:lnSpc>
              <a:spcBef>
                <a:spcPct val="0"/>
              </a:spcBef>
              <a:spcAft>
                <a:spcPct val="0"/>
              </a:spcAft>
              <a:buClrTx/>
              <a:buSzTx/>
              <a:buFont typeface="+mj-lt"/>
              <a:buAutoNum type="arabicPeriod" startAt="6"/>
              <a:tabLst/>
            </a:pPr>
            <a:endParaRPr kumimoji="0" lang="pt-BR" altLang="ko-KR" sz="2100" b="0" i="0" u="none" strike="noStrike" cap="none" normalizeH="0" baseline="0" dirty="0" smtClean="0">
              <a:ln>
                <a:noFill/>
              </a:ln>
              <a:solidFill>
                <a:schemeClr val="tx1"/>
              </a:solidFill>
              <a:effectLst/>
              <a:latin typeface="Arial" pitchFamily="34" charset="0"/>
              <a:cs typeface="Arial" pitchFamily="34" charset="0"/>
            </a:endParaRPr>
          </a:p>
          <a:p>
            <a:pPr marL="457200" marR="0" lvl="0" indent="-457200" algn="l" defTabSz="914400" rtl="0" eaLnBrk="0" fontAlgn="base" latinLnBrk="0" hangingPunct="0">
              <a:lnSpc>
                <a:spcPct val="100000"/>
              </a:lnSpc>
              <a:spcBef>
                <a:spcPct val="0"/>
              </a:spcBef>
              <a:spcAft>
                <a:spcPct val="0"/>
              </a:spcAft>
              <a:buClrTx/>
              <a:buSzTx/>
              <a:buFont typeface="+mj-lt"/>
              <a:buAutoNum type="arabicPeriod" startAt="6"/>
              <a:tabLst/>
            </a:pPr>
            <a:r>
              <a:rPr kumimoji="0" lang="es-ES" altLang="ko-KR" sz="2100" b="0" i="0" u="none" strike="noStrike" cap="none" normalizeH="0" baseline="0" dirty="0" smtClean="0">
                <a:ln>
                  <a:noFill/>
                </a:ln>
                <a:solidFill>
                  <a:schemeClr val="tx1"/>
                </a:solidFill>
                <a:effectLst/>
                <a:latin typeface="Arial" pitchFamily="34" charset="0"/>
                <a:ea typeface="Batang" pitchFamily="18" charset="-127"/>
                <a:cs typeface="Arial" pitchFamily="34" charset="0"/>
              </a:rPr>
              <a:t>Cualquier otra forma.</a:t>
            </a:r>
            <a:endParaRPr kumimoji="0" lang="es-ES" altLang="ko-KR" sz="2100" b="0" i="0" u="none" strike="noStrike" cap="none" normalizeH="0" baseline="0" dirty="0" smtClean="0">
              <a:ln>
                <a:noFill/>
              </a:ln>
              <a:solidFill>
                <a:schemeClr val="tx1"/>
              </a:solidFill>
              <a:effectLst/>
              <a:latin typeface="Arial" pitchFamily="34" charset="0"/>
              <a:cs typeface="Arial" pitchFamily="34" charset="0"/>
            </a:endParaRPr>
          </a:p>
        </p:txBody>
      </p:sp>
    </p:spTree>
    <p:extLst>
      <p:ext uri="{BB962C8B-B14F-4D97-AF65-F5344CB8AC3E}">
        <p14:creationId xmlns="" xmlns:p14="http://schemas.microsoft.com/office/powerpoint/2010/main" val="403184111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311</TotalTime>
  <Words>693</Words>
  <Application>Microsoft Office PowerPoint</Application>
  <PresentationFormat>Apresentação na tela (4:3)</PresentationFormat>
  <Paragraphs>83</Paragraphs>
  <Slides>23</Slides>
  <Notes>0</Notes>
  <HiddenSlides>0</HiddenSlides>
  <MMClips>0</MMClips>
  <ScaleCrop>false</ScaleCrop>
  <HeadingPairs>
    <vt:vector size="4" baseType="variant">
      <vt:variant>
        <vt:lpstr>Tema</vt:lpstr>
      </vt:variant>
      <vt:variant>
        <vt:i4>1</vt:i4>
      </vt:variant>
      <vt:variant>
        <vt:lpstr>Títulos de slides</vt:lpstr>
      </vt:variant>
      <vt:variant>
        <vt:i4>23</vt:i4>
      </vt:variant>
    </vt:vector>
  </HeadingPairs>
  <TitlesOfParts>
    <vt:vector size="24" baseType="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lpstr>Slide 21</vt:lpstr>
      <vt:lpstr>Slide 22</vt:lpstr>
      <vt:lpstr>Slide 23</vt:lpstr>
    </vt:vector>
  </TitlesOfParts>
  <Company>DSA</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Rafael Rossi</dc:creator>
  <cp:lastModifiedBy>selma.luz</cp:lastModifiedBy>
  <cp:revision>35</cp:revision>
  <dcterms:created xsi:type="dcterms:W3CDTF">2012-12-07T12:05:21Z</dcterms:created>
  <dcterms:modified xsi:type="dcterms:W3CDTF">2013-04-02T18:37:35Z</dcterms:modified>
</cp:coreProperties>
</file>