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2" autoAdjust="0"/>
    <p:restoredTop sz="94660"/>
  </p:normalViewPr>
  <p:slideViewPr>
    <p:cSldViewPr snapToGrid="0">
      <p:cViewPr varScale="1">
        <p:scale>
          <a:sx n="85" d="100"/>
          <a:sy n="85" d="100"/>
        </p:scale>
        <p:origin x="1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9C082-E5BB-4F37-F2EA-070EEF10FD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A0741C-74D3-2996-3C34-FBF98C28EF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DFC34E-6916-CB2A-E01F-2C919C4A2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93921-56A4-4817-9001-C07C01904CFD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DB7275-FA2B-800B-93D0-3BD91DAB0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8C3106-182F-8644-9A66-12C712E17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EF2E6-3EDF-4B5A-968F-1EA20AD7A9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239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4C8CA-EAF9-1758-62D2-32235B641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62BDDB-2260-14D5-7480-3B7C183FBA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080873-D2C2-2527-0685-4006F95C7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93921-56A4-4817-9001-C07C01904CFD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4E856A-1BCB-1B4D-DB72-CBAB1289E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54780A-2B24-348E-A2B3-8CFA073B4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EF2E6-3EDF-4B5A-968F-1EA20AD7A9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028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4217EA1-9E03-6AE6-61F6-0A8583EA92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0522B8-F9D3-0CD9-2872-153EAB391E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7B3600-46F4-B783-5814-8D2C3B874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93921-56A4-4817-9001-C07C01904CFD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3288EA-148A-3127-F7C0-787601576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F64894-ACC2-26C5-759F-041BDF3C0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EF2E6-3EDF-4B5A-968F-1EA20AD7A9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733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66264F-80C7-2E7B-889E-7AE0CD598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8DD4D5-A2D8-5792-EAB9-040D669320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4B898F-54B5-68DC-FD79-FDB52E3EC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93921-56A4-4817-9001-C07C01904CFD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B98655-27A0-3EAC-282D-8BFD35562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2DE876-D062-F4E5-9EA2-CD2D50242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EF2E6-3EDF-4B5A-968F-1EA20AD7A9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856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ADA67-FFCD-1CA7-37EC-2866974E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55F480-C59D-FB08-6D87-01F0E41FEA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74F998-D9E3-85FE-B83C-18FBA7561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93921-56A4-4817-9001-C07C01904CFD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E7821-2A29-B8D2-0033-9F7F3AA62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D329FA-51A7-B482-D11B-375A0B5AE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EF2E6-3EDF-4B5A-968F-1EA20AD7A9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82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D47DD-E3C4-5B0E-E211-4E23E70F5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0916B6-AEB0-6A85-CB28-B8D145D290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7AEC47-8A49-2834-4EB8-CE5DF68C46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895137-1C3A-31C6-6744-8541A9CEB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93921-56A4-4817-9001-C07C01904CFD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CDE33A-AFC0-2DB7-82B0-680C82380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0D9AB2-4383-74DF-8AC6-70CA966D8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EF2E6-3EDF-4B5A-968F-1EA20AD7A9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96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4444A-F25A-77D0-0AD5-24786DC03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FC5992-8B06-1A43-4232-B755CCA519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81A583-6C53-C533-7752-50A0163A37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F54153-D8A3-C595-3D9E-87521402C8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868F6E-B0F2-856F-A534-E5FB7AC2A2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901C8C-322F-A5ED-67AC-49E5B5C2C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93921-56A4-4817-9001-C07C01904CFD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2D3844E-2258-802C-3273-7B06AD230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04C01CF-88E6-10A1-AB04-97771EBF1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EF2E6-3EDF-4B5A-968F-1EA20AD7A9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668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AF4AC-DBC2-C992-C32B-E05DCF7B8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281823-D622-8378-0F66-5732333F9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93921-56A4-4817-9001-C07C01904CFD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8C075A-B825-BDB4-7C50-7CC166B53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9159B0-A4DA-A9D7-0EF4-1E3BA21AE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EF2E6-3EDF-4B5A-968F-1EA20AD7A9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454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F61B85-41B9-8591-33BE-A126D5E17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93921-56A4-4817-9001-C07C01904CFD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D0CC1C-1E4B-847F-5FC9-164BC9C6B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61826F-8935-7D86-0314-9A7A8CF38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EF2E6-3EDF-4B5A-968F-1EA20AD7A9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002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6DEAA-08FC-2086-A8CC-F561327A5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DA5BAB-BFD9-CB10-450F-5FE3290A62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010D97-B578-AFA3-9E88-C30AF59260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271C98-0C1E-68D1-6D31-BC773E15B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93921-56A4-4817-9001-C07C01904CFD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CD1F86-6454-5A71-78F4-5F3FBD284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6D8C32-43F4-1F2F-2A65-6C008F25D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EF2E6-3EDF-4B5A-968F-1EA20AD7A9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711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67418-A507-6779-EC8E-1239A7038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B210D5-9163-AE92-6543-FEE3688800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66BBCD-7ED0-13A9-15CD-86FFF0B140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27689E-C634-2F6F-0A09-C6FCEF24F8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93921-56A4-4817-9001-C07C01904CFD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8A5A0B-517B-5187-90A9-560E76EED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4FFA50-A359-6C7B-8134-5AFFEC5AD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EF2E6-3EDF-4B5A-968F-1EA20AD7A9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592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97F22DC-8AFB-5721-5FAC-EF465B3DBF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C9B2C1-D575-5D77-1912-CC9E2DA9D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8C6220-F927-264A-BE30-F375539E7E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393921-56A4-4817-9001-C07C01904CFD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B8D20D-8705-4A56-1918-FFF77FBE0A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417FCC-3479-93F8-6A5B-79863D650C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B7EF2E6-3EDF-4B5A-968F-1EA20AD7A9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605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B274C3-98F1-0A6A-F3C7-92F9A658CD4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33DA6C-0F49-7264-23B6-7BA2807AB76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3751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Test User01</dc:creator>
  <cp:lastModifiedBy>Test User01</cp:lastModifiedBy>
  <cp:revision>1</cp:revision>
  <dcterms:created xsi:type="dcterms:W3CDTF">2024-07-29T15:50:34Z</dcterms:created>
  <dcterms:modified xsi:type="dcterms:W3CDTF">2024-07-29T15:50:45Z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2024-07-29T15:50:40Z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2a30ca85-d4d9-478b-8517-12c6cad16766</vt:lpwstr>
  </property>
  <property fmtid="{D5CDD505-2E9C-101B-9397-08002B2CF9AE}" pid="7" name="MSIP_Label_defa4170-0d19-0005-0004-bc88714345d2_ActionId">
    <vt:lpwstr>985e7ef5-e9ba-420b-b6c1-24a55a2a5065</vt:lpwstr>
  </property>
  <property fmtid="{D5CDD505-2E9C-101B-9397-08002B2CF9AE}" pid="8" name="MSIP_Label_defa4170-0d19-0005-0004-bc88714345d2_ContentBits">
    <vt:lpwstr>0</vt:lpwstr>
  </property>
</Properties>
</file>