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2" autoAdjust="0"/>
    <p:restoredTop sz="94660"/>
  </p:normalViewPr>
  <p:slideViewPr>
    <p:cSldViewPr snapToGrid="0">
      <p:cViewPr varScale="1">
        <p:scale>
          <a:sx n="85" d="100"/>
          <a:sy n="85" d="100"/>
        </p:scale>
        <p:origin x="18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C9C082-E5BB-4F37-F2EA-070EEF10FD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A0741C-74D3-2996-3C34-FBF98C28EF8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DFC34E-6916-CB2A-E01F-2C919C4A20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DB7275-FA2B-800B-93D0-3BD91DAB00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8C3106-182F-8644-9A66-12C712E176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7239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54C8CA-EAF9-1758-62D2-32235B6413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A62BDDB-2260-14D5-7480-3B7C183FBA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080873-D2C2-2527-0685-4006F95C79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4E856A-1BCB-1B4D-DB72-CBAB1289E3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54780A-2B24-348E-A2B3-8CFA073B4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0288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4217EA1-9E03-6AE6-61F6-0A8583EA92E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D0522B8-F9D3-0CD9-2872-153EAB391E0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7B3600-46F4-B783-5814-8D2C3B874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3288EA-148A-3127-F7C0-7876015760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F64894-ACC2-26C5-759F-041BDF3C0A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7331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66264F-80C7-2E7B-889E-7AE0CD5985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8DD4D5-A2D8-5792-EAB9-040D669320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4B898F-54B5-68DC-FD79-FDB52E3ECB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B98655-27A0-3EAC-282D-8BFD35562B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2DE876-D062-F4E5-9EA2-CD2D502425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856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6ADA67-FFCD-1CA7-37EC-2866974E84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55F480-C59D-FB08-6D87-01F0E41FEA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74F998-D9E3-85FE-B83C-18FBA7561A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E7821-2A29-B8D2-0033-9F7F3AA628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D329FA-51A7-B482-D11B-375A0B5AE2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829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DD47DD-E3C4-5B0E-E211-4E23E70F57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0916B6-AEB0-6A85-CB28-B8D145D290A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87AEC47-8A49-2834-4EB8-CE5DF68C46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895137-1C3A-31C6-6744-8541A9CEB4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ACDE33A-AFC0-2DB7-82B0-680C82380C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90D9AB2-4383-74DF-8AC6-70CA966D88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0967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4444A-F25A-77D0-0AD5-24786DC03F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FC5992-8B06-1A43-4232-B755CCA519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A81A583-6C53-C533-7752-50A0163A37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EF54153-D8A3-C595-3D9E-87521402C8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868F6E-B0F2-856F-A534-E5FB7AC2A2F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901C8C-322F-A5ED-67AC-49E5B5C2C4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2D3844E-2258-802C-3273-7B06AD230E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04C01CF-88E6-10A1-AB04-97771EBF1D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8668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7AF4AC-DBC2-C992-C32B-E05DCF7B81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281823-D622-8378-0F66-5732333F96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98C075A-B825-BDB4-7C50-7CC166B53A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59159B0-A4DA-A9D7-0EF4-1E3BA21AE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4548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1F61B85-41B9-8591-33BE-A126D5E173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D0CC1C-1E4B-847F-5FC9-164BC9C6B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961826F-8935-7D86-0314-9A7A8CF38E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002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E6DEAA-08FC-2086-A8CC-F561327A5E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DA5BAB-BFD9-CB10-450F-5FE3290A62F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E010D97-B578-AFA3-9E88-C30AF59260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271C98-0C1E-68D1-6D31-BC773E15B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CD1F86-6454-5A71-78F4-5F3FBD2842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66D8C32-43F4-1F2F-2A65-6C008F25D0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711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967418-A507-6779-EC8E-1239A70387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9B210D5-9163-AE92-6543-FEE3688800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C66BBCD-7ED0-13A9-15CD-86FFF0B140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127689E-C634-2F6F-0A09-C6FCEF24F8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88A5A0B-517B-5187-90A9-560E76EED5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4FFA50-A359-6C7B-8134-5AFFEC5AD9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25927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97F22DC-8AFB-5721-5FAC-EF465B3DBF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C9B2C1-D575-5D77-1912-CC9E2DA9D1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8C6220-F927-264A-BE30-F375539E7E2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6393921-56A4-4817-9001-C07C01904CFD}" type="datetimeFigureOut">
              <a:rPr lang="en-US" smtClean="0"/>
              <a:t>7/29/2024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B8D20D-8705-4A56-1918-FFF77FBE0A4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417FCC-3479-93F8-6A5B-79863D650C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B7EF2E6-3EDF-4B5A-968F-1EA20AD7A9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6057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B274C3-98F1-0A6A-F3C7-92F9A658CD4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233DA6C-0F49-7264-23B6-7BA2807AB76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3751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Test User01</dc:creator>
  <cp:lastModifiedBy>Test User01</cp:lastModifiedBy>
  <cp:revision>1</cp:revision>
  <dcterms:created xsi:type="dcterms:W3CDTF">2024-07-29T15:50:34Z</dcterms:created>
  <dcterms:modified xsi:type="dcterms:W3CDTF">2024-07-29T15:50:45Z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defa4170-0d19-0005-0004-bc88714345d2_Enabled">
    <vt:lpwstr>true</vt:lpwstr>
  </property>
  <property fmtid="{D5CDD505-2E9C-101B-9397-08002B2CF9AE}" pid="3" name="MSIP_Label_defa4170-0d19-0005-0004-bc88714345d2_SetDate">
    <vt:lpwstr>2024-07-29T15:50:40Z</vt:lpwstr>
  </property>
  <property fmtid="{D5CDD505-2E9C-101B-9397-08002B2CF9AE}" pid="4" name="MSIP_Label_defa4170-0d19-0005-0004-bc88714345d2_Method">
    <vt:lpwstr>Standard</vt:lpwstr>
  </property>
  <property fmtid="{D5CDD505-2E9C-101B-9397-08002B2CF9AE}" pid="5" name="MSIP_Label_defa4170-0d19-0005-0004-bc88714345d2_Name">
    <vt:lpwstr>defa4170-0d19-0005-0004-bc88714345d2</vt:lpwstr>
  </property>
  <property fmtid="{D5CDD505-2E9C-101B-9397-08002B2CF9AE}" pid="6" name="MSIP_Label_defa4170-0d19-0005-0004-bc88714345d2_SiteId">
    <vt:lpwstr>2a30ca85-d4d9-478b-8517-12c6cad16766</vt:lpwstr>
  </property>
  <property fmtid="{D5CDD505-2E9C-101B-9397-08002B2CF9AE}" pid="7" name="MSIP_Label_defa4170-0d19-0005-0004-bc88714345d2_ActionId">
    <vt:lpwstr>985e7ef5-e9ba-420b-b6c1-24a55a2a5065</vt:lpwstr>
  </property>
  <property fmtid="{D5CDD505-2E9C-101B-9397-08002B2CF9AE}" pid="8" name="MSIP_Label_defa4170-0d19-0005-0004-bc88714345d2_ContentBits">
    <vt:lpwstr>0</vt:lpwstr>
  </property>
</Properties>
</file>

<file path=docProps/thumbnail.jpeg>
</file>