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78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7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25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5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0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2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08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10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8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70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3773D-D959-48B2-A609-20A56053DE33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7D2BF-0A85-4C42-8661-43260B9A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2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34034" y="3649262"/>
            <a:ext cx="22067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cap="all" dirty="0">
                <a:latin typeface="Oswald"/>
              </a:rPr>
              <a:t>ANNA C GAMBLE FOUNDATION</a:t>
            </a:r>
            <a:r>
              <a:rPr lang="en-US" sz="1600" cap="all" dirty="0">
                <a:latin typeface="Oswald"/>
              </a:rPr>
              <a:t> </a:t>
            </a:r>
          </a:p>
        </p:txBody>
      </p:sp>
      <p:sp>
        <p:nvSpPr>
          <p:cNvPr id="8" name="Rectangle 7"/>
          <p:cNvSpPr/>
          <p:nvPr/>
        </p:nvSpPr>
        <p:spPr>
          <a:xfrm>
            <a:off x="4971196" y="3211549"/>
            <a:ext cx="18620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cap="all" dirty="0">
                <a:latin typeface="Oswald"/>
              </a:rPr>
              <a:t>Amy </a:t>
            </a:r>
            <a:r>
              <a:rPr lang="en-US" sz="2000" cap="all" dirty="0" err="1">
                <a:latin typeface="Oswald"/>
              </a:rPr>
              <a:t>bergren</a:t>
            </a:r>
            <a:endParaRPr lang="en-US" sz="2000" cap="all" dirty="0">
              <a:latin typeface="Oswald"/>
            </a:endParaRPr>
          </a:p>
        </p:txBody>
      </p:sp>
      <p:pic>
        <p:nvPicPr>
          <p:cNvPr id="1026" name="Picture 2" descr="Image result for atlas imports logo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21" b="31914"/>
          <a:stretch/>
        </p:blipFill>
        <p:spPr bwMode="auto">
          <a:xfrm>
            <a:off x="0" y="2885227"/>
            <a:ext cx="2120064" cy="72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470255" y="2137598"/>
            <a:ext cx="6203491" cy="461665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entury" panose="02040604050505020304" pitchFamily="18" charset="0"/>
              </a:rPr>
              <a:t>Premier Cru Level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66888" y="4639179"/>
            <a:ext cx="5210225" cy="461665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entury" panose="02040604050505020304" pitchFamily="18" charset="0"/>
              </a:rPr>
              <a:t>Reserve Level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4435" y="3390257"/>
            <a:ext cx="1701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cap="all" dirty="0">
                <a:latin typeface="Oswald"/>
              </a:rPr>
              <a:t>Jim </a:t>
            </a:r>
            <a:r>
              <a:rPr lang="en-US" cap="all" dirty="0" err="1">
                <a:latin typeface="Oswald"/>
              </a:rPr>
              <a:t>cosma</a:t>
            </a:r>
            <a:r>
              <a:rPr lang="en-US" cap="all" dirty="0">
                <a:latin typeface="Oswald"/>
              </a:rPr>
              <a:t> 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5587" y="5162421"/>
            <a:ext cx="1961368" cy="3072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t="13728" b="9742"/>
          <a:stretch/>
        </p:blipFill>
        <p:spPr>
          <a:xfrm>
            <a:off x="6675320" y="2686643"/>
            <a:ext cx="2362440" cy="72319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888115" y="5397253"/>
            <a:ext cx="1578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cap="all" dirty="0">
                <a:latin typeface="Oswald"/>
              </a:rPr>
              <a:t>Peggy and Ron </a:t>
            </a:r>
            <a:r>
              <a:rPr lang="en-US" sz="1400" cap="all" dirty="0" err="1">
                <a:latin typeface="Oswald"/>
              </a:rPr>
              <a:t>Bjelopetrovich</a:t>
            </a:r>
            <a:endParaRPr lang="en-US" sz="1400" cap="all" dirty="0">
              <a:latin typeface="Oswald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6964" b="17198"/>
          <a:stretch/>
        </p:blipFill>
        <p:spPr>
          <a:xfrm>
            <a:off x="1963429" y="2772288"/>
            <a:ext cx="3291743" cy="6369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/>
          <a:srcRect l="10495" t="34000" r="12229" b="32117"/>
          <a:stretch/>
        </p:blipFill>
        <p:spPr>
          <a:xfrm>
            <a:off x="4571997" y="6040581"/>
            <a:ext cx="1874937" cy="649017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6675320" y="5109487"/>
            <a:ext cx="22067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cap="all" dirty="0">
                <a:latin typeface="Oswald"/>
              </a:rPr>
              <a:t>Susan and Mark </a:t>
            </a:r>
            <a:r>
              <a:rPr lang="en-US" cap="all" dirty="0" err="1">
                <a:latin typeface="Oswald"/>
              </a:rPr>
              <a:t>Matejka</a:t>
            </a:r>
            <a:endParaRPr lang="en-US" sz="1500" cap="all" dirty="0">
              <a:latin typeface="Oswald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8849" y="5100844"/>
            <a:ext cx="22067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cap="all" dirty="0" smtClean="0">
                <a:latin typeface="Oswald"/>
              </a:rPr>
              <a:t>Rebecca </a:t>
            </a:r>
            <a:r>
              <a:rPr lang="en-US" cap="all" dirty="0">
                <a:latin typeface="Oswald"/>
              </a:rPr>
              <a:t>and </a:t>
            </a:r>
            <a:r>
              <a:rPr lang="en-US" cap="all" dirty="0" smtClean="0">
                <a:latin typeface="Oswald"/>
              </a:rPr>
              <a:t>Paul </a:t>
            </a:r>
            <a:r>
              <a:rPr lang="en-US" cap="all" dirty="0">
                <a:latin typeface="Oswald"/>
              </a:rPr>
              <a:t>Carlisle</a:t>
            </a:r>
            <a:endParaRPr lang="en-US" sz="1500" cap="all" dirty="0">
              <a:latin typeface="Oswald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468681" y="6057190"/>
            <a:ext cx="22067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cap="all" dirty="0" smtClean="0">
                <a:latin typeface="Oswald"/>
              </a:rPr>
              <a:t>Carol </a:t>
            </a:r>
            <a:r>
              <a:rPr lang="en-US" cap="all" dirty="0">
                <a:latin typeface="Oswald"/>
              </a:rPr>
              <a:t>and </a:t>
            </a:r>
            <a:r>
              <a:rPr lang="en-US" cap="all" dirty="0" smtClean="0">
                <a:latin typeface="Oswald"/>
              </a:rPr>
              <a:t>John </a:t>
            </a:r>
            <a:r>
              <a:rPr lang="en-US" cap="all" dirty="0">
                <a:latin typeface="Oswald"/>
              </a:rPr>
              <a:t>McKinnon</a:t>
            </a:r>
            <a:endParaRPr lang="en-US" sz="1500" cap="all" dirty="0">
              <a:latin typeface="Oswal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589287" y="5114726"/>
            <a:ext cx="22067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cap="all" dirty="0" smtClean="0">
                <a:latin typeface="Oswald"/>
              </a:rPr>
              <a:t>Lynn </a:t>
            </a:r>
            <a:r>
              <a:rPr lang="en-US" cap="all" dirty="0">
                <a:latin typeface="Oswald"/>
              </a:rPr>
              <a:t>and </a:t>
            </a:r>
            <a:r>
              <a:rPr lang="en-US" cap="all" dirty="0" smtClean="0">
                <a:latin typeface="Oswald"/>
              </a:rPr>
              <a:t>Bob </a:t>
            </a:r>
            <a:r>
              <a:rPr lang="en-US" cap="all" dirty="0">
                <a:latin typeface="Oswald"/>
              </a:rPr>
              <a:t>Goldschmidt</a:t>
            </a:r>
            <a:endParaRPr lang="en-US" sz="1500" cap="all" dirty="0">
              <a:latin typeface="Oswal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486121" y="3689461"/>
            <a:ext cx="28322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cap="all" dirty="0" smtClean="0">
                <a:latin typeface="Oswald"/>
              </a:rPr>
              <a:t>Alison Whittington and Collin Sasser</a:t>
            </a:r>
            <a:endParaRPr lang="en-US" sz="1600" cap="all" dirty="0">
              <a:latin typeface="Oswald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45459" y="3103"/>
            <a:ext cx="8001000" cy="523220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entury" panose="02040604050505020304" pitchFamily="18" charset="0"/>
              </a:rPr>
              <a:t>Grand Premier </a:t>
            </a:r>
            <a:r>
              <a:rPr lang="en-US" sz="28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Cru Level</a:t>
            </a:r>
            <a:endParaRPr lang="en-US" sz="28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210111" y="713931"/>
            <a:ext cx="275835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cap="all" dirty="0">
                <a:latin typeface="Oswald"/>
              </a:rPr>
              <a:t>Kara and Jason </a:t>
            </a:r>
            <a:r>
              <a:rPr lang="en-US" sz="2600" cap="all" dirty="0" err="1">
                <a:latin typeface="Oswald"/>
              </a:rPr>
              <a:t>Allcox</a:t>
            </a:r>
            <a:endParaRPr lang="en-US" sz="2600" cap="all" dirty="0">
              <a:latin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1570075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317</TotalTime>
  <Words>46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</vt:lpstr>
      <vt:lpstr>Oswald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</cp:revision>
  <dcterms:created xsi:type="dcterms:W3CDTF">2019-08-14T16:24:19Z</dcterms:created>
  <dcterms:modified xsi:type="dcterms:W3CDTF">2019-09-13T17:58:52Z</dcterms:modified>
</cp:coreProperties>
</file>