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577" autoAdjust="0"/>
  </p:normalViewPr>
  <p:slideViewPr>
    <p:cSldViewPr>
      <p:cViewPr>
        <p:scale>
          <a:sx n="62" d="100"/>
          <a:sy n="62" d="100"/>
        </p:scale>
        <p:origin x="-931" y="-173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660C59-8F76-459E-A19B-29B6096D0DC1}" type="datetimeFigureOut">
              <a:rPr lang="en-MY" smtClean="0"/>
              <a:pPr/>
              <a:t>19/12/2016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7B67F-E2F8-498D-B8B0-48E82D33B5E3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="" xmlns:p14="http://schemas.microsoft.com/office/powerpoint/2010/main" val="146768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7B67F-E2F8-498D-B8B0-48E82D33B5E3}" type="slidenum">
              <a:rPr lang="en-MY" smtClean="0"/>
              <a:pPr/>
              <a:t>16</a:t>
            </a:fld>
            <a:endParaRPr lang="en-MY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19-Dec-16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19-Dec-16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19-Dec-16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19-Dec-16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19-Dec-16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19-Dec-16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19-Dec-16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19-Dec-16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19-Dec-16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19-Dec-16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19-Dec-16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3E19D-30E4-4014-8B4B-D3E5E0BD3E84}" type="datetimeFigureOut">
              <a:rPr lang="en-US" smtClean="0"/>
              <a:pPr/>
              <a:t>19-Dec-16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Rela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87333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575930" y="1276350"/>
            <a:ext cx="3386470" cy="285525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1885950"/>
            <a:ext cx="312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Short Term Goals and Long Term Goals</a:t>
            </a:r>
            <a:endParaRPr lang="en-US" sz="3200" b="1" dirty="0"/>
          </a:p>
        </p:txBody>
      </p:sp>
      <p:sp>
        <p:nvSpPr>
          <p:cNvPr id="14" name="Rectangle 13"/>
          <p:cNvSpPr/>
          <p:nvPr/>
        </p:nvSpPr>
        <p:spPr>
          <a:xfrm>
            <a:off x="497840" y="1200150"/>
            <a:ext cx="3540760" cy="30063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Examples Of Short Term Goals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50"/>
            <a:ext cx="8229600" cy="3394472"/>
          </a:xfrm>
        </p:spPr>
        <p:txBody>
          <a:bodyPr/>
          <a:lstStyle/>
          <a:p>
            <a:r>
              <a:rPr lang="en-GB" sz="2600" dirty="0" smtClean="0"/>
              <a:t>Finish revision of a chapter in 2 </a:t>
            </a:r>
            <a:r>
              <a:rPr lang="en-GB" sz="2600" dirty="0" smtClean="0"/>
              <a:t>days</a:t>
            </a:r>
          </a:p>
          <a:p>
            <a:pPr>
              <a:buNone/>
            </a:pPr>
            <a:endParaRPr lang="en-US" sz="2600" dirty="0" smtClean="0"/>
          </a:p>
          <a:p>
            <a:r>
              <a:rPr lang="en-GB" sz="2600" dirty="0" smtClean="0"/>
              <a:t>Planning our personal budget </a:t>
            </a:r>
            <a:endParaRPr lang="en-GB" sz="2600" dirty="0" smtClean="0"/>
          </a:p>
          <a:p>
            <a:pPr>
              <a:buNone/>
            </a:pPr>
            <a:endParaRPr lang="en-US" sz="2600" dirty="0" smtClean="0"/>
          </a:p>
          <a:p>
            <a:r>
              <a:rPr lang="en-GB" sz="2600" dirty="0" smtClean="0"/>
              <a:t>Making a list of items for shopping</a:t>
            </a:r>
            <a:endParaRPr lang="en-US" sz="26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Stepping Stone Goals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39447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Stepping stone goals enable us to create progress towards a greater, often long term </a:t>
            </a:r>
            <a:r>
              <a:rPr lang="en-GB" sz="2400" dirty="0" smtClean="0"/>
              <a:t>goal</a:t>
            </a:r>
          </a:p>
          <a:p>
            <a:pPr>
              <a:buNone/>
            </a:pPr>
            <a:endParaRPr lang="en-GB" sz="2400" dirty="0" smtClean="0"/>
          </a:p>
          <a:p>
            <a:r>
              <a:rPr lang="en-GB" sz="2400" dirty="0" smtClean="0"/>
              <a:t>When </a:t>
            </a:r>
            <a:r>
              <a:rPr lang="en-GB" sz="2400" dirty="0" smtClean="0"/>
              <a:t>setting long term goals, we set the timeline based on the amount of time, resources and our effort to accomplish these stepping stone </a:t>
            </a:r>
            <a:r>
              <a:rPr lang="en-GB" sz="2400" dirty="0" smtClean="0"/>
              <a:t>goals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1276350"/>
            <a:ext cx="3962400" cy="33944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sz="2600" b="1" i="1" dirty="0" smtClean="0"/>
              <a:t>Each </a:t>
            </a:r>
            <a:r>
              <a:rPr lang="en-GB" sz="2600" b="1" i="1" dirty="0" smtClean="0"/>
              <a:t>stepping stone goal </a:t>
            </a:r>
            <a:r>
              <a:rPr lang="en-GB" sz="2600" dirty="0" smtClean="0"/>
              <a:t>will lead us to the long term goal and every long term goal can subsequently </a:t>
            </a:r>
            <a:r>
              <a:rPr lang="en-GB" sz="2600" b="1" dirty="0" smtClean="0">
                <a:solidFill>
                  <a:srgbClr val="FF0000"/>
                </a:solidFill>
              </a:rPr>
              <a:t>Guide</a:t>
            </a:r>
            <a:r>
              <a:rPr lang="en-GB" sz="2600" dirty="0" smtClean="0"/>
              <a:t> </a:t>
            </a:r>
            <a:r>
              <a:rPr lang="en-GB" sz="2600" dirty="0" smtClean="0"/>
              <a:t>us to our </a:t>
            </a:r>
            <a:r>
              <a:rPr lang="en-GB" sz="2600" b="1" i="1" dirty="0" smtClean="0"/>
              <a:t>lifetime </a:t>
            </a:r>
            <a:r>
              <a:rPr lang="en-GB" sz="2600" b="1" i="1" dirty="0" smtClean="0"/>
              <a:t>goals</a:t>
            </a:r>
            <a:endParaRPr lang="en-US" sz="2600" b="1" i="1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:\Documents and Settings\user\My Documents\Downloads\Rui's Writing Job\move towards big goal.jpg"/>
          <p:cNvPicPr/>
          <p:nvPr/>
        </p:nvPicPr>
        <p:blipFill>
          <a:blip r:embed="rId2" cstate="print"/>
          <a:srcRect l="2885" t="5442"/>
          <a:stretch>
            <a:fillRect/>
          </a:stretch>
        </p:blipFill>
        <p:spPr bwMode="auto">
          <a:xfrm>
            <a:off x="0" y="742950"/>
            <a:ext cx="4800600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Goal Length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76350"/>
            <a:ext cx="8229600" cy="339447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 </a:t>
            </a:r>
            <a:r>
              <a:rPr lang="en-GB" sz="2400" dirty="0" smtClean="0"/>
              <a:t>The goal length for us to achieve our goals mainly depends on ourselves despite experts’ suggestions on the timeline we should </a:t>
            </a:r>
            <a:r>
              <a:rPr lang="en-GB" sz="2400" dirty="0" smtClean="0"/>
              <a:t>follow</a:t>
            </a:r>
          </a:p>
          <a:p>
            <a:endParaRPr lang="en-GB" sz="2400" dirty="0" smtClean="0"/>
          </a:p>
          <a:p>
            <a:r>
              <a:rPr lang="en-GB" sz="2400" dirty="0" smtClean="0"/>
              <a:t>All </a:t>
            </a:r>
            <a:r>
              <a:rPr lang="en-GB" sz="2400" dirty="0" smtClean="0"/>
              <a:t>these usually are down to our own resources and willpower to </a:t>
            </a:r>
            <a:r>
              <a:rPr lang="en-GB" sz="2400" dirty="0" smtClean="0"/>
              <a:t>succeed</a:t>
            </a:r>
          </a:p>
          <a:p>
            <a:endParaRPr lang="en-GB" sz="2400" dirty="0" smtClean="0"/>
          </a:p>
          <a:p>
            <a:r>
              <a:rPr lang="en-GB" sz="2400" dirty="0" smtClean="0"/>
              <a:t> We </a:t>
            </a:r>
            <a:r>
              <a:rPr lang="en-GB" sz="2400" dirty="0" smtClean="0"/>
              <a:t>have to instil in ourselves the mindset that it is possible for us to defy limits like </a:t>
            </a:r>
            <a:r>
              <a:rPr lang="en-GB" sz="2400" dirty="0" smtClean="0"/>
              <a:t>time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49"/>
            <a:ext cx="8229600" cy="316587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sz="4000" dirty="0" smtClean="0"/>
              <a:t>Along </a:t>
            </a:r>
            <a:r>
              <a:rPr lang="en-GB" sz="4000" dirty="0" smtClean="0"/>
              <a:t>our progress, we will </a:t>
            </a:r>
            <a:r>
              <a:rPr lang="en-GB" sz="4000" b="1" dirty="0" smtClean="0">
                <a:solidFill>
                  <a:srgbClr val="FF0000"/>
                </a:solidFill>
              </a:rPr>
              <a:t>Lose </a:t>
            </a:r>
            <a:r>
              <a:rPr lang="en-GB" sz="4000" b="1" dirty="0" smtClean="0">
                <a:solidFill>
                  <a:srgbClr val="FF0000"/>
                </a:solidFill>
              </a:rPr>
              <a:t>M</a:t>
            </a:r>
            <a:r>
              <a:rPr lang="en-GB" sz="4000" b="1" dirty="0" smtClean="0">
                <a:solidFill>
                  <a:srgbClr val="FF0000"/>
                </a:solidFill>
              </a:rPr>
              <a:t>otivation</a:t>
            </a:r>
            <a:r>
              <a:rPr lang="en-GB" sz="4000" dirty="0" smtClean="0"/>
              <a:t> </a:t>
            </a:r>
            <a:r>
              <a:rPr lang="en-GB" sz="4000" dirty="0" smtClean="0"/>
              <a:t>and </a:t>
            </a:r>
            <a:r>
              <a:rPr lang="en-GB" sz="4000" dirty="0" smtClean="0"/>
              <a:t>next...</a:t>
            </a:r>
          </a:p>
          <a:p>
            <a:pPr algn="ctr">
              <a:buNone/>
            </a:pPr>
            <a:r>
              <a:rPr lang="en-GB" sz="4000" b="1" dirty="0" smtClean="0">
                <a:solidFill>
                  <a:srgbClr val="FFC000"/>
                </a:solidFill>
              </a:rPr>
              <a:t>P</a:t>
            </a:r>
            <a:r>
              <a:rPr lang="en-GB" sz="4000" b="1" dirty="0" smtClean="0">
                <a:solidFill>
                  <a:srgbClr val="FFC000"/>
                </a:solidFill>
              </a:rPr>
              <a:t>roductivity</a:t>
            </a:r>
            <a:endParaRPr lang="en-US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You Should Keep In Mind: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 fontScale="92500" lnSpcReduction="10000"/>
          </a:bodyPr>
          <a:lstStyle/>
          <a:p>
            <a:r>
              <a:rPr lang="en-GB" sz="2600" dirty="0" smtClean="0"/>
              <a:t>The scale </a:t>
            </a:r>
            <a:r>
              <a:rPr lang="en-GB" sz="2600" dirty="0" smtClean="0"/>
              <a:t>of the long term </a:t>
            </a:r>
            <a:r>
              <a:rPr lang="en-GB" sz="2600" dirty="0" smtClean="0"/>
              <a:t>goal</a:t>
            </a:r>
          </a:p>
          <a:p>
            <a:pPr>
              <a:buNone/>
            </a:pPr>
            <a:endParaRPr lang="en-GB" sz="2600" dirty="0" smtClean="0"/>
          </a:p>
          <a:p>
            <a:r>
              <a:rPr lang="en-GB" sz="2600" dirty="0" smtClean="0"/>
              <a:t>Which </a:t>
            </a:r>
            <a:r>
              <a:rPr lang="en-GB" sz="2600" dirty="0" smtClean="0"/>
              <a:t>goal should be prioritised before </a:t>
            </a:r>
            <a:r>
              <a:rPr lang="en-GB" sz="2600" dirty="0" smtClean="0"/>
              <a:t>others</a:t>
            </a:r>
          </a:p>
          <a:p>
            <a:pPr>
              <a:buNone/>
            </a:pPr>
            <a:endParaRPr lang="en-GB" sz="2600" dirty="0" smtClean="0"/>
          </a:p>
          <a:p>
            <a:r>
              <a:rPr lang="en-GB" sz="2600" dirty="0" smtClean="0"/>
              <a:t>H</a:t>
            </a:r>
            <a:r>
              <a:rPr lang="en-GB" sz="2600" dirty="0" smtClean="0"/>
              <a:t>ow </a:t>
            </a:r>
            <a:r>
              <a:rPr lang="en-GB" sz="2600" dirty="0" smtClean="0"/>
              <a:t>evident the progress is after completing each stepping stone </a:t>
            </a:r>
            <a:endParaRPr lang="en-GB" sz="2600" dirty="0" smtClean="0"/>
          </a:p>
          <a:p>
            <a:endParaRPr lang="en-GB" sz="2600" dirty="0" smtClean="0"/>
          </a:p>
          <a:p>
            <a:r>
              <a:rPr lang="en-GB" sz="2600" dirty="0" smtClean="0"/>
              <a:t>Is the </a:t>
            </a:r>
            <a:r>
              <a:rPr lang="en-GB" sz="2600" dirty="0" smtClean="0"/>
              <a:t>target </a:t>
            </a:r>
            <a:r>
              <a:rPr lang="en-GB" sz="2600" dirty="0" smtClean="0"/>
              <a:t>clear </a:t>
            </a:r>
            <a:r>
              <a:rPr lang="en-GB" sz="2600" dirty="0" smtClean="0"/>
              <a:t>enough for us to maintain our </a:t>
            </a:r>
            <a:r>
              <a:rPr lang="en-GB" sz="2600" dirty="0" smtClean="0"/>
              <a:t>motivations</a:t>
            </a:r>
            <a:endParaRPr lang="en-US" sz="26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Ask </a:t>
            </a:r>
            <a:r>
              <a:rPr lang="en-GB" b="1" dirty="0" smtClean="0"/>
              <a:t>Yourself</a:t>
            </a:r>
            <a:r>
              <a:rPr lang="en-GB" b="1" dirty="0" smtClean="0"/>
              <a:t>...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657599"/>
          </a:xfrm>
        </p:spPr>
        <p:txBody>
          <a:bodyPr>
            <a:normAutofit lnSpcReduction="10000"/>
          </a:bodyPr>
          <a:lstStyle/>
          <a:p>
            <a:pPr lvl="0"/>
            <a:r>
              <a:rPr lang="en-GB" sz="2200" dirty="0" smtClean="0"/>
              <a:t>Is the scale of the long term goal too immense for each stepping stone goal</a:t>
            </a:r>
            <a:r>
              <a:rPr lang="en-GB" sz="2200" dirty="0" smtClean="0"/>
              <a:t>?</a:t>
            </a:r>
          </a:p>
          <a:p>
            <a:pPr lvl="0">
              <a:buNone/>
            </a:pPr>
            <a:endParaRPr lang="en-US" sz="2200" dirty="0" smtClean="0"/>
          </a:p>
          <a:p>
            <a:pPr lvl="0"/>
            <a:r>
              <a:rPr lang="en-GB" sz="2200" dirty="0" smtClean="0"/>
              <a:t>Which goal should be accomplished before the next? </a:t>
            </a:r>
            <a:endParaRPr lang="en-GB" sz="2200" dirty="0" smtClean="0"/>
          </a:p>
          <a:p>
            <a:pPr lvl="0">
              <a:buNone/>
            </a:pPr>
            <a:endParaRPr lang="en-US" sz="2200" dirty="0" smtClean="0"/>
          </a:p>
          <a:p>
            <a:pPr lvl="0"/>
            <a:r>
              <a:rPr lang="en-GB" sz="2200" dirty="0" smtClean="0"/>
              <a:t>Will the progress be evident enough to motivate us to run towards the finishing line</a:t>
            </a:r>
            <a:r>
              <a:rPr lang="en-GB" sz="2200" dirty="0" smtClean="0"/>
              <a:t>?</a:t>
            </a:r>
          </a:p>
          <a:p>
            <a:pPr lvl="0">
              <a:buNone/>
            </a:pPr>
            <a:endParaRPr lang="en-US" sz="2200" dirty="0" smtClean="0"/>
          </a:p>
          <a:p>
            <a:pPr lvl="0"/>
            <a:r>
              <a:rPr lang="en-GB" sz="2200" dirty="0" smtClean="0"/>
              <a:t>Is the finishing line getting clearer and more realistic as we progressed?</a:t>
            </a:r>
            <a:endParaRPr lang="en-US" sz="2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Samsung\Documents\a\aurelius\Goal Setting\perseveranc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809750"/>
            <a:ext cx="7620000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838200" y="285750"/>
            <a:ext cx="7467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/>
              <a:t>You can </a:t>
            </a:r>
            <a:r>
              <a:rPr lang="en-GB" sz="2400" b="1" dirty="0" smtClean="0">
                <a:solidFill>
                  <a:srgbClr val="FFC000"/>
                </a:solidFill>
              </a:rPr>
              <a:t>Develop Systems </a:t>
            </a:r>
            <a:r>
              <a:rPr lang="en-GB" sz="2400" dirty="0" smtClean="0"/>
              <a:t>to ensure </a:t>
            </a:r>
            <a:r>
              <a:rPr lang="en-GB" sz="2400" b="1" dirty="0" smtClean="0"/>
              <a:t>Each Stepping Stone Goal</a:t>
            </a:r>
            <a:r>
              <a:rPr lang="en-GB" sz="2400" dirty="0" smtClean="0"/>
              <a:t> </a:t>
            </a:r>
            <a:r>
              <a:rPr lang="en-GB" sz="2400" dirty="0" smtClean="0"/>
              <a:t>is achieved according to the </a:t>
            </a:r>
            <a:r>
              <a:rPr lang="en-GB" sz="2400" b="1" u="sng" dirty="0" smtClean="0">
                <a:solidFill>
                  <a:srgbClr val="FFC000"/>
                </a:solidFill>
              </a:rPr>
              <a:t>Timeline</a:t>
            </a:r>
            <a:r>
              <a:rPr lang="en-GB" sz="2400" dirty="0" smtClean="0"/>
              <a:t> </a:t>
            </a:r>
            <a:r>
              <a:rPr lang="en-GB" sz="2400" dirty="0" smtClean="0"/>
              <a:t>and also to </a:t>
            </a:r>
            <a:r>
              <a:rPr lang="en-GB" sz="2400" b="1" u="sng" dirty="0" smtClean="0"/>
              <a:t>T</a:t>
            </a:r>
            <a:r>
              <a:rPr lang="en-GB" sz="2400" b="1" u="sng" dirty="0" smtClean="0"/>
              <a:t>rack Your Progress </a:t>
            </a:r>
            <a:r>
              <a:rPr lang="en-GB" sz="2400" dirty="0" smtClean="0"/>
              <a:t>to y</a:t>
            </a:r>
            <a:r>
              <a:rPr lang="en-GB" sz="2400" dirty="0" smtClean="0"/>
              <a:t>our </a:t>
            </a:r>
            <a:r>
              <a:rPr lang="en-GB" sz="2400" i="1" dirty="0" smtClean="0"/>
              <a:t>Long Term Goal</a:t>
            </a:r>
            <a:endParaRPr lang="en-US" sz="24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28750"/>
            <a:ext cx="8229600" cy="293727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/>
              <a:t>What Are The </a:t>
            </a:r>
            <a:r>
              <a:rPr lang="en-US" sz="4000" i="1" dirty="0" smtClean="0"/>
              <a:t>Differences</a:t>
            </a:r>
            <a:r>
              <a:rPr lang="en-US" sz="4000" dirty="0" smtClean="0"/>
              <a:t> Between </a:t>
            </a:r>
            <a:r>
              <a:rPr lang="en-US" sz="4000" b="1" dirty="0" smtClean="0"/>
              <a:t>Short Term Goals </a:t>
            </a:r>
            <a:r>
              <a:rPr lang="en-US" sz="4000" dirty="0" smtClean="0"/>
              <a:t>And </a:t>
            </a:r>
            <a:r>
              <a:rPr lang="en-US" sz="4000" b="1" dirty="0" smtClean="0"/>
              <a:t>Long Term Goals</a:t>
            </a:r>
            <a:r>
              <a:rPr lang="en-US" sz="4000" dirty="0" smtClean="0"/>
              <a:t>?</a:t>
            </a:r>
            <a:endParaRPr lang="en-US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ti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1809750"/>
            <a:ext cx="4038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Length Of Time</a:t>
            </a:r>
            <a:endParaRPr lang="en-US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6350"/>
            <a:ext cx="8229600" cy="2971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sz="4000" dirty="0" smtClean="0"/>
              <a:t>Did </a:t>
            </a:r>
            <a:r>
              <a:rPr lang="en-GB" sz="4000" dirty="0" smtClean="0"/>
              <a:t>you know that we also differentiate whether our short or long term goals are </a:t>
            </a:r>
            <a:r>
              <a:rPr lang="en-GB" sz="4000" dirty="0" smtClean="0"/>
              <a:t>‘</a:t>
            </a:r>
            <a:r>
              <a:rPr lang="en-GB" sz="4000" b="1" dirty="0" smtClean="0"/>
              <a:t>Stepping Stone</a:t>
            </a:r>
            <a:r>
              <a:rPr lang="en-GB" sz="4000" dirty="0" smtClean="0"/>
              <a:t>’ goals?</a:t>
            </a:r>
            <a:endParaRPr lang="en-US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23950"/>
            <a:ext cx="4267200" cy="377547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dirty="0" smtClean="0"/>
              <a:t>Stepping stones </a:t>
            </a:r>
            <a:r>
              <a:rPr lang="en-GB" dirty="0" smtClean="0"/>
              <a:t>are </a:t>
            </a:r>
            <a:r>
              <a:rPr lang="en-GB" b="1" i="1" dirty="0" smtClean="0"/>
              <a:t>significant </a:t>
            </a:r>
            <a:r>
              <a:rPr lang="en-GB" dirty="0" smtClean="0"/>
              <a:t>and yet </a:t>
            </a:r>
            <a:r>
              <a:rPr lang="en-GB" b="1" i="1" dirty="0" smtClean="0"/>
              <a:t>constructive goals </a:t>
            </a:r>
            <a:r>
              <a:rPr lang="en-GB" dirty="0" smtClean="0"/>
              <a:t>which enable us to </a:t>
            </a:r>
            <a:r>
              <a:rPr lang="en-GB" b="1" dirty="0" smtClean="0">
                <a:solidFill>
                  <a:srgbClr val="FFC000"/>
                </a:solidFill>
              </a:rPr>
              <a:t>A</a:t>
            </a:r>
            <a:r>
              <a:rPr lang="en-GB" b="1" dirty="0" smtClean="0">
                <a:solidFill>
                  <a:srgbClr val="FFC000"/>
                </a:solidFill>
              </a:rPr>
              <a:t>chieve</a:t>
            </a:r>
            <a:r>
              <a:rPr lang="en-GB" dirty="0" smtClean="0"/>
              <a:t> </a:t>
            </a:r>
            <a:r>
              <a:rPr lang="en-GB" dirty="0" smtClean="0"/>
              <a:t>the </a:t>
            </a:r>
            <a:r>
              <a:rPr lang="en-GB" b="1" dirty="0" smtClean="0">
                <a:solidFill>
                  <a:srgbClr val="FFC000"/>
                </a:solidFill>
              </a:rPr>
              <a:t>Long Term Goals</a:t>
            </a:r>
            <a:endParaRPr lang="en-US" b="1" dirty="0">
              <a:solidFill>
                <a:srgbClr val="FFC000"/>
              </a:solidFill>
            </a:endParaRPr>
          </a:p>
        </p:txBody>
      </p:sp>
      <p:pic>
        <p:nvPicPr>
          <p:cNvPr id="18434" name="Picture 2" descr="Image result for stepping ston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1" y="1"/>
            <a:ext cx="43434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C:\Users\Samsung\Documents\a\aurelius\Goal Setting\download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37381" y="3009901"/>
            <a:ext cx="3406619" cy="21335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Long Term Goals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394472"/>
          </a:xfrm>
        </p:spPr>
        <p:txBody>
          <a:bodyPr>
            <a:normAutofit/>
          </a:bodyPr>
          <a:lstStyle/>
          <a:p>
            <a:r>
              <a:rPr lang="en-US" sz="2500" dirty="0" smtClean="0"/>
              <a:t> It usually takes longer than one month to achieve</a:t>
            </a:r>
          </a:p>
          <a:p>
            <a:endParaRPr lang="en-US" sz="2500" dirty="0" smtClean="0"/>
          </a:p>
          <a:p>
            <a:r>
              <a:rPr lang="en-US" sz="2500" dirty="0" smtClean="0"/>
              <a:t> Time and planning required</a:t>
            </a:r>
          </a:p>
          <a:p>
            <a:endParaRPr lang="en-US" sz="2500" dirty="0" smtClean="0"/>
          </a:p>
          <a:p>
            <a:r>
              <a:rPr lang="en-US" sz="2500" dirty="0" smtClean="0"/>
              <a:t> Set a particular timeline to achieve it</a:t>
            </a:r>
            <a:endParaRPr lang="en-US" sz="2500" dirty="0"/>
          </a:p>
        </p:txBody>
      </p:sp>
      <p:sp>
        <p:nvSpPr>
          <p:cNvPr id="30722" name="AutoShape 2" descr="Image result for plann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05979"/>
            <a:ext cx="8382000" cy="85725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Examples Of Long Term Goals: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7350"/>
            <a:ext cx="8229600" cy="3276600"/>
          </a:xfrm>
        </p:spPr>
        <p:txBody>
          <a:bodyPr>
            <a:noAutofit/>
          </a:bodyPr>
          <a:lstStyle/>
          <a:p>
            <a:r>
              <a:rPr lang="en-GB" sz="2500" dirty="0" smtClean="0"/>
              <a:t>Become </a:t>
            </a:r>
            <a:r>
              <a:rPr lang="en-GB" sz="2500" dirty="0" smtClean="0"/>
              <a:t>an </a:t>
            </a:r>
            <a:r>
              <a:rPr lang="en-GB" sz="2500" dirty="0" err="1" smtClean="0"/>
              <a:t>orthopedic</a:t>
            </a:r>
            <a:r>
              <a:rPr lang="en-GB" sz="2500" dirty="0" smtClean="0"/>
              <a:t> surgeon – 10 </a:t>
            </a:r>
            <a:r>
              <a:rPr lang="en-GB" sz="2500" dirty="0" smtClean="0"/>
              <a:t>years</a:t>
            </a:r>
          </a:p>
          <a:p>
            <a:pPr>
              <a:buNone/>
            </a:pPr>
            <a:endParaRPr lang="en-US" sz="2500" dirty="0" smtClean="0"/>
          </a:p>
          <a:p>
            <a:r>
              <a:rPr lang="en-GB" sz="2500" dirty="0" smtClean="0"/>
              <a:t>Produce movies – 1 year or </a:t>
            </a:r>
            <a:r>
              <a:rPr lang="en-GB" sz="2500" dirty="0" smtClean="0"/>
              <a:t>more</a:t>
            </a:r>
          </a:p>
          <a:p>
            <a:endParaRPr lang="en-US" sz="2500" dirty="0" smtClean="0"/>
          </a:p>
          <a:p>
            <a:r>
              <a:rPr lang="en-GB" sz="2500" dirty="0" smtClean="0"/>
              <a:t>Retire at 55 – years of hard work and planning</a:t>
            </a:r>
            <a:endParaRPr lang="en-US" sz="2500" dirty="0" smtClean="0"/>
          </a:p>
          <a:p>
            <a:endParaRPr lang="en-US" sz="2600" dirty="0"/>
          </a:p>
        </p:txBody>
      </p:sp>
      <p:sp>
        <p:nvSpPr>
          <p:cNvPr id="29698" name="AutoShape 2" descr="Image result for movie re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0" name="AutoShape 4" descr="Image result for movie re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2" name="AutoShape 6" descr="Image result for movie re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4" name="AutoShape 8" descr="Image result for movie re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7" name="AutoShape 11" descr="Image result for movie re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9708" name="Picture 12" descr="C:\Users\Samsung\Documents\a\aurelius\Goal Setting\download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2190750"/>
            <a:ext cx="2286000" cy="2000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user\My Documents\Downloads\Rui's Writing Job\long_term_success_card.jpg"/>
          <p:cNvPicPr/>
          <p:nvPr/>
        </p:nvPicPr>
        <p:blipFill>
          <a:blip r:embed="rId2"/>
          <a:srcRect t="14182" b="14909"/>
          <a:stretch>
            <a:fillRect/>
          </a:stretch>
        </p:blipFill>
        <p:spPr bwMode="auto">
          <a:xfrm>
            <a:off x="0" y="0"/>
            <a:ext cx="914399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143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S</a:t>
            </a:r>
            <a:r>
              <a:rPr lang="en-GB" b="1" dirty="0" smtClean="0"/>
              <a:t>hort </a:t>
            </a:r>
            <a:r>
              <a:rPr lang="en-GB" b="1" dirty="0" smtClean="0"/>
              <a:t>Term Goals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287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It might take less than a year to achieve, depending on the nature of the goal</a:t>
            </a:r>
          </a:p>
          <a:p>
            <a:endParaRPr lang="en-US" sz="2400" dirty="0" smtClean="0"/>
          </a:p>
          <a:p>
            <a:r>
              <a:rPr lang="en-US" sz="2400" dirty="0" smtClean="0"/>
              <a:t>S</a:t>
            </a:r>
            <a:r>
              <a:rPr lang="en-US" sz="2400" dirty="0" smtClean="0"/>
              <a:t>hort Term goals are often easier to complete than long term goals</a:t>
            </a:r>
            <a:endParaRPr lang="en-US" sz="2400" dirty="0"/>
          </a:p>
        </p:txBody>
      </p:sp>
      <p:pic>
        <p:nvPicPr>
          <p:cNvPr id="27650" name="Picture 2" descr="Rela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3419475"/>
            <a:ext cx="2476500" cy="1724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441</Words>
  <Application>Microsoft Office PowerPoint</Application>
  <PresentationFormat>On-screen Show (16:9)</PresentationFormat>
  <Paragraphs>58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Long Term Goals</vt:lpstr>
      <vt:lpstr>Examples Of Long Term Goals: </vt:lpstr>
      <vt:lpstr>Slide 8</vt:lpstr>
      <vt:lpstr>Short Term Goals </vt:lpstr>
      <vt:lpstr>Examples Of Short Term Goals</vt:lpstr>
      <vt:lpstr>Stepping Stone Goals</vt:lpstr>
      <vt:lpstr>Slide 12</vt:lpstr>
      <vt:lpstr>Goal Length</vt:lpstr>
      <vt:lpstr>Slide 14</vt:lpstr>
      <vt:lpstr>You Should Keep In Mind: </vt:lpstr>
      <vt:lpstr>Ask Yourself...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Samsung</cp:lastModifiedBy>
  <cp:revision>81</cp:revision>
  <dcterms:created xsi:type="dcterms:W3CDTF">2016-12-16T09:40:51Z</dcterms:created>
  <dcterms:modified xsi:type="dcterms:W3CDTF">2016-12-19T11:32:33Z</dcterms:modified>
</cp:coreProperties>
</file>