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77" autoAdjust="0"/>
  </p:normalViewPr>
  <p:slideViewPr>
    <p:cSldViewPr>
      <p:cViewPr>
        <p:scale>
          <a:sx n="66" d="100"/>
          <a:sy n="66" d="100"/>
        </p:scale>
        <p:origin x="-811" y="-10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0C59-8F76-459E-A19B-29B6096D0DC1}" type="datetimeFigureOut">
              <a:rPr lang="en-MY" smtClean="0"/>
              <a:pPr/>
              <a:t>17/12/2016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7B67F-E2F8-498D-B8B0-48E82D33B5E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14676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3E19D-30E4-4014-8B4B-D3E5E0BD3E84}" type="datetimeFigureOut">
              <a:rPr lang="en-US" smtClean="0"/>
              <a:pPr/>
              <a:t>17-Dec-16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8733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5930" y="1276350"/>
            <a:ext cx="3386470" cy="28552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2038350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The Power Of Goal Setting</a:t>
            </a:r>
            <a:endParaRPr lang="en-US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497840" y="1200150"/>
            <a:ext cx="3540760" cy="3006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3. Goals to Track Progress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Goals </a:t>
            </a:r>
            <a:r>
              <a:rPr lang="en-GB" sz="2400" dirty="0" smtClean="0"/>
              <a:t>are like stepping stones to our main goal, goals also serve to help us track our progress in our </a:t>
            </a:r>
            <a:r>
              <a:rPr lang="en-GB" sz="2400" dirty="0" smtClean="0"/>
              <a:t>work</a:t>
            </a:r>
          </a:p>
          <a:p>
            <a:endParaRPr lang="en-GB" sz="2400" dirty="0" smtClean="0"/>
          </a:p>
          <a:p>
            <a:r>
              <a:rPr lang="en-GB" sz="2400" dirty="0" smtClean="0"/>
              <a:t>This </a:t>
            </a:r>
            <a:r>
              <a:rPr lang="en-GB" sz="2400" dirty="0" smtClean="0"/>
              <a:t>can be interpreted as accomplishing each goal will bring us closer to achieving our </a:t>
            </a:r>
            <a:r>
              <a:rPr lang="en-GB" sz="2400" dirty="0" smtClean="0"/>
              <a:t>targets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Track </a:t>
            </a:r>
            <a:r>
              <a:rPr lang="en-GB" sz="2400" dirty="0" smtClean="0"/>
              <a:t>our work in progress by assessing how a work can be done and the amount of time needed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851673"/>
          </a:xfrm>
        </p:spPr>
        <p:txBody>
          <a:bodyPr/>
          <a:lstStyle/>
          <a:p>
            <a:pPr algn="ctr">
              <a:buNone/>
            </a:pPr>
            <a:r>
              <a:rPr lang="en-GB" dirty="0" smtClean="0"/>
              <a:t> </a:t>
            </a:r>
            <a:r>
              <a:rPr lang="en-GB" dirty="0" smtClean="0"/>
              <a:t>Some </a:t>
            </a:r>
            <a:r>
              <a:rPr lang="en-GB" dirty="0" smtClean="0"/>
              <a:t>work </a:t>
            </a:r>
            <a:r>
              <a:rPr lang="en-GB" b="1" dirty="0" smtClean="0"/>
              <a:t>cannot</a:t>
            </a:r>
            <a:r>
              <a:rPr lang="en-GB" dirty="0" smtClean="0"/>
              <a:t> simply </a:t>
            </a:r>
            <a:r>
              <a:rPr lang="en-GB" b="1" dirty="0" smtClean="0">
                <a:solidFill>
                  <a:srgbClr val="FFC000"/>
                </a:solidFill>
              </a:rPr>
              <a:t>Progress</a:t>
            </a:r>
            <a:r>
              <a:rPr lang="en-GB" dirty="0" smtClean="0"/>
              <a:t> </a:t>
            </a:r>
            <a:r>
              <a:rPr lang="en-GB" dirty="0" smtClean="0"/>
              <a:t>without completing certain goals </a:t>
            </a:r>
            <a:r>
              <a:rPr lang="en-GB" dirty="0" smtClean="0"/>
              <a:t>first...</a:t>
            </a:r>
          </a:p>
          <a:p>
            <a:endParaRPr lang="en-GB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Documents and Settings\user\My Documents\Downloads\Rui's Writing Job\Measure Rul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190750"/>
            <a:ext cx="6248400" cy="249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 </a:t>
            </a:r>
            <a:r>
              <a:rPr lang="en-GB" sz="3600" b="1" dirty="0" smtClean="0"/>
              <a:t>4. Goals </a:t>
            </a:r>
            <a:r>
              <a:rPr lang="en-GB" sz="3600" b="1" dirty="0" smtClean="0"/>
              <a:t>As </a:t>
            </a:r>
            <a:r>
              <a:rPr lang="en-GB" sz="3600" b="1" dirty="0" smtClean="0"/>
              <a:t>Promises </a:t>
            </a:r>
            <a:r>
              <a:rPr lang="en-GB" sz="3600" b="1" dirty="0" smtClean="0"/>
              <a:t>To The </a:t>
            </a:r>
            <a:r>
              <a:rPr lang="en-GB" sz="3600" b="1" dirty="0" smtClean="0"/>
              <a:t>Self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The </a:t>
            </a:r>
            <a:r>
              <a:rPr lang="en-GB" sz="2200" dirty="0" smtClean="0"/>
              <a:t>goals we have set to achieve are also promises we made to </a:t>
            </a:r>
            <a:r>
              <a:rPr lang="en-GB" sz="2200" dirty="0" smtClean="0"/>
              <a:t>ourselves</a:t>
            </a:r>
          </a:p>
          <a:p>
            <a:endParaRPr lang="en-GB" sz="2200" dirty="0" smtClean="0"/>
          </a:p>
          <a:p>
            <a:r>
              <a:rPr lang="en-GB" sz="2200" dirty="0" smtClean="0"/>
              <a:t>I</a:t>
            </a:r>
            <a:r>
              <a:rPr lang="en-GB" sz="2200" dirty="0" smtClean="0"/>
              <a:t>t </a:t>
            </a:r>
            <a:r>
              <a:rPr lang="en-GB" sz="2200" dirty="0" smtClean="0"/>
              <a:t>is also important that we ensure these concrete goals and give ourselves a particular timeline to achieve each </a:t>
            </a:r>
            <a:r>
              <a:rPr lang="en-GB" sz="2200" dirty="0" smtClean="0"/>
              <a:t>goal</a:t>
            </a:r>
          </a:p>
          <a:p>
            <a:endParaRPr lang="en-GB" sz="2200" dirty="0" smtClean="0"/>
          </a:p>
          <a:p>
            <a:r>
              <a:rPr lang="en-GB" sz="2200" dirty="0" smtClean="0"/>
              <a:t>T</a:t>
            </a:r>
            <a:r>
              <a:rPr lang="en-GB" sz="2200" dirty="0" smtClean="0"/>
              <a:t>hese </a:t>
            </a:r>
            <a:r>
              <a:rPr lang="en-GB" sz="2200" dirty="0" smtClean="0"/>
              <a:t>‘promises’ also keep us responsible for every of our actions which lead us to the failure or success of our plans</a:t>
            </a:r>
            <a:endParaRPr lang="en-US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With this </a:t>
            </a:r>
            <a:r>
              <a:rPr lang="en-GB" b="1" dirty="0" smtClean="0">
                <a:solidFill>
                  <a:srgbClr val="FF0000"/>
                </a:solidFill>
              </a:rPr>
              <a:t>sense of responsibility </a:t>
            </a:r>
            <a:r>
              <a:rPr lang="en-GB" dirty="0" smtClean="0"/>
              <a:t>instilled in ourselves, this allows us to </a:t>
            </a:r>
            <a:r>
              <a:rPr lang="en-GB" b="1" dirty="0" smtClean="0"/>
              <a:t>re-evaluate our actions </a:t>
            </a:r>
            <a:r>
              <a:rPr lang="en-GB" dirty="0" smtClean="0"/>
              <a:t>and </a:t>
            </a:r>
            <a:r>
              <a:rPr lang="en-GB" b="1" dirty="0" smtClean="0"/>
              <a:t>scrutinise the consequences </a:t>
            </a:r>
            <a:r>
              <a:rPr lang="en-GB" dirty="0" smtClean="0"/>
              <a:t>whether in a </a:t>
            </a:r>
            <a:r>
              <a:rPr lang="en-GB" i="1" dirty="0" smtClean="0"/>
              <a:t>short period </a:t>
            </a:r>
            <a:r>
              <a:rPr lang="en-GB" i="1" dirty="0" smtClean="0"/>
              <a:t>                                               </a:t>
            </a:r>
            <a:r>
              <a:rPr lang="en-GB" dirty="0" smtClean="0"/>
              <a:t>or </a:t>
            </a:r>
            <a:r>
              <a:rPr lang="en-GB" dirty="0" smtClean="0"/>
              <a:t>in the </a:t>
            </a:r>
            <a:r>
              <a:rPr lang="en-GB" i="1" dirty="0" smtClean="0"/>
              <a:t>long </a:t>
            </a:r>
            <a:r>
              <a:rPr lang="en-GB" i="1" dirty="0" smtClean="0"/>
              <a:t>term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5. Goals as the Direction of our Focus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Upon setting our goals, we will know how, where and when to use our talent and </a:t>
            </a:r>
            <a:r>
              <a:rPr lang="en-GB" dirty="0" smtClean="0"/>
              <a:t>abilities</a:t>
            </a:r>
            <a:endParaRPr lang="en-GB" dirty="0" smtClean="0"/>
          </a:p>
          <a:p>
            <a:endParaRPr lang="en-US" dirty="0" smtClean="0"/>
          </a:p>
          <a:p>
            <a:r>
              <a:rPr lang="en-GB" dirty="0" smtClean="0"/>
              <a:t>We can only obtain this sense of direction in our journey to our dreams when we specify the goals right at the </a:t>
            </a:r>
            <a:r>
              <a:rPr lang="en-GB" dirty="0" smtClean="0"/>
              <a:t>beginning</a:t>
            </a:r>
          </a:p>
          <a:p>
            <a:endParaRPr lang="en-GB" dirty="0" smtClean="0"/>
          </a:p>
          <a:p>
            <a:r>
              <a:rPr lang="en-GB" dirty="0" smtClean="0"/>
              <a:t>Sometimes </a:t>
            </a:r>
            <a:r>
              <a:rPr lang="en-GB" dirty="0" smtClean="0"/>
              <a:t>we cannot avoid the fact that our focus might change and we have to maintain or to a desperate extent, defend our focus to achieve our </a:t>
            </a:r>
            <a:r>
              <a:rPr lang="en-GB" dirty="0" smtClean="0"/>
              <a:t>goals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905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One of the many ways of maintaining focus is changing our lifestyles to reduce </a:t>
            </a:r>
            <a:r>
              <a:rPr lang="en-GB" sz="2400" dirty="0" smtClean="0"/>
              <a:t>distractions</a:t>
            </a:r>
          </a:p>
          <a:p>
            <a:endParaRPr lang="en-GB" sz="2400" dirty="0" smtClean="0"/>
          </a:p>
          <a:p>
            <a:r>
              <a:rPr lang="en-GB" sz="2400" dirty="0" smtClean="0"/>
              <a:t>This </a:t>
            </a:r>
            <a:r>
              <a:rPr lang="en-GB" sz="2400" dirty="0" smtClean="0"/>
              <a:t>reduces the resources spent on distractions and in turn, increases productivity for us to work on our </a:t>
            </a:r>
            <a:r>
              <a:rPr lang="en-GB" sz="2400" dirty="0" smtClean="0"/>
              <a:t>objectives</a:t>
            </a:r>
            <a:endParaRPr lang="en-US" sz="2400" dirty="0"/>
          </a:p>
        </p:txBody>
      </p:sp>
      <p:pic>
        <p:nvPicPr>
          <p:cNvPr id="23554" name="Picture 2" descr="Image result for say 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3120" y="3028950"/>
            <a:ext cx="3170880" cy="211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6. Goals to Develop Our Potentials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Our </a:t>
            </a:r>
            <a:r>
              <a:rPr lang="en-GB" sz="2400" dirty="0" smtClean="0"/>
              <a:t>potential is nurtured through our progress in achieving the goals we set from the </a:t>
            </a:r>
            <a:r>
              <a:rPr lang="en-GB" sz="2400" dirty="0" smtClean="0"/>
              <a:t>beginning</a:t>
            </a:r>
          </a:p>
          <a:p>
            <a:endParaRPr lang="en-GB" sz="2400" dirty="0" smtClean="0"/>
          </a:p>
          <a:p>
            <a:r>
              <a:rPr lang="en-GB" sz="2400" dirty="0" smtClean="0"/>
              <a:t>This </a:t>
            </a:r>
            <a:r>
              <a:rPr lang="en-GB" sz="2400" dirty="0" smtClean="0"/>
              <a:t>means setting the goals which are direct opportunities for us to expand our knowledge, sharpen our skills and enrich our experience will benefit us in the </a:t>
            </a:r>
            <a:r>
              <a:rPr lang="en-GB" sz="2400" dirty="0" smtClean="0"/>
              <a:t>future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3394472"/>
          </a:xfrm>
        </p:spPr>
        <p:txBody>
          <a:bodyPr/>
          <a:lstStyle/>
          <a:p>
            <a:pPr algn="ctr">
              <a:buNone/>
            </a:pPr>
            <a:r>
              <a:rPr lang="en-GB" sz="2800" b="1" dirty="0" smtClean="0"/>
              <a:t>Without</a:t>
            </a:r>
            <a:r>
              <a:rPr lang="en-GB" sz="2800" dirty="0" smtClean="0"/>
              <a:t> such goals, we might not be able to </a:t>
            </a:r>
            <a:r>
              <a:rPr lang="en-GB" sz="2800" b="1" dirty="0" smtClean="0">
                <a:solidFill>
                  <a:srgbClr val="FFC000"/>
                </a:solidFill>
              </a:rPr>
              <a:t>develop ourselves</a:t>
            </a:r>
            <a:r>
              <a:rPr lang="en-GB" sz="2800" dirty="0" smtClean="0"/>
              <a:t> out of our comfort zone as we are subjected to the </a:t>
            </a:r>
            <a:r>
              <a:rPr lang="en-GB" sz="2800" u="sng" dirty="0" smtClean="0"/>
              <a:t>comfortable</a:t>
            </a:r>
            <a:r>
              <a:rPr lang="en-GB" sz="2800" dirty="0" smtClean="0"/>
              <a:t> and </a:t>
            </a:r>
            <a:r>
              <a:rPr lang="en-GB" sz="2800" u="sng" dirty="0" smtClean="0"/>
              <a:t>safe routines</a:t>
            </a:r>
            <a:r>
              <a:rPr lang="en-GB" sz="2800" dirty="0" smtClean="0"/>
              <a:t> of our daily </a:t>
            </a:r>
            <a:r>
              <a:rPr lang="en-GB" sz="2800" dirty="0" smtClean="0"/>
              <a:t>lives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30725" name="Picture 5" descr="C:\Users\Samsung\Documents\5\Comfort-zone-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647950"/>
            <a:ext cx="3429000" cy="2337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On the contrary, the goals which we have set will enable us to challenge ourselves to adapt to new environments and new </a:t>
            </a:r>
            <a:r>
              <a:rPr lang="en-GB" sz="2400" dirty="0" smtClean="0"/>
              <a:t>situations</a:t>
            </a:r>
          </a:p>
          <a:p>
            <a:endParaRPr lang="en-GB" sz="2400" dirty="0" smtClean="0"/>
          </a:p>
          <a:p>
            <a:r>
              <a:rPr lang="en-GB" sz="2400" dirty="0" smtClean="0"/>
              <a:t>Besides</a:t>
            </a:r>
            <a:r>
              <a:rPr lang="en-GB" sz="2400" dirty="0" smtClean="0"/>
              <a:t>, setting certain expectations on </a:t>
            </a:r>
            <a:r>
              <a:rPr lang="en-GB" sz="2400" dirty="0" smtClean="0"/>
              <a:t>ourselves                                 </a:t>
            </a:r>
            <a:r>
              <a:rPr lang="en-GB" sz="2400" dirty="0" smtClean="0"/>
              <a:t>would only convince us to do our best and </a:t>
            </a:r>
            <a:r>
              <a:rPr lang="en-GB" sz="2400" dirty="0" smtClean="0"/>
              <a:t>                                     expand </a:t>
            </a:r>
            <a:r>
              <a:rPr lang="en-GB" sz="2400" dirty="0" smtClean="0"/>
              <a:t>our </a:t>
            </a:r>
            <a:r>
              <a:rPr lang="en-GB" sz="2400" dirty="0" smtClean="0"/>
              <a:t>limits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31746" name="Picture 2" descr="Image result for cliff climb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571750"/>
            <a:ext cx="2201333" cy="2266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76550"/>
            <a:ext cx="8229600" cy="187047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Our </a:t>
            </a:r>
            <a:r>
              <a:rPr lang="en-GB" b="1" i="1" dirty="0" smtClean="0">
                <a:solidFill>
                  <a:srgbClr val="FFC000"/>
                </a:solidFill>
              </a:rPr>
              <a:t>Dreams</a:t>
            </a:r>
            <a:r>
              <a:rPr lang="en-GB" dirty="0" smtClean="0"/>
              <a:t> </a:t>
            </a:r>
            <a:r>
              <a:rPr lang="en-GB" dirty="0" smtClean="0"/>
              <a:t>can </a:t>
            </a:r>
            <a:r>
              <a:rPr lang="en-GB" b="1" dirty="0" smtClean="0"/>
              <a:t>NEVER</a:t>
            </a:r>
            <a:r>
              <a:rPr lang="en-GB" dirty="0" smtClean="0"/>
              <a:t> </a:t>
            </a:r>
            <a:r>
              <a:rPr lang="en-GB" dirty="0" smtClean="0"/>
              <a:t>turn into reality if we just dream about it without any goals in </a:t>
            </a:r>
            <a:r>
              <a:rPr lang="en-GB" dirty="0" smtClean="0"/>
              <a:t>mind </a:t>
            </a:r>
            <a:endParaRPr lang="en-US" dirty="0"/>
          </a:p>
        </p:txBody>
      </p:sp>
      <p:pic>
        <p:nvPicPr>
          <p:cNvPr id="4" name="Picture 3" descr="C:\Documents and Settings\user\My Documents\Downloads\Rui's Writing Job\goals-succeed-and-you-might-have-read-all-about-achieving-ambitious-V1ZcFs-clipar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61950"/>
            <a:ext cx="4156527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6 Essential Reasons To Set Goals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09999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GB" sz="2400" dirty="0" smtClean="0"/>
              <a:t>1. Goals </a:t>
            </a:r>
            <a:r>
              <a:rPr lang="en-GB" sz="2400" dirty="0" smtClean="0"/>
              <a:t>as the Force of </a:t>
            </a:r>
            <a:r>
              <a:rPr lang="en-GB" sz="2400" dirty="0" smtClean="0"/>
              <a:t>Motivation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>
              <a:buNone/>
            </a:pPr>
            <a:r>
              <a:rPr lang="en-GB" sz="2400" dirty="0" smtClean="0"/>
              <a:t>2. Goals as Visual Representations of Our Dreams </a:t>
            </a:r>
            <a:endParaRPr lang="en-GB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GB" sz="2400" dirty="0" smtClean="0"/>
              <a:t>3. Goals to Track Progress </a:t>
            </a:r>
            <a:endParaRPr lang="en-GB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GB" sz="2400" dirty="0" smtClean="0"/>
              <a:t>4. Goals as Promises to the Self </a:t>
            </a:r>
            <a:endParaRPr lang="en-GB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GB" sz="2400" dirty="0" smtClean="0"/>
              <a:t>5. Goals as the Direction of our </a:t>
            </a:r>
            <a:r>
              <a:rPr lang="en-GB" sz="2400" dirty="0" smtClean="0"/>
              <a:t>Focus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GB" sz="2400" dirty="0" smtClean="0"/>
              <a:t>6. Goals to Develop Our Potentials 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1. Goals As The </a:t>
            </a:r>
            <a:r>
              <a:rPr lang="en-GB" sz="3600" b="1" dirty="0" smtClean="0"/>
              <a:t>Force </a:t>
            </a:r>
            <a:r>
              <a:rPr lang="en-GB" sz="3600" b="1" dirty="0" smtClean="0"/>
              <a:t>Of </a:t>
            </a:r>
            <a:r>
              <a:rPr lang="en-GB" sz="3600" b="1" dirty="0" smtClean="0"/>
              <a:t>Motivation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Goals </a:t>
            </a:r>
            <a:r>
              <a:rPr lang="en-GB" sz="2200" dirty="0" smtClean="0"/>
              <a:t>drive us towards our achievements as it acts as the force of our </a:t>
            </a:r>
            <a:r>
              <a:rPr lang="en-GB" sz="2200" dirty="0" smtClean="0"/>
              <a:t>motivation</a:t>
            </a:r>
          </a:p>
          <a:p>
            <a:endParaRPr lang="en-GB" sz="2200" dirty="0" smtClean="0"/>
          </a:p>
          <a:p>
            <a:r>
              <a:rPr lang="en-GB" sz="2200" dirty="0" smtClean="0"/>
              <a:t>To </a:t>
            </a:r>
            <a:r>
              <a:rPr lang="en-GB" sz="2200" dirty="0" smtClean="0"/>
              <a:t>connect to our inner force or desire, goal setting is the first step we take towards our </a:t>
            </a:r>
            <a:r>
              <a:rPr lang="en-GB" sz="2200" dirty="0" smtClean="0"/>
              <a:t>achievements</a:t>
            </a:r>
          </a:p>
          <a:p>
            <a:endParaRPr lang="en-GB" sz="2200" dirty="0" smtClean="0"/>
          </a:p>
          <a:p>
            <a:r>
              <a:rPr lang="en-GB" sz="2200" dirty="0" smtClean="0"/>
              <a:t>In </a:t>
            </a:r>
            <a:r>
              <a:rPr lang="en-GB" sz="2200" dirty="0" smtClean="0"/>
              <a:t>both short term and long term, it gives us a target to aim at, a destination we wish to travel to or even a particular number we try to arrive </a:t>
            </a:r>
            <a:r>
              <a:rPr lang="en-GB" sz="2200" dirty="0" smtClean="0"/>
              <a:t>at</a:t>
            </a: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ocuments\5\Person-Excited-at-Comput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Set </a:t>
            </a:r>
            <a:r>
              <a:rPr lang="en-GB" sz="2400" dirty="0" smtClean="0"/>
              <a:t>goals which we know we would truly be passionate about in the long term will help us accomplish our missions in a more sustainable </a:t>
            </a:r>
            <a:r>
              <a:rPr lang="en-GB" sz="2400" dirty="0" smtClean="0"/>
              <a:t>manner</a:t>
            </a:r>
          </a:p>
          <a:p>
            <a:endParaRPr lang="en-US" sz="2400" dirty="0" smtClean="0"/>
          </a:p>
          <a:p>
            <a:r>
              <a:rPr lang="en-GB" sz="2400" dirty="0" smtClean="0"/>
              <a:t>After all, if we are not consistently motivated, we would suffer from the burn outs of trying to achieve meaningless </a:t>
            </a:r>
            <a:r>
              <a:rPr lang="en-GB" sz="2400" dirty="0" smtClean="0"/>
              <a:t>goals 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>2. Goals </a:t>
            </a:r>
            <a:r>
              <a:rPr lang="en-GB" sz="3200" b="1" dirty="0" smtClean="0"/>
              <a:t>As </a:t>
            </a:r>
            <a:r>
              <a:rPr lang="en-GB" sz="3200" b="1" dirty="0" smtClean="0"/>
              <a:t>Visual Representations O</a:t>
            </a:r>
            <a:r>
              <a:rPr lang="en-GB" sz="3200" b="1" dirty="0" smtClean="0"/>
              <a:t>f </a:t>
            </a:r>
            <a:r>
              <a:rPr lang="en-GB" sz="3200" b="1" dirty="0" smtClean="0"/>
              <a:t>Our Dreams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028"/>
            <a:ext cx="8229600" cy="339447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G</a:t>
            </a:r>
            <a:r>
              <a:rPr lang="en-GB" sz="2200" dirty="0" smtClean="0"/>
              <a:t>oal </a:t>
            </a:r>
            <a:r>
              <a:rPr lang="en-GB" sz="2200" dirty="0" smtClean="0"/>
              <a:t>setting plays a vital role in ensuring our belief in our methods, our analysis of our results and our efforts in chasing after every resource </a:t>
            </a:r>
            <a:r>
              <a:rPr lang="en-GB" sz="2200" dirty="0" smtClean="0"/>
              <a:t>needed</a:t>
            </a:r>
          </a:p>
          <a:p>
            <a:endParaRPr lang="en-GB" sz="2200" dirty="0" smtClean="0"/>
          </a:p>
          <a:p>
            <a:r>
              <a:rPr lang="en-GB" sz="2200" dirty="0" smtClean="0"/>
              <a:t>W</a:t>
            </a:r>
            <a:r>
              <a:rPr lang="en-GB" sz="2200" dirty="0" smtClean="0"/>
              <a:t>e </a:t>
            </a:r>
            <a:r>
              <a:rPr lang="en-GB" sz="2200" dirty="0" smtClean="0"/>
              <a:t>can conceptualise our dreams as a set of puzzles and the goals we set are pieces of puzzles we need to design, fix or even match to complete this set of </a:t>
            </a:r>
            <a:r>
              <a:rPr lang="en-GB" sz="2200" dirty="0" smtClean="0"/>
              <a:t>puzzle</a:t>
            </a:r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31242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We can also regard each goal as a stepping stone towards our desired </a:t>
            </a:r>
            <a:r>
              <a:rPr lang="en-GB" sz="2400" dirty="0" smtClean="0"/>
              <a:t>destination</a:t>
            </a:r>
          </a:p>
          <a:p>
            <a:endParaRPr lang="en-US" sz="2400" dirty="0" smtClean="0"/>
          </a:p>
          <a:p>
            <a:r>
              <a:rPr lang="en-GB" sz="2400" dirty="0" smtClean="0"/>
              <a:t>As a result of achieving each goal, like finding each puzzle, we are closer to assembling the whole picture of our dreams (the complete set of puzzle</a:t>
            </a:r>
            <a:r>
              <a:rPr lang="en-GB" sz="2400" dirty="0" smtClean="0"/>
              <a:t>)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Image result for puzz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496" y="2800351"/>
            <a:ext cx="2772029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roducts\Goal Crusher\Transcript and Powerpoint\M2\The Power Of Goal Setting\Slide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731</Words>
  <Application>Microsoft Office PowerPoint</Application>
  <PresentationFormat>On-screen Show (16:9)</PresentationFormat>
  <Paragraphs>68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6 Essential Reasons To Set Goals</vt:lpstr>
      <vt:lpstr>1. Goals As The Force Of Motivation</vt:lpstr>
      <vt:lpstr>Slide 5</vt:lpstr>
      <vt:lpstr>Slide 6</vt:lpstr>
      <vt:lpstr>2. Goals As Visual Representations Of Our Dreams </vt:lpstr>
      <vt:lpstr>Slide 8</vt:lpstr>
      <vt:lpstr>Slide 9</vt:lpstr>
      <vt:lpstr>3. Goals to Track Progress </vt:lpstr>
      <vt:lpstr>Slide 11</vt:lpstr>
      <vt:lpstr> 4. Goals As Promises To The Self </vt:lpstr>
      <vt:lpstr>Slide 13</vt:lpstr>
      <vt:lpstr>5. Goals as the Direction of our Focus</vt:lpstr>
      <vt:lpstr>Slide 15</vt:lpstr>
      <vt:lpstr>6. Goals to Develop Our Potentials 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47</cp:revision>
  <dcterms:created xsi:type="dcterms:W3CDTF">2016-12-16T09:40:51Z</dcterms:created>
  <dcterms:modified xsi:type="dcterms:W3CDTF">2016-12-17T11:35:19Z</dcterms:modified>
</cp:coreProperties>
</file>