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FD4C3-86A3-49CA-B376-B586551FC687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08DB8-750B-4E40-86A2-E690814022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8801100" cy="5048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33400" y="6096000"/>
            <a:ext cx="693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 – Save the image file into tiff format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09600"/>
            <a:ext cx="2590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0"/>
            <a:ext cx="7696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Raster Images can be imported in studio shape module (UG NX 8.0), details below.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4432351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676400" y="1295400"/>
            <a:ext cx="1676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Open shape studio module.</a:t>
            </a:r>
            <a:endParaRPr lang="en-US" sz="1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76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343400"/>
            <a:ext cx="7543800" cy="15675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315200" y="5334000"/>
            <a:ext cx="304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4419600"/>
            <a:ext cx="76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438400" y="4495800"/>
            <a:ext cx="480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 option raster image and import .tiff file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"/>
            <a:ext cx="3152775" cy="5543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9600" y="2057400"/>
            <a:ext cx="30480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30480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16764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4 -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2004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5 -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0" y="1828800"/>
            <a:ext cx="251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Select TIFF image and import the file</a:t>
            </a:r>
            <a:endParaRPr lang="en-US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7678641" cy="4614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438400" y="5334000"/>
            <a:ext cx="2971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Step 3 – In details 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9600"/>
            <a:ext cx="8424392" cy="473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371600" y="6019800"/>
            <a:ext cx="4191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Raster Images Imported, as per required the file can be edited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75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Senthil Guru</dc:creator>
  <cp:lastModifiedBy>Senthil Guru</cp:lastModifiedBy>
  <cp:revision>6</cp:revision>
  <dcterms:created xsi:type="dcterms:W3CDTF">2014-07-27T15:07:37Z</dcterms:created>
  <dcterms:modified xsi:type="dcterms:W3CDTF">2014-07-27T15:40:20Z</dcterms:modified>
</cp:coreProperties>
</file>