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7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5E59E-08FE-40F4-B916-2D3443F15CDA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9E1D8-4F27-4FBE-8A0E-79CCFDC8A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08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1B5EC88-BF04-43EC-B541-55D10CBBA74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73A1D62-458C-49D8-A765-D0A96CC1B2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05400" y="1143000"/>
            <a:ext cx="358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This is the feature created using user feature.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You can see translation </a:t>
            </a:r>
            <a:r>
              <a:rPr lang="en-US" sz="1200" dirty="0" err="1" smtClean="0"/>
              <a:t>x,y,z</a:t>
            </a:r>
            <a:r>
              <a:rPr lang="en-US" sz="1200" dirty="0"/>
              <a:t> </a:t>
            </a:r>
            <a:r>
              <a:rPr lang="en-US" sz="1200" dirty="0" smtClean="0"/>
              <a:t>and rotation </a:t>
            </a:r>
            <a:r>
              <a:rPr lang="en-US" sz="1200" dirty="0" err="1" smtClean="0"/>
              <a:t>x,y,z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in axis feature 2,3,4, </a:t>
            </a:r>
            <a:r>
              <a:rPr lang="en-US" sz="1200" dirty="0" err="1" smtClean="0"/>
              <a:t>etc</a:t>
            </a: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If I modify translation x in axis feature.3, the entire model is getting changed.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You  can try for rotation </a:t>
            </a:r>
            <a:r>
              <a:rPr lang="en-US" sz="1200" dirty="0" err="1" smtClean="0"/>
              <a:t>x,y,z</a:t>
            </a:r>
            <a:r>
              <a:rPr lang="en-US" sz="1200" dirty="0" smtClean="0"/>
              <a:t> also.</a:t>
            </a:r>
            <a:endParaRPr lang="en-US" sz="1200" dirty="0"/>
          </a:p>
          <a:p>
            <a:pPr marL="171450" indent="-171450">
              <a:buFont typeface="Arial" pitchFamily="34" charset="0"/>
              <a:buChar char="•"/>
            </a:pPr>
            <a:endParaRPr lang="en-US" sz="1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4786278" cy="4981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>
            <a:stCxn id="9" idx="1"/>
          </p:cNvCxnSpPr>
          <p:nvPr/>
        </p:nvCxnSpPr>
        <p:spPr>
          <a:xfrm flipH="1">
            <a:off x="1295400" y="1835498"/>
            <a:ext cx="3810000" cy="602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1219200" y="914400"/>
            <a:ext cx="3886200" cy="9210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1295400" y="1987898"/>
            <a:ext cx="3962400" cy="20507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86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</TotalTime>
  <Words>17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Essential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Kamalanathan, Manoji (M.)</dc:creator>
  <cp:lastModifiedBy>Kamalanathan, Manoji (M.)</cp:lastModifiedBy>
  <cp:revision>7</cp:revision>
  <dcterms:created xsi:type="dcterms:W3CDTF">2014-02-13T10:52:43Z</dcterms:created>
  <dcterms:modified xsi:type="dcterms:W3CDTF">2014-02-13T11:09:32Z</dcterms:modified>
</cp:coreProperties>
</file>