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9C33-9FED-4902-802C-DD1A81C1E8B8}" type="datetimeFigureOut">
              <a:rPr lang="en-IN" smtClean="0"/>
              <a:t>10-06-2013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EC7-10F2-4E17-8AC5-8CF95242FE7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9C33-9FED-4902-802C-DD1A81C1E8B8}" type="datetimeFigureOut">
              <a:rPr lang="en-IN" smtClean="0"/>
              <a:t>10-06-2013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EC7-10F2-4E17-8AC5-8CF95242FE7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9C33-9FED-4902-802C-DD1A81C1E8B8}" type="datetimeFigureOut">
              <a:rPr lang="en-IN" smtClean="0"/>
              <a:t>10-06-2013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EC7-10F2-4E17-8AC5-8CF95242FE7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9C33-9FED-4902-802C-DD1A81C1E8B8}" type="datetimeFigureOut">
              <a:rPr lang="en-IN" smtClean="0"/>
              <a:t>10-06-2013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EC7-10F2-4E17-8AC5-8CF95242FE7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9C33-9FED-4902-802C-DD1A81C1E8B8}" type="datetimeFigureOut">
              <a:rPr lang="en-IN" smtClean="0"/>
              <a:t>10-06-2013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EC7-10F2-4E17-8AC5-8CF95242FE7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9C33-9FED-4902-802C-DD1A81C1E8B8}" type="datetimeFigureOut">
              <a:rPr lang="en-IN" smtClean="0"/>
              <a:t>10-06-2013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EC7-10F2-4E17-8AC5-8CF95242FE7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9C33-9FED-4902-802C-DD1A81C1E8B8}" type="datetimeFigureOut">
              <a:rPr lang="en-IN" smtClean="0"/>
              <a:t>10-06-2013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EC7-10F2-4E17-8AC5-8CF95242FE7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9C33-9FED-4902-802C-DD1A81C1E8B8}" type="datetimeFigureOut">
              <a:rPr lang="en-IN" smtClean="0"/>
              <a:t>10-06-2013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EC7-10F2-4E17-8AC5-8CF95242FE7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9C33-9FED-4902-802C-DD1A81C1E8B8}" type="datetimeFigureOut">
              <a:rPr lang="en-IN" smtClean="0"/>
              <a:t>10-06-2013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EC7-10F2-4E17-8AC5-8CF95242FE7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9C33-9FED-4902-802C-DD1A81C1E8B8}" type="datetimeFigureOut">
              <a:rPr lang="en-IN" smtClean="0"/>
              <a:t>10-06-2013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EC7-10F2-4E17-8AC5-8CF95242FE7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9C33-9FED-4902-802C-DD1A81C1E8B8}" type="datetimeFigureOut">
              <a:rPr lang="en-IN" smtClean="0"/>
              <a:t>10-06-2013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EC7-10F2-4E17-8AC5-8CF95242FE7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79C33-9FED-4902-802C-DD1A81C1E8B8}" type="datetimeFigureOut">
              <a:rPr lang="en-IN" smtClean="0"/>
              <a:t>10-06-2013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8AEC7-10F2-4E17-8AC5-8CF95242FE7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lgerian" pitchFamily="82" charset="0"/>
              </a:rPr>
              <a:t>Grab cad tutorial challenge</a:t>
            </a:r>
            <a:endParaRPr lang="en-IN" sz="4400" b="1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348880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udy Stout" pitchFamily="18" charset="0"/>
              </a:rPr>
              <a:t>TASK:</a:t>
            </a:r>
          </a:p>
          <a:p>
            <a:endParaRPr lang="en-US" dirty="0">
              <a:latin typeface="Goudy Stout" pitchFamily="18" charset="0"/>
            </a:endParaRPr>
          </a:p>
          <a:p>
            <a:r>
              <a:rPr lang="en-US" sz="4000" dirty="0" smtClean="0">
                <a:latin typeface="Algerian" pitchFamily="82" charset="0"/>
              </a:rPr>
              <a:t>CREATION OF A HEXAGONAL NUT WITH A HELICAL CUT ON I’TS INNER SIDE</a:t>
            </a:r>
            <a:endParaRPr lang="en-IN" sz="40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340768"/>
            <a:ext cx="7200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Thus in a Eight step it is possible to create a nut with a helical cut on it’s inner side.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0" dirty="0" smtClean="0">
                <a:latin typeface="Algerian" pitchFamily="82" charset="0"/>
                <a:cs typeface="Times New Roman" pitchFamily="18" charset="0"/>
              </a:rPr>
              <a:t>Thank you</a:t>
            </a:r>
            <a:endParaRPr lang="en-IN" sz="8000" dirty="0"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15828">
            <a:off x="251520" y="1665675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nap ITC" pitchFamily="82" charset="0"/>
              </a:rPr>
              <a:t>THE END</a:t>
            </a:r>
            <a:endParaRPr lang="en-IN" sz="6000" dirty="0">
              <a:latin typeface="Snap ITC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pacha</dc:creator>
  <cp:lastModifiedBy>pacha</cp:lastModifiedBy>
  <cp:revision>2</cp:revision>
  <dcterms:created xsi:type="dcterms:W3CDTF">2013-06-10T14:06:49Z</dcterms:created>
  <dcterms:modified xsi:type="dcterms:W3CDTF">2013-06-10T14:17:49Z</dcterms:modified>
</cp:coreProperties>
</file>