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activeX1.xml><?xml version="1.0" encoding="utf-8"?>
<ax:ocx xmlns:ax="http://schemas.microsoft.com/office/2006/activeX" xmlns:r="http://schemas.openxmlformats.org/officeDocument/2006/relationships" ax:classid="{410B702D-FCFC-46B7-A954-E876C84AE4C0}" ax:license="Copyright (c) 2003 " ax:persistence="persistPropertyBag">
  <ax:ocxPr ax:name="_Version" ax:value="262163"/>
  <ax:ocxPr ax:name="_ExtentX" ax:value="28562"/>
  <ax:ocxPr ax:name="_ExtentY" ax:value="16267"/>
  <ax:ocxPr ax:name="_StockProps" ax:value="0"/>
  <ax:ocxPr ax:name="FileName" ax:value="C:\Users\3DA\Desktop\Part1.smg"/>
  <ax:ocxPr ax:name="ShowDiapoBar" ax:value="0"/>
  <ax:ocxPr ax:name="ShowMarkerBar" ax:value="0"/>
  <ax:ocxPr ax:name="ShowStandardToolBar" ax:value="0"/>
  <ax:ocxPr ax:name="ShowTimelineBar" ax:value="0"/>
  <ax:ocxPr ax:name="ShowCollabToolBar" ax:value="0"/>
  <ax:ocxPr ax:name="ShowMain3DToolBar" ax:value="0"/>
  <ax:ocxPr ax:name="Memo3DString" ax:value=""/>
  <ax:ocxPr ax:name="ShowViewBar" ax:value="0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A3EC05-9628-45F5-BB49-4558220835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BEE970F-3DC1-4573-93E5-30C3396A81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BA2F77-4BFB-48E4-A887-10D31A454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58F6E-623C-499B-A0FA-9CD66C283262}" type="datetimeFigureOut">
              <a:rPr lang="de-DE" smtClean="0"/>
              <a:t>16.10.2017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BB038F-1E9C-4E7D-9D8F-7CC4398B1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A3EB6F-85C5-455E-A3D6-F813A65FE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271A9-BF1B-4FC9-B40E-6195939BDC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2715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332928-8332-4E5B-8E6C-1DCEF0F6B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AD40B50-0811-4AE2-A6D6-E2FA794FD8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2C10FE-DE5E-443D-9F9C-1E4D9E88E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58F6E-623C-499B-A0FA-9CD66C283262}" type="datetimeFigureOut">
              <a:rPr lang="de-DE" smtClean="0"/>
              <a:t>16.10.2017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CF23E30-05E0-414D-ABED-6F7811555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AC5C2E-39D5-4867-AEC6-B9E42A190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271A9-BF1B-4FC9-B40E-6195939BDC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4662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E886B3D-2688-4F0C-922E-762CD57139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10E2143-869D-4200-BBE6-7F1B2C95D7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E490E54-42FA-4259-BFF2-25782FC30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58F6E-623C-499B-A0FA-9CD66C283262}" type="datetimeFigureOut">
              <a:rPr lang="de-DE" smtClean="0"/>
              <a:t>16.10.2017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B2DCC0-AAEC-4449-BB56-249870AEF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499072-AE4C-43B6-BDD5-AC8A643FD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271A9-BF1B-4FC9-B40E-6195939BDC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439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C56132-5029-4123-B62D-269E9CFE8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3EB400-C340-4333-993D-34077BFD9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49FC91-6DB4-4CEC-8035-9D1FBD1E3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58F6E-623C-499B-A0FA-9CD66C283262}" type="datetimeFigureOut">
              <a:rPr lang="de-DE" smtClean="0"/>
              <a:t>16.10.2017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24BFB6-FBB8-43B9-8A24-6DC813355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695D2C-E87C-4A83-B4D3-81C4EB140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271A9-BF1B-4FC9-B40E-6195939BDC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4595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F6DBEA-E226-447E-BFE2-E72133AF4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FB7349-1B1B-4168-A8A9-920ABA056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1FB0F4-AF29-4AA0-92F9-B8EEFB445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58F6E-623C-499B-A0FA-9CD66C283262}" type="datetimeFigureOut">
              <a:rPr lang="de-DE" smtClean="0"/>
              <a:t>16.10.2017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C83088-C657-404E-915E-E109B9296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2287516-A205-43C8-B075-EDF3EB95F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271A9-BF1B-4FC9-B40E-6195939BDC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7262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6AFB69-29E4-49DE-A858-8FB5AF40A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A8A571-AEEF-4C17-AADC-3D5D7079E6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BB2E366-BCFB-4E25-893C-8FC42868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FCD24BC-F049-4D95-8F49-8775851A9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58F6E-623C-499B-A0FA-9CD66C283262}" type="datetimeFigureOut">
              <a:rPr lang="de-DE" smtClean="0"/>
              <a:t>16.10.2017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6037FF3-64F1-419C-95E0-54C244353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F3A89CB-7BE8-4E05-92C1-C111A70EA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271A9-BF1B-4FC9-B40E-6195939BDC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5339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3B3F2C-CE50-4F87-8758-BC849DE84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2A21A86-65B8-4BEB-A123-F13D71B5A0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2319055-D8FF-4ED2-8B00-272AE3BAD6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4B070BC-C1ED-4ECF-A906-B635CB156D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BF92BF8-C06F-4CEC-A67A-CACAF7808A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03F8177-B625-4E89-A376-092BE0712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58F6E-623C-499B-A0FA-9CD66C283262}" type="datetimeFigureOut">
              <a:rPr lang="de-DE" smtClean="0"/>
              <a:t>16.10.2017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A4CAF41-8F3E-4BEB-BA55-25BC4E3E7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22FFD31-7316-4874-8420-C1DC9B883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271A9-BF1B-4FC9-B40E-6195939BDC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7422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B4A334-D386-443F-893D-38CABA64A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CD72D15-525A-45F1-85A9-292F2EBA3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58F6E-623C-499B-A0FA-9CD66C283262}" type="datetimeFigureOut">
              <a:rPr lang="de-DE" smtClean="0"/>
              <a:t>16.10.2017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444EE33-95F0-4138-A7FA-49C520382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73E6CE0-74E0-4C21-B2FD-86773D12D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271A9-BF1B-4FC9-B40E-6195939BDC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8820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6E32540-51D7-4780-8EF8-C7AD13328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58F6E-623C-499B-A0FA-9CD66C283262}" type="datetimeFigureOut">
              <a:rPr lang="de-DE" smtClean="0"/>
              <a:t>16.10.2017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72C6CB5-B1D7-4A9F-904B-17A5EAC22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E244466-49D8-4B7F-A956-DDF638F0A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271A9-BF1B-4FC9-B40E-6195939BDC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868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44A92C-E3DB-4045-92E9-9027A4F96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8CC493-854F-475A-AFB1-3FCB1E5ED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EFF966C-285C-4360-89EF-243F8DD3A3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C800CC5-EBB4-4C02-A53A-FD360311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58F6E-623C-499B-A0FA-9CD66C283262}" type="datetimeFigureOut">
              <a:rPr lang="de-DE" smtClean="0"/>
              <a:t>16.10.2017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CD7F929-7335-470A-9074-489E92662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B5F2545-D7FF-4B3A-A895-77CB3B39A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271A9-BF1B-4FC9-B40E-6195939BDC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4884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11C89D-940E-4270-B731-6CAE401EC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ADCF051-9A08-4C4E-94A0-790ECB0AF7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9615653-7D2F-4D0F-A36C-42AA3E802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03C8A37-1E73-40E1-A585-C85450D9E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58F6E-623C-499B-A0FA-9CD66C283262}" type="datetimeFigureOut">
              <a:rPr lang="de-DE" smtClean="0"/>
              <a:t>16.10.2017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281C407-FB09-411F-B05C-6A7BB1CD6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6A72A9-9AE0-4DB0-A3EA-F7C8D4C3D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271A9-BF1B-4FC9-B40E-6195939BDC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08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7C63B90-CB5A-4BCA-B48C-9DACBB931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CA9FB79-CAB8-41B8-B764-8FDB865B3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C885DB-F34D-4315-83FB-4299839627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58F6E-623C-499B-A0FA-9CD66C283262}" type="datetimeFigureOut">
              <a:rPr lang="de-DE" smtClean="0"/>
              <a:t>16.10.2017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ABA3E4-274F-4FA2-9A53-1F7F868410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57BB05-F55C-4A7A-970D-ACABA09EB5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271A9-BF1B-4FC9-B40E-6195939BDC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9348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1026" name="DSComposerPlayerActiveX1" r:id="rId2" imgW="10282320" imgH="5856120"/>
        </mc:Choice>
        <mc:Fallback>
          <p:control name="DSComposerPlayerActiveX1" r:id="rId2" imgW="10282320" imgH="5856120">
            <p:pic>
              <p:nvPicPr>
                <p:cNvPr id="4" name="DSComposerPlayerActiveX1">
                  <a:extLst>
                    <a:ext uri="{FF2B5EF4-FFF2-40B4-BE49-F238E27FC236}">
                      <a16:creationId xmlns:a16="http://schemas.microsoft.com/office/drawing/2014/main" id="{29B13158-CCE0-4F12-818E-0002F23BE03C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173163" y="587375"/>
                  <a:ext cx="10282237" cy="5856288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519609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pETER Hahn</dc:creator>
  <cp:lastModifiedBy>pETER Hahn</cp:lastModifiedBy>
  <cp:revision>1</cp:revision>
  <dcterms:created xsi:type="dcterms:W3CDTF">2017-10-16T10:30:37Z</dcterms:created>
  <dcterms:modified xsi:type="dcterms:W3CDTF">2017-10-16T10:35:44Z</dcterms:modified>
</cp:coreProperties>
</file>