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3FF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8630" autoAdjust="0"/>
  </p:normalViewPr>
  <p:slideViewPr>
    <p:cSldViewPr>
      <p:cViewPr>
        <p:scale>
          <a:sx n="100" d="100"/>
          <a:sy n="100" d="100"/>
        </p:scale>
        <p:origin x="-116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97418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Student-Athlete Coursework Checklist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25652"/>
              </p:ext>
            </p:extLst>
          </p:nvPr>
        </p:nvGraphicFramePr>
        <p:xfrm>
          <a:off x="114332" y="2133600"/>
          <a:ext cx="6515069" cy="65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41"/>
                <a:gridCol w="1286928"/>
              </a:tblGrid>
              <a:tr h="3113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Course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Credits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</a:tr>
              <a:tr h="3066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FALL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SPRING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SUMMER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2" y="172322"/>
            <a:ext cx="1950985" cy="49442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762000"/>
            <a:ext cx="6858000" cy="0"/>
          </a:xfrm>
          <a:prstGeom prst="line">
            <a:avLst/>
          </a:prstGeom>
          <a:ln w="76200">
            <a:solidFill>
              <a:srgbClr val="0079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-863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Arial" pitchFamily="34" charset="0"/>
                <a:cs typeface="Arial" pitchFamily="34" charset="0"/>
              </a:rPr>
              <a:t>Semester System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285" y="1194137"/>
            <a:ext cx="3089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Good academic standing (per your institution’s definition)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9 credit hours earned per semester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2.0 GPA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1009471"/>
            <a:ext cx="308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for 18 credit hours earned for the fall/spring terms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to meet the annual 24 credit-hour requirement (includes summer)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838200"/>
            <a:ext cx="624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List your classes below. You should meet </a:t>
            </a:r>
            <a:r>
              <a:rPr lang="en-US" sz="1200" b="1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sz="1200" b="1" smtClean="0">
                <a:latin typeface="Arial" pitchFamily="34" charset="0"/>
                <a:cs typeface="Arial" pitchFamily="34" charset="0"/>
              </a:rPr>
              <a:t>five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of these requirements: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AA6B2BC6BCF4AAF54247D0860F53A" ma:contentTypeVersion="2" ma:contentTypeDescription="Create a new document." ma:contentTypeScope="" ma:versionID="5928f63613eb79c58fdb6b671d8e8bba">
  <xsd:schema xmlns:xsd="http://www.w3.org/2001/XMLSchema" xmlns:p="http://schemas.microsoft.com/office/2006/metadata/properties" xmlns:ns2="0cf567fb-94c1-41e0-9eaa-c8fdcaf98d19" targetNamespace="http://schemas.microsoft.com/office/2006/metadata/properties" ma:root="true" ma:fieldsID="e61ffcfa49b0517290a1c2526d4df395" ns2:_="">
    <xsd:import namespace="0cf567fb-94c1-41e0-9eaa-c8fdcaf98d19"/>
    <xsd:element name="properties">
      <xsd:complexType>
        <xsd:sequence>
          <xsd:element name="documentManagement">
            <xsd:complexType>
              <xsd:all>
                <xsd:element ref="ns2:Today_x0027_s_x0020_Date" minOccurs="0"/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cf567fb-94c1-41e0-9eaa-c8fdcaf98d19" elementFormDefault="qualified">
    <xsd:import namespace="http://schemas.microsoft.com/office/2006/documentManagement/types"/>
    <xsd:element name="Today_x0027_s_x0020_Date" ma:index="8" nillable="true" ma:displayName="Today" ma:default="[today]" ma:format="DateOnly" ma:internalName="Today_x0027_s_x0020_Date">
      <xsd:simpleType>
        <xsd:restriction base="dms:DateTime"/>
      </xsd:simpleType>
    </xsd:element>
    <xsd:element name="Target_x0020_Audiences" ma:index="9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oday_x0027_s_x0020_Date xmlns="0cf567fb-94c1-41e0-9eaa-c8fdcaf98d19">2015-12-10T00:32:19+00:00</Today_x0027_s_x0020_Date>
    <Target_x0020_Audiences xmlns="0cf567fb-94c1-41e0-9eaa-c8fdcaf98d19" xsi:nil="true"/>
  </documentManagement>
</p:properties>
</file>

<file path=customXml/itemProps1.xml><?xml version="1.0" encoding="utf-8"?>
<ds:datastoreItem xmlns:ds="http://schemas.openxmlformats.org/officeDocument/2006/customXml" ds:itemID="{01661745-CBD4-4F9A-B118-4B2A2A623132}"/>
</file>

<file path=customXml/itemProps2.xml><?xml version="1.0" encoding="utf-8"?>
<ds:datastoreItem xmlns:ds="http://schemas.openxmlformats.org/officeDocument/2006/customXml" ds:itemID="{6BCBB94A-CE67-4D26-BF7A-775B9E785B7B}"/>
</file>

<file path=customXml/itemProps3.xml><?xml version="1.0" encoding="utf-8"?>
<ds:datastoreItem xmlns:ds="http://schemas.openxmlformats.org/officeDocument/2006/customXml" ds:itemID="{4C694D1E-3601-49BF-9905-A6793B4C60FC}"/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78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Alicia</dc:creator>
  <cp:lastModifiedBy>Conklin, Amanda</cp:lastModifiedBy>
  <cp:revision>68</cp:revision>
  <cp:lastPrinted>2015-09-18T19:50:48Z</cp:lastPrinted>
  <dcterms:created xsi:type="dcterms:W3CDTF">2015-07-16T19:41:55Z</dcterms:created>
  <dcterms:modified xsi:type="dcterms:W3CDTF">2015-10-21T18:16:31Z</dcterms:modified>
</cp:coreProperties>
</file>