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warb, Amy" initials="S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D3FF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8630" autoAdjust="0"/>
  </p:normalViewPr>
  <p:slideViewPr>
    <p:cSldViewPr>
      <p:cViewPr>
        <p:scale>
          <a:sx n="90" d="100"/>
          <a:sy n="90" d="100"/>
        </p:scale>
        <p:origin x="-139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90854" y="284569"/>
            <a:ext cx="439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Student-Athlete Coursework Checklist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999236"/>
              </p:ext>
            </p:extLst>
          </p:nvPr>
        </p:nvGraphicFramePr>
        <p:xfrm>
          <a:off x="114332" y="1973432"/>
          <a:ext cx="6515069" cy="70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41"/>
                <a:gridCol w="1286928"/>
              </a:tblGrid>
              <a:tr h="30533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Course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Credits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</a:tr>
              <a:tr h="3007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FALL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3D3FF">
                            <a:tint val="66000"/>
                            <a:satMod val="160000"/>
                          </a:srgbClr>
                        </a:gs>
                        <a:gs pos="50000">
                          <a:srgbClr val="83D3FF">
                            <a:tint val="44500"/>
                            <a:satMod val="160000"/>
                          </a:srgbClr>
                        </a:gs>
                        <a:gs pos="100000">
                          <a:srgbClr val="83D3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WINTER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3D3FF">
                            <a:tint val="66000"/>
                            <a:satMod val="160000"/>
                          </a:srgbClr>
                        </a:gs>
                        <a:gs pos="50000">
                          <a:srgbClr val="83D3FF">
                            <a:tint val="44500"/>
                            <a:satMod val="160000"/>
                          </a:srgbClr>
                        </a:gs>
                        <a:gs pos="100000">
                          <a:srgbClr val="83D3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SPRING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SUMMER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533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285" y="1117937"/>
            <a:ext cx="3089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Good academic standing (per your institution’s definition)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8 credit hours earned per quarter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2.0 GPA</a:t>
            </a:r>
          </a:p>
          <a:p>
            <a:pPr marL="225425" indent="-225425"/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2" y="159473"/>
            <a:ext cx="1950985" cy="49442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762000"/>
            <a:ext cx="6858000" cy="0"/>
          </a:xfrm>
          <a:prstGeom prst="line">
            <a:avLst/>
          </a:prstGeom>
          <a:ln w="76200">
            <a:solidFill>
              <a:srgbClr val="0079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00400" y="933271"/>
            <a:ext cx="3089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track for 27 credit hours earned for the fall/winter/spring terms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track to meet the annual 36 credit-hour requirement (includes summer)</a:t>
            </a:r>
          </a:p>
          <a:p>
            <a:pPr marL="225425" indent="-225425"/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868" y="838200"/>
            <a:ext cx="624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List your classes below. You should meet all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five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of these requirements: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21349" y="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>
                <a:latin typeface="Arial" pitchFamily="34" charset="0"/>
                <a:cs typeface="Arial" pitchFamily="34" charset="0"/>
              </a:rPr>
              <a:t>Quarter System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AA6B2BC6BCF4AAF54247D0860F53A" ma:contentTypeVersion="2" ma:contentTypeDescription="Create a new document." ma:contentTypeScope="" ma:versionID="5928f63613eb79c58fdb6b671d8e8bba">
  <xsd:schema xmlns:xsd="http://www.w3.org/2001/XMLSchema" xmlns:p="http://schemas.microsoft.com/office/2006/metadata/properties" xmlns:ns2="0cf567fb-94c1-41e0-9eaa-c8fdcaf98d19" targetNamespace="http://schemas.microsoft.com/office/2006/metadata/properties" ma:root="true" ma:fieldsID="e61ffcfa49b0517290a1c2526d4df395" ns2:_="">
    <xsd:import namespace="0cf567fb-94c1-41e0-9eaa-c8fdcaf98d19"/>
    <xsd:element name="properties">
      <xsd:complexType>
        <xsd:sequence>
          <xsd:element name="documentManagement">
            <xsd:complexType>
              <xsd:all>
                <xsd:element ref="ns2:Today_x0027_s_x0020_Date" minOccurs="0"/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cf567fb-94c1-41e0-9eaa-c8fdcaf98d19" elementFormDefault="qualified">
    <xsd:import namespace="http://schemas.microsoft.com/office/2006/documentManagement/types"/>
    <xsd:element name="Today_x0027_s_x0020_Date" ma:index="8" nillable="true" ma:displayName="Today" ma:default="[today]" ma:format="DateOnly" ma:internalName="Today_x0027_s_x0020_Date">
      <xsd:simpleType>
        <xsd:restriction base="dms:DateTime"/>
      </xsd:simpleType>
    </xsd:element>
    <xsd:element name="Target_x0020_Audiences" ma:index="9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oday_x0027_s_x0020_Date xmlns="0cf567fb-94c1-41e0-9eaa-c8fdcaf98d19">2015-12-10T00:32:18+00:00</Today_x0027_s_x0020_Date>
    <Target_x0020_Audiences xmlns="0cf567fb-94c1-41e0-9eaa-c8fdcaf98d19" xsi:nil="true"/>
  </documentManagement>
</p:properties>
</file>

<file path=customXml/itemProps1.xml><?xml version="1.0" encoding="utf-8"?>
<ds:datastoreItem xmlns:ds="http://schemas.openxmlformats.org/officeDocument/2006/customXml" ds:itemID="{51172B94-7332-451C-AFC3-833C2725D0AD}"/>
</file>

<file path=customXml/itemProps2.xml><?xml version="1.0" encoding="utf-8"?>
<ds:datastoreItem xmlns:ds="http://schemas.openxmlformats.org/officeDocument/2006/customXml" ds:itemID="{B3510E16-5457-4FEC-A00D-7DD3B32B68AC}"/>
</file>

<file path=customXml/itemProps3.xml><?xml version="1.0" encoding="utf-8"?>
<ds:datastoreItem xmlns:ds="http://schemas.openxmlformats.org/officeDocument/2006/customXml" ds:itemID="{87B4D0E2-6894-41C4-A10F-8948B7CB1FE7}"/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83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Alicia</dc:creator>
  <cp:lastModifiedBy>Conklin, Amanda</cp:lastModifiedBy>
  <cp:revision>71</cp:revision>
  <cp:lastPrinted>2015-09-18T19:50:48Z</cp:lastPrinted>
  <dcterms:created xsi:type="dcterms:W3CDTF">2015-07-16T19:41:55Z</dcterms:created>
  <dcterms:modified xsi:type="dcterms:W3CDTF">2015-10-21T18:16:15Z</dcterms:modified>
</cp:coreProperties>
</file>