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D3FF"/>
    <a:srgbClr val="00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8630" autoAdjust="0"/>
  </p:normalViewPr>
  <p:slideViewPr>
    <p:cSldViewPr>
      <p:cViewPr>
        <p:scale>
          <a:sx n="100" d="100"/>
          <a:sy n="100" d="100"/>
        </p:scale>
        <p:origin x="-1164" y="26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271046"/>
            <a:ext cx="4777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Coursework Checklist for __________________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999236"/>
              </p:ext>
            </p:extLst>
          </p:nvPr>
        </p:nvGraphicFramePr>
        <p:xfrm>
          <a:off x="114332" y="2457012"/>
          <a:ext cx="6515069" cy="6534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141"/>
                <a:gridCol w="1286928"/>
              </a:tblGrid>
              <a:tr h="3113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Course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9C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Credits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9C2"/>
                    </a:solidFill>
                  </a:tcPr>
                </a:tc>
              </a:tr>
              <a:tr h="3066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FALL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SPRING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SUMMER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11395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2" y="115172"/>
            <a:ext cx="1950985" cy="49442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723900"/>
            <a:ext cx="6858000" cy="0"/>
          </a:xfrm>
          <a:prstGeom prst="line">
            <a:avLst/>
          </a:prstGeom>
          <a:ln w="76200">
            <a:solidFill>
              <a:srgbClr val="0079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46064" y="-19012"/>
            <a:ext cx="182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smtClean="0">
                <a:latin typeface="Arial" pitchFamily="34" charset="0"/>
                <a:cs typeface="Arial" pitchFamily="34" charset="0"/>
              </a:rPr>
              <a:t>Semester System</a:t>
            </a:r>
            <a:endParaRPr lang="en-US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285" y="1041737"/>
            <a:ext cx="3089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Good academic standing (per your institution’s definition)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9 credit hours earned per semester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2.0 GPA</a:t>
            </a:r>
          </a:p>
          <a:p>
            <a:pPr marL="225425" indent="-225425"/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0400" y="857071"/>
            <a:ext cx="3089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On track for 18 credit hours earned for the fall/spring terms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On track to meet the annual 24 credit-hour requirement (includes summer)</a:t>
            </a:r>
          </a:p>
          <a:p>
            <a:pPr marL="225425" indent="-225425"/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838200"/>
            <a:ext cx="624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List classes below. Student-athletes should meet all five of these requirements: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1828800"/>
            <a:ext cx="6248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NOTE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For student-athletes entering 5</a:t>
            </a:r>
            <a:r>
              <a:rPr lang="en-US" sz="1000" i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semester and beyond, all credit hours earned for PTD must apply to declared degree program.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2209800"/>
            <a:ext cx="6720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DECLARED DEGREE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(Required after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5th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semester) :__________________________________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AA6B2BC6BCF4AAF54247D0860F53A" ma:contentTypeVersion="2" ma:contentTypeDescription="Create a new document." ma:contentTypeScope="" ma:versionID="5928f63613eb79c58fdb6b671d8e8bba">
  <xsd:schema xmlns:xsd="http://www.w3.org/2001/XMLSchema" xmlns:p="http://schemas.microsoft.com/office/2006/metadata/properties" xmlns:ns2="0cf567fb-94c1-41e0-9eaa-c8fdcaf98d19" targetNamespace="http://schemas.microsoft.com/office/2006/metadata/properties" ma:root="true" ma:fieldsID="e61ffcfa49b0517290a1c2526d4df395" ns2:_="">
    <xsd:import namespace="0cf567fb-94c1-41e0-9eaa-c8fdcaf98d19"/>
    <xsd:element name="properties">
      <xsd:complexType>
        <xsd:sequence>
          <xsd:element name="documentManagement">
            <xsd:complexType>
              <xsd:all>
                <xsd:element ref="ns2:Today_x0027_s_x0020_Date" minOccurs="0"/>
                <xsd:element ref="ns2:Target_x0020_Audienc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cf567fb-94c1-41e0-9eaa-c8fdcaf98d19" elementFormDefault="qualified">
    <xsd:import namespace="http://schemas.microsoft.com/office/2006/documentManagement/types"/>
    <xsd:element name="Today_x0027_s_x0020_Date" ma:index="8" nillable="true" ma:displayName="Today" ma:default="[today]" ma:format="DateOnly" ma:internalName="Today_x0027_s_x0020_Date">
      <xsd:simpleType>
        <xsd:restriction base="dms:DateTime"/>
      </xsd:simpleType>
    </xsd:element>
    <xsd:element name="Target_x0020_Audiences" ma:index="9" nillable="true" ma:displayName="Target Audiences" ma:internalName="Target_x0020_Audiences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oday_x0027_s_x0020_Date xmlns="0cf567fb-94c1-41e0-9eaa-c8fdcaf98d19">2015-12-10T00:26:18+00:00</Today_x0027_s_x0020_Date>
    <Target_x0020_Audiences xmlns="0cf567fb-94c1-41e0-9eaa-c8fdcaf98d19" xsi:nil="true"/>
  </documentManagement>
</p:properties>
</file>

<file path=customXml/itemProps1.xml><?xml version="1.0" encoding="utf-8"?>
<ds:datastoreItem xmlns:ds="http://schemas.openxmlformats.org/officeDocument/2006/customXml" ds:itemID="{B2ADBA65-408C-4CEB-B3F9-6337EF77E8EF}"/>
</file>

<file path=customXml/itemProps2.xml><?xml version="1.0" encoding="utf-8"?>
<ds:datastoreItem xmlns:ds="http://schemas.openxmlformats.org/officeDocument/2006/customXml" ds:itemID="{C2CD3C00-8821-4EE9-A6A2-5D3B9D32F1B2}"/>
</file>

<file path=customXml/itemProps3.xml><?xml version="1.0" encoding="utf-8"?>
<ds:datastoreItem xmlns:ds="http://schemas.openxmlformats.org/officeDocument/2006/customXml" ds:itemID="{E1F8D37D-C08D-4A41-B776-416C13847221}"/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110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Alicia</dc:creator>
  <cp:lastModifiedBy>Conklin, Amanda</cp:lastModifiedBy>
  <cp:revision>73</cp:revision>
  <cp:lastPrinted>2015-09-18T19:50:48Z</cp:lastPrinted>
  <dcterms:created xsi:type="dcterms:W3CDTF">2015-07-16T19:41:55Z</dcterms:created>
  <dcterms:modified xsi:type="dcterms:W3CDTF">2015-10-21T18:15:02Z</dcterms:modified>
</cp:coreProperties>
</file>