
<file path=[Content_Types].xml><?xml version="1.0" encoding="utf-8"?>
<Types xmlns="http://schemas.openxmlformats.org/package/2006/content-types"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chwarb, Amy" initials="S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D3FF"/>
    <a:srgbClr val="0079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6" autoAdjust="0"/>
    <p:restoredTop sz="98630" autoAdjust="0"/>
  </p:normalViewPr>
  <p:slideViewPr>
    <p:cSldViewPr>
      <p:cViewPr>
        <p:scale>
          <a:sx n="90" d="100"/>
          <a:sy n="90" d="100"/>
        </p:scale>
        <p:origin x="-139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966AB-4CEF-4919-A44E-F7F315C00257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11EB6-8129-4834-910A-ADF639954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271046"/>
            <a:ext cx="4777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Coursework Checklist for __________________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705745"/>
              </p:ext>
            </p:extLst>
          </p:nvPr>
        </p:nvGraphicFramePr>
        <p:xfrm>
          <a:off x="146231" y="2362190"/>
          <a:ext cx="6515069" cy="6705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8141"/>
                <a:gridCol w="1286928"/>
              </a:tblGrid>
              <a:tr h="2917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Course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0079C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Credits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0079C2"/>
                    </a:solidFill>
                  </a:tcPr>
                </a:tc>
              </a:tr>
              <a:tr h="28733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FALL 20__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83D3FF">
                            <a:tint val="66000"/>
                            <a:satMod val="160000"/>
                          </a:srgbClr>
                        </a:gs>
                        <a:gs pos="50000">
                          <a:srgbClr val="83D3FF">
                            <a:tint val="44500"/>
                            <a:satMod val="160000"/>
                          </a:srgbClr>
                        </a:gs>
                        <a:gs pos="100000">
                          <a:srgbClr val="83D3FF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Total: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WINTER 20__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83D3FF">
                            <a:tint val="66000"/>
                            <a:satMod val="160000"/>
                          </a:srgbClr>
                        </a:gs>
                        <a:gs pos="50000">
                          <a:srgbClr val="83D3FF">
                            <a:tint val="44500"/>
                            <a:satMod val="160000"/>
                          </a:srgbClr>
                        </a:gs>
                        <a:gs pos="100000">
                          <a:srgbClr val="83D3FF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91740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Total: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SPRING 20__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Total: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SUMMER 20__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17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Total: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1285" y="1042481"/>
            <a:ext cx="308911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buFont typeface="Wingdings" pitchFamily="2" charset="2"/>
              <a:buChar char="q"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Good academic standing (per your institution’s definition)</a:t>
            </a:r>
          </a:p>
          <a:p>
            <a:pPr marL="225425" indent="-225425">
              <a:buFont typeface="Wingdings" pitchFamily="2" charset="2"/>
              <a:buChar char="q"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8 credit hours earned per quarter</a:t>
            </a:r>
          </a:p>
          <a:p>
            <a:pPr marL="225425" indent="-225425">
              <a:buFont typeface="Wingdings" pitchFamily="2" charset="2"/>
              <a:buChar char="q"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2.0 GPA</a:t>
            </a:r>
          </a:p>
          <a:p>
            <a:pPr marL="225425" indent="-225425"/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2" y="115172"/>
            <a:ext cx="1950985" cy="494428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0" y="698202"/>
            <a:ext cx="6858000" cy="0"/>
          </a:xfrm>
          <a:prstGeom prst="line">
            <a:avLst/>
          </a:prstGeom>
          <a:ln w="76200">
            <a:solidFill>
              <a:srgbClr val="0079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00399" y="1042481"/>
            <a:ext cx="342900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Wingdings" panose="05000000000000000000" pitchFamily="2" charset="2"/>
              <a:buChar char="q"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On track for 27 credit hours earned for the fall/winter/spring terms</a:t>
            </a:r>
          </a:p>
          <a:p>
            <a:pPr marL="225425" indent="-225425">
              <a:buFont typeface="Wingdings" pitchFamily="2" charset="2"/>
              <a:buChar char="q"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On track to meet the annual 36 credit-hour requirement (includes summer)</a:t>
            </a:r>
          </a:p>
          <a:p>
            <a:pPr marL="225425" indent="-225425"/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501" y="804532"/>
            <a:ext cx="624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List classes below. Student-athletes should meet all </a:t>
            </a: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five </a:t>
            </a: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of these requirements:</a:t>
            </a:r>
            <a:endParaRPr lang="en-US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5105400" y="-22220"/>
            <a:ext cx="1752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 smtClean="0">
                <a:latin typeface="Arial" pitchFamily="34" charset="0"/>
                <a:cs typeface="Arial" pitchFamily="34" charset="0"/>
              </a:rPr>
              <a:t>Quarter System</a:t>
            </a:r>
            <a:endParaRPr lang="en-US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1752600"/>
            <a:ext cx="624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 pitchFamily="34" charset="0"/>
                <a:cs typeface="Arial" pitchFamily="34" charset="0"/>
              </a:rPr>
              <a:t>NOTE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For student-athletes entering 7</a:t>
            </a:r>
            <a:r>
              <a:rPr lang="en-US" sz="1000" i="1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 quarter and beyond, all credit hours earned for PTD must apply to declared degree program.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2085201"/>
            <a:ext cx="6663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DECLARED DEGREE 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(Required after 7</a:t>
            </a:r>
            <a:r>
              <a:rPr lang="en-US" sz="11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 quarter) : _________________________________________</a:t>
            </a: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8AA6B2BC6BCF4AAF54247D0860F53A" ma:contentTypeVersion="2" ma:contentTypeDescription="Create a new document." ma:contentTypeScope="" ma:versionID="5928f63613eb79c58fdb6b671d8e8bba">
  <xsd:schema xmlns:xsd="http://www.w3.org/2001/XMLSchema" xmlns:p="http://schemas.microsoft.com/office/2006/metadata/properties" xmlns:ns2="0cf567fb-94c1-41e0-9eaa-c8fdcaf98d19" targetNamespace="http://schemas.microsoft.com/office/2006/metadata/properties" ma:root="true" ma:fieldsID="e61ffcfa49b0517290a1c2526d4df395" ns2:_="">
    <xsd:import namespace="0cf567fb-94c1-41e0-9eaa-c8fdcaf98d19"/>
    <xsd:element name="properties">
      <xsd:complexType>
        <xsd:sequence>
          <xsd:element name="documentManagement">
            <xsd:complexType>
              <xsd:all>
                <xsd:element ref="ns2:Today_x0027_s_x0020_Date" minOccurs="0"/>
                <xsd:element ref="ns2:Target_x0020_Audience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0cf567fb-94c1-41e0-9eaa-c8fdcaf98d19" elementFormDefault="qualified">
    <xsd:import namespace="http://schemas.microsoft.com/office/2006/documentManagement/types"/>
    <xsd:element name="Today_x0027_s_x0020_Date" ma:index="8" nillable="true" ma:displayName="Today" ma:default="[today]" ma:format="DateOnly" ma:internalName="Today_x0027_s_x0020_Date">
      <xsd:simpleType>
        <xsd:restriction base="dms:DateTime"/>
      </xsd:simpleType>
    </xsd:element>
    <xsd:element name="Target_x0020_Audiences" ma:index="9" nillable="true" ma:displayName="Target Audiences" ma:internalName="Target_x0020_Audiences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Today_x0027_s_x0020_Date xmlns="0cf567fb-94c1-41e0-9eaa-c8fdcaf98d19">2015-12-10T00:26:16+00:00</Today_x0027_s_x0020_Date>
    <Target_x0020_Audiences xmlns="0cf567fb-94c1-41e0-9eaa-c8fdcaf98d19" xsi:nil="true"/>
  </documentManagement>
</p:properties>
</file>

<file path=customXml/itemProps1.xml><?xml version="1.0" encoding="utf-8"?>
<ds:datastoreItem xmlns:ds="http://schemas.openxmlformats.org/officeDocument/2006/customXml" ds:itemID="{63BB1857-6DA6-43B3-8278-A5C08B1214F0}"/>
</file>

<file path=customXml/itemProps2.xml><?xml version="1.0" encoding="utf-8"?>
<ds:datastoreItem xmlns:ds="http://schemas.openxmlformats.org/officeDocument/2006/customXml" ds:itemID="{4A7882B2-1981-4432-B69C-96213802A97A}"/>
</file>

<file path=customXml/itemProps3.xml><?xml version="1.0" encoding="utf-8"?>
<ds:datastoreItem xmlns:ds="http://schemas.openxmlformats.org/officeDocument/2006/customXml" ds:itemID="{A08B7E95-8117-44A4-A02E-20EDE4A1B51D}"/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115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Alicia</dc:creator>
  <cp:lastModifiedBy>Conklin, Amanda</cp:lastModifiedBy>
  <cp:revision>77</cp:revision>
  <cp:lastPrinted>2015-09-18T19:50:48Z</cp:lastPrinted>
  <dcterms:created xsi:type="dcterms:W3CDTF">2015-07-16T19:41:55Z</dcterms:created>
  <dcterms:modified xsi:type="dcterms:W3CDTF">2015-10-21T18:14:35Z</dcterms:modified>
</cp:coreProperties>
</file>