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649" r:id="rId2"/>
  </p:sldMasterIdLst>
  <p:sldIdLst>
    <p:sldId id="296" r:id="rId3"/>
    <p:sldId id="289" r:id="rId4"/>
    <p:sldId id="257" r:id="rId5"/>
    <p:sldId id="256" r:id="rId6"/>
    <p:sldId id="258" r:id="rId7"/>
    <p:sldId id="259" r:id="rId8"/>
    <p:sldId id="291" r:id="rId9"/>
    <p:sldId id="294" r:id="rId10"/>
    <p:sldId id="295" r:id="rId11"/>
    <p:sldId id="298" r:id="rId12"/>
    <p:sldId id="299" r:id="rId13"/>
    <p:sldId id="260" r:id="rId14"/>
    <p:sldId id="261" r:id="rId15"/>
    <p:sldId id="262" r:id="rId16"/>
    <p:sldId id="263" r:id="rId17"/>
    <p:sldId id="264" r:id="rId18"/>
    <p:sldId id="267" r:id="rId19"/>
    <p:sldId id="268" r:id="rId20"/>
    <p:sldId id="269" r:id="rId21"/>
    <p:sldId id="270" r:id="rId22"/>
    <p:sldId id="271" r:id="rId23"/>
    <p:sldId id="272" r:id="rId24"/>
    <p:sldId id="274" r:id="rId25"/>
    <p:sldId id="275" r:id="rId26"/>
    <p:sldId id="277" r:id="rId27"/>
    <p:sldId id="276" r:id="rId28"/>
    <p:sldId id="273" r:id="rId29"/>
    <p:sldId id="279" r:id="rId30"/>
    <p:sldId id="283" r:id="rId31"/>
    <p:sldId id="286" r:id="rId32"/>
    <p:sldId id="278" r:id="rId33"/>
    <p:sldId id="300" r:id="rId34"/>
    <p:sldId id="303" r:id="rId35"/>
    <p:sldId id="301" r:id="rId36"/>
    <p:sldId id="304" r:id="rId37"/>
    <p:sldId id="302" r:id="rId38"/>
    <p:sldId id="305" r:id="rId39"/>
    <p:sldId id="297" r:id="rId40"/>
    <p:sldId id="308" r:id="rId41"/>
    <p:sldId id="292" r:id="rId42"/>
    <p:sldId id="307" r:id="rId43"/>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33"/>
    <a:srgbClr val="009900"/>
    <a:srgbClr val="111111"/>
    <a:srgbClr val="003366"/>
    <a:srgbClr val="003399"/>
    <a:srgbClr val="CCFFFF"/>
    <a:srgbClr val="FF0000"/>
    <a:srgbClr val="FFFFCC"/>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2" d="100"/>
          <a:sy n="92" d="100"/>
        </p:scale>
        <p:origin x="1186" y="53"/>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p:cNvSpPr>
            <a:spLocks noGrp="1" noChangeArrowheads="1"/>
          </p:cNvSpPr>
          <p:nvPr>
            <p:ph type="sldNum" sz="quarter" idx="12"/>
          </p:nvPr>
        </p:nvSpPr>
        <p:spPr>
          <a:ln/>
        </p:spPr>
        <p:txBody>
          <a:bodyPr/>
          <a:lstStyle>
            <a:lvl1pPr>
              <a:defRPr/>
            </a:lvl1pPr>
          </a:lstStyle>
          <a:p>
            <a:pPr>
              <a:defRPr/>
            </a:pPr>
            <a:fld id="{70059ACE-84E4-492A-865C-CAEE7E0EA037}" type="slidenum">
              <a:rPr lang="en-GB" altLang="en-US"/>
              <a:pPr>
                <a:defRPr/>
              </a:pPr>
              <a:t>‹#›</a:t>
            </a:fld>
            <a:endParaRPr lang="en-GB" altLang="en-US"/>
          </a:p>
        </p:txBody>
      </p:sp>
    </p:spTree>
    <p:extLst>
      <p:ext uri="{BB962C8B-B14F-4D97-AF65-F5344CB8AC3E}">
        <p14:creationId xmlns:p14="http://schemas.microsoft.com/office/powerpoint/2010/main" val="3019088002"/>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p:cNvSpPr>
            <a:spLocks noGrp="1" noChangeArrowheads="1"/>
          </p:cNvSpPr>
          <p:nvPr>
            <p:ph type="sldNum" sz="quarter" idx="12"/>
          </p:nvPr>
        </p:nvSpPr>
        <p:spPr>
          <a:ln/>
        </p:spPr>
        <p:txBody>
          <a:bodyPr/>
          <a:lstStyle>
            <a:lvl1pPr>
              <a:defRPr/>
            </a:lvl1pPr>
          </a:lstStyle>
          <a:p>
            <a:pPr>
              <a:defRPr/>
            </a:pPr>
            <a:fld id="{1415C4ED-0114-413F-93AA-84DB9A5812D1}" type="slidenum">
              <a:rPr lang="en-GB" altLang="en-US"/>
              <a:pPr>
                <a:defRPr/>
              </a:pPr>
              <a:t>‹#›</a:t>
            </a:fld>
            <a:endParaRPr lang="en-GB" altLang="en-US"/>
          </a:p>
        </p:txBody>
      </p:sp>
    </p:spTree>
    <p:extLst>
      <p:ext uri="{BB962C8B-B14F-4D97-AF65-F5344CB8AC3E}">
        <p14:creationId xmlns:p14="http://schemas.microsoft.com/office/powerpoint/2010/main" val="4057726707"/>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p:cNvSpPr>
            <a:spLocks noGrp="1" noChangeArrowheads="1"/>
          </p:cNvSpPr>
          <p:nvPr>
            <p:ph type="sldNum" sz="quarter" idx="12"/>
          </p:nvPr>
        </p:nvSpPr>
        <p:spPr>
          <a:ln/>
        </p:spPr>
        <p:txBody>
          <a:bodyPr/>
          <a:lstStyle>
            <a:lvl1pPr>
              <a:defRPr/>
            </a:lvl1pPr>
          </a:lstStyle>
          <a:p>
            <a:pPr>
              <a:defRPr/>
            </a:pPr>
            <a:fld id="{68E76586-8318-4013-9E4A-58BBDC9FEEF6}" type="slidenum">
              <a:rPr lang="en-GB" altLang="en-US"/>
              <a:pPr>
                <a:defRPr/>
              </a:pPr>
              <a:t>‹#›</a:t>
            </a:fld>
            <a:endParaRPr lang="en-GB" altLang="en-US"/>
          </a:p>
        </p:txBody>
      </p:sp>
    </p:spTree>
    <p:extLst>
      <p:ext uri="{BB962C8B-B14F-4D97-AF65-F5344CB8AC3E}">
        <p14:creationId xmlns:p14="http://schemas.microsoft.com/office/powerpoint/2010/main" val="441363864"/>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200893258"/>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27101186"/>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523764101"/>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46685254"/>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570862855"/>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075098138"/>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145995"/>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729441074"/>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p:cNvSpPr>
            <a:spLocks noGrp="1" noChangeArrowheads="1"/>
          </p:cNvSpPr>
          <p:nvPr>
            <p:ph type="sldNum" sz="quarter" idx="12"/>
          </p:nvPr>
        </p:nvSpPr>
        <p:spPr>
          <a:ln/>
        </p:spPr>
        <p:txBody>
          <a:bodyPr/>
          <a:lstStyle>
            <a:lvl1pPr>
              <a:defRPr/>
            </a:lvl1pPr>
          </a:lstStyle>
          <a:p>
            <a:pPr>
              <a:defRPr/>
            </a:pPr>
            <a:fld id="{243C5B29-7ECC-4AAB-B1AD-C637646DEC3F}" type="slidenum">
              <a:rPr lang="en-GB" altLang="en-US"/>
              <a:pPr>
                <a:defRPr/>
              </a:pPr>
              <a:t>‹#›</a:t>
            </a:fld>
            <a:endParaRPr lang="en-GB" altLang="en-US"/>
          </a:p>
        </p:txBody>
      </p:sp>
    </p:spTree>
    <p:extLst>
      <p:ext uri="{BB962C8B-B14F-4D97-AF65-F5344CB8AC3E}">
        <p14:creationId xmlns:p14="http://schemas.microsoft.com/office/powerpoint/2010/main" val="1017888201"/>
      </p:ext>
    </p:extLst>
  </p:cSld>
  <p:clrMapOvr>
    <a:masterClrMapping/>
  </p:clrMapOvr>
  <p:transition spd="slow">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180375559"/>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77626173"/>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59808326"/>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p:cNvSpPr>
            <a:spLocks noGrp="1" noChangeArrowheads="1"/>
          </p:cNvSpPr>
          <p:nvPr>
            <p:ph type="sldNum" sz="quarter" idx="12"/>
          </p:nvPr>
        </p:nvSpPr>
        <p:spPr>
          <a:ln/>
        </p:spPr>
        <p:txBody>
          <a:bodyPr/>
          <a:lstStyle>
            <a:lvl1pPr>
              <a:defRPr/>
            </a:lvl1pPr>
          </a:lstStyle>
          <a:p>
            <a:pPr>
              <a:defRPr/>
            </a:pPr>
            <a:fld id="{BDBED3CD-4170-4AFB-BD24-E07C186EC890}" type="slidenum">
              <a:rPr lang="en-GB" altLang="en-US"/>
              <a:pPr>
                <a:defRPr/>
              </a:pPr>
              <a:t>‹#›</a:t>
            </a:fld>
            <a:endParaRPr lang="en-GB" altLang="en-US"/>
          </a:p>
        </p:txBody>
      </p:sp>
    </p:spTree>
    <p:extLst>
      <p:ext uri="{BB962C8B-B14F-4D97-AF65-F5344CB8AC3E}">
        <p14:creationId xmlns:p14="http://schemas.microsoft.com/office/powerpoint/2010/main" val="3532872014"/>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6"/>
          <p:cNvSpPr>
            <a:spLocks noGrp="1" noChangeArrowheads="1"/>
          </p:cNvSpPr>
          <p:nvPr>
            <p:ph type="sldNum" sz="quarter" idx="12"/>
          </p:nvPr>
        </p:nvSpPr>
        <p:spPr>
          <a:ln/>
        </p:spPr>
        <p:txBody>
          <a:bodyPr/>
          <a:lstStyle>
            <a:lvl1pPr>
              <a:defRPr/>
            </a:lvl1pPr>
          </a:lstStyle>
          <a:p>
            <a:pPr>
              <a:defRPr/>
            </a:pPr>
            <a:fld id="{AC6EAABC-13B3-4BB1-AC0C-B92A6E36D351}" type="slidenum">
              <a:rPr lang="en-GB" altLang="en-US"/>
              <a:pPr>
                <a:defRPr/>
              </a:pPr>
              <a:t>‹#›</a:t>
            </a:fld>
            <a:endParaRPr lang="en-GB" altLang="en-US"/>
          </a:p>
        </p:txBody>
      </p:sp>
    </p:spTree>
    <p:extLst>
      <p:ext uri="{BB962C8B-B14F-4D97-AF65-F5344CB8AC3E}">
        <p14:creationId xmlns:p14="http://schemas.microsoft.com/office/powerpoint/2010/main" val="1288084366"/>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9" name="Rectangle 6"/>
          <p:cNvSpPr>
            <a:spLocks noGrp="1" noChangeArrowheads="1"/>
          </p:cNvSpPr>
          <p:nvPr>
            <p:ph type="sldNum" sz="quarter" idx="12"/>
          </p:nvPr>
        </p:nvSpPr>
        <p:spPr>
          <a:ln/>
        </p:spPr>
        <p:txBody>
          <a:bodyPr/>
          <a:lstStyle>
            <a:lvl1pPr>
              <a:defRPr/>
            </a:lvl1pPr>
          </a:lstStyle>
          <a:p>
            <a:pPr>
              <a:defRPr/>
            </a:pPr>
            <a:fld id="{3BCA4CD1-8BB2-4EB9-8E20-94D645012548}" type="slidenum">
              <a:rPr lang="en-GB" altLang="en-US"/>
              <a:pPr>
                <a:defRPr/>
              </a:pPr>
              <a:t>‹#›</a:t>
            </a:fld>
            <a:endParaRPr lang="en-GB" altLang="en-US"/>
          </a:p>
        </p:txBody>
      </p:sp>
    </p:spTree>
    <p:extLst>
      <p:ext uri="{BB962C8B-B14F-4D97-AF65-F5344CB8AC3E}">
        <p14:creationId xmlns:p14="http://schemas.microsoft.com/office/powerpoint/2010/main" val="3360215514"/>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5" name="Rectangle 6"/>
          <p:cNvSpPr>
            <a:spLocks noGrp="1" noChangeArrowheads="1"/>
          </p:cNvSpPr>
          <p:nvPr>
            <p:ph type="sldNum" sz="quarter" idx="12"/>
          </p:nvPr>
        </p:nvSpPr>
        <p:spPr>
          <a:ln/>
        </p:spPr>
        <p:txBody>
          <a:bodyPr/>
          <a:lstStyle>
            <a:lvl1pPr>
              <a:defRPr/>
            </a:lvl1pPr>
          </a:lstStyle>
          <a:p>
            <a:pPr>
              <a:defRPr/>
            </a:pPr>
            <a:fld id="{7F3FE833-2FDE-484F-84B6-2BDB11C1AE2D}" type="slidenum">
              <a:rPr lang="en-GB" altLang="en-US"/>
              <a:pPr>
                <a:defRPr/>
              </a:pPr>
              <a:t>‹#›</a:t>
            </a:fld>
            <a:endParaRPr lang="en-GB" altLang="en-US"/>
          </a:p>
        </p:txBody>
      </p:sp>
    </p:spTree>
    <p:extLst>
      <p:ext uri="{BB962C8B-B14F-4D97-AF65-F5344CB8AC3E}">
        <p14:creationId xmlns:p14="http://schemas.microsoft.com/office/powerpoint/2010/main" val="3370590386"/>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4" name="Rectangle 6"/>
          <p:cNvSpPr>
            <a:spLocks noGrp="1" noChangeArrowheads="1"/>
          </p:cNvSpPr>
          <p:nvPr>
            <p:ph type="sldNum" sz="quarter" idx="12"/>
          </p:nvPr>
        </p:nvSpPr>
        <p:spPr>
          <a:ln/>
        </p:spPr>
        <p:txBody>
          <a:bodyPr/>
          <a:lstStyle>
            <a:lvl1pPr>
              <a:defRPr/>
            </a:lvl1pPr>
          </a:lstStyle>
          <a:p>
            <a:pPr>
              <a:defRPr/>
            </a:pPr>
            <a:fld id="{CF3DD3CB-E733-4100-8FA6-BE2BA632E693}" type="slidenum">
              <a:rPr lang="en-GB" altLang="en-US"/>
              <a:pPr>
                <a:defRPr/>
              </a:pPr>
              <a:t>‹#›</a:t>
            </a:fld>
            <a:endParaRPr lang="en-GB" altLang="en-US"/>
          </a:p>
        </p:txBody>
      </p:sp>
    </p:spTree>
    <p:extLst>
      <p:ext uri="{BB962C8B-B14F-4D97-AF65-F5344CB8AC3E}">
        <p14:creationId xmlns:p14="http://schemas.microsoft.com/office/powerpoint/2010/main" val="1244967175"/>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6"/>
          <p:cNvSpPr>
            <a:spLocks noGrp="1" noChangeArrowheads="1"/>
          </p:cNvSpPr>
          <p:nvPr>
            <p:ph type="sldNum" sz="quarter" idx="12"/>
          </p:nvPr>
        </p:nvSpPr>
        <p:spPr>
          <a:ln/>
        </p:spPr>
        <p:txBody>
          <a:bodyPr/>
          <a:lstStyle>
            <a:lvl1pPr>
              <a:defRPr/>
            </a:lvl1pPr>
          </a:lstStyle>
          <a:p>
            <a:pPr>
              <a:defRPr/>
            </a:pPr>
            <a:fld id="{BF26DE57-0AC7-4ACE-AE74-4983CA8BFF62}" type="slidenum">
              <a:rPr lang="en-GB" altLang="en-US"/>
              <a:pPr>
                <a:defRPr/>
              </a:pPr>
              <a:t>‹#›</a:t>
            </a:fld>
            <a:endParaRPr lang="en-GB" altLang="en-US"/>
          </a:p>
        </p:txBody>
      </p:sp>
    </p:spTree>
    <p:extLst>
      <p:ext uri="{BB962C8B-B14F-4D97-AF65-F5344CB8AC3E}">
        <p14:creationId xmlns:p14="http://schemas.microsoft.com/office/powerpoint/2010/main" val="506455683"/>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6"/>
          <p:cNvSpPr>
            <a:spLocks noGrp="1" noChangeArrowheads="1"/>
          </p:cNvSpPr>
          <p:nvPr>
            <p:ph type="sldNum" sz="quarter" idx="12"/>
          </p:nvPr>
        </p:nvSpPr>
        <p:spPr>
          <a:ln/>
        </p:spPr>
        <p:txBody>
          <a:bodyPr/>
          <a:lstStyle>
            <a:lvl1pPr>
              <a:defRPr/>
            </a:lvl1pPr>
          </a:lstStyle>
          <a:p>
            <a:pPr>
              <a:defRPr/>
            </a:pPr>
            <a:fld id="{24B0480B-3123-4506-9021-616930AE14DA}" type="slidenum">
              <a:rPr lang="en-GB" altLang="en-US"/>
              <a:pPr>
                <a:defRPr/>
              </a:pPr>
              <a:t>‹#›</a:t>
            </a:fld>
            <a:endParaRPr lang="en-GB" altLang="en-US"/>
          </a:p>
        </p:txBody>
      </p:sp>
    </p:spTree>
    <p:extLst>
      <p:ext uri="{BB962C8B-B14F-4D97-AF65-F5344CB8AC3E}">
        <p14:creationId xmlns:p14="http://schemas.microsoft.com/office/powerpoint/2010/main" val="1334129319"/>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GB"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GB"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pPr>
              <a:defRPr/>
            </a:pPr>
            <a:fld id="{6D538043-0679-4C9B-A2C8-617C7081FE0C}"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spd="slow">
    <p:fad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 Box 2"/>
          <p:cNvSpPr txBox="1">
            <a:spLocks noChangeArrowheads="1"/>
          </p:cNvSpPr>
          <p:nvPr/>
        </p:nvSpPr>
        <p:spPr bwMode="auto">
          <a:xfrm>
            <a:off x="684213" y="511175"/>
            <a:ext cx="10795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zh-CN" sz="2000" b="1">
                <a:solidFill>
                  <a:schemeClr val="bg1"/>
                </a:solidFill>
                <a:latin typeface="Verdana" pitchFamily="34" charset="0"/>
                <a:ea typeface="宋体" charset="-122"/>
              </a:rPr>
              <a:t>LOGO</a:t>
            </a:r>
          </a:p>
        </p:txBody>
      </p:sp>
      <p:pic>
        <p:nvPicPr>
          <p:cNvPr id="2051" name="Picture 3"/>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CN"/>
              <a:t>Click to edit Master title style</a:t>
            </a:r>
          </a:p>
        </p:txBody>
      </p:sp>
      <p:sp>
        <p:nvSpPr>
          <p:cNvPr id="205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0" fontAlgn="base" hangingPunct="0">
        <a:spcBef>
          <a:spcPct val="0"/>
        </a:spcBef>
        <a:spcAft>
          <a:spcPct val="0"/>
        </a:spcAft>
        <a:defRPr sz="4400">
          <a:solidFill>
            <a:schemeClr val="tx1"/>
          </a:solidFill>
          <a:latin typeface="Calibri" pitchFamily="34" charset="0"/>
        </a:defRPr>
      </a:lvl6pPr>
      <a:lvl7pPr marL="914400" algn="ctr" rtl="0" eaLnBrk="0" fontAlgn="base" hangingPunct="0">
        <a:spcBef>
          <a:spcPct val="0"/>
        </a:spcBef>
        <a:spcAft>
          <a:spcPct val="0"/>
        </a:spcAft>
        <a:defRPr sz="4400">
          <a:solidFill>
            <a:schemeClr val="tx1"/>
          </a:solidFill>
          <a:latin typeface="Calibri" pitchFamily="34" charset="0"/>
        </a:defRPr>
      </a:lvl7pPr>
      <a:lvl8pPr marL="1371600" algn="ctr" rtl="0" eaLnBrk="0" fontAlgn="base" hangingPunct="0">
        <a:spcBef>
          <a:spcPct val="0"/>
        </a:spcBef>
        <a:spcAft>
          <a:spcPct val="0"/>
        </a:spcAft>
        <a:defRPr sz="4400">
          <a:solidFill>
            <a:schemeClr val="tx1"/>
          </a:solidFill>
          <a:latin typeface="Calibri" pitchFamily="34" charset="0"/>
        </a:defRPr>
      </a:lvl8pPr>
      <a:lvl9pPr marL="1828800" algn="ctr" rtl="0" eaLnBrk="0" fontAlgn="base" hangingPunct="0">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defRPr>
      </a:lvl5pPr>
      <a:lvl6pPr marL="2514600" indent="-228600" algn="l" rtl="0" eaLnBrk="0" fontAlgn="base" hangingPunct="0">
        <a:spcBef>
          <a:spcPct val="20000"/>
        </a:spcBef>
        <a:spcAft>
          <a:spcPct val="0"/>
        </a:spcAft>
        <a:buFont typeface="Arial" charset="0"/>
        <a:buChar char="»"/>
        <a:defRPr sz="2000">
          <a:solidFill>
            <a:schemeClr val="tx1"/>
          </a:solidFill>
          <a:latin typeface="+mn-lt"/>
        </a:defRPr>
      </a:lvl6pPr>
      <a:lvl7pPr marL="2971800" indent="-228600" algn="l" rtl="0" eaLnBrk="0" fontAlgn="base" hangingPunct="0">
        <a:spcBef>
          <a:spcPct val="20000"/>
        </a:spcBef>
        <a:spcAft>
          <a:spcPct val="0"/>
        </a:spcAft>
        <a:buFont typeface="Arial" charset="0"/>
        <a:buChar char="»"/>
        <a:defRPr sz="2000">
          <a:solidFill>
            <a:schemeClr val="tx1"/>
          </a:solidFill>
          <a:latin typeface="+mn-lt"/>
        </a:defRPr>
      </a:lvl7pPr>
      <a:lvl8pPr marL="3429000" indent="-228600" algn="l" rtl="0" eaLnBrk="0" fontAlgn="base" hangingPunct="0">
        <a:spcBef>
          <a:spcPct val="20000"/>
        </a:spcBef>
        <a:spcAft>
          <a:spcPct val="0"/>
        </a:spcAft>
        <a:buFont typeface="Arial" charset="0"/>
        <a:buChar char="»"/>
        <a:defRPr sz="2000">
          <a:solidFill>
            <a:schemeClr val="tx1"/>
          </a:solidFill>
          <a:latin typeface="+mn-lt"/>
        </a:defRPr>
      </a:lvl8pPr>
      <a:lvl9pPr marL="3886200" indent="-228600" algn="l" rtl="0" eaLnBrk="0" fontAlgn="base" hangingPunct="0">
        <a:spcBef>
          <a:spcPct val="20000"/>
        </a:spcBef>
        <a:spcAft>
          <a:spcPct val="0"/>
        </a:spcAft>
        <a:buFont typeface="Arial"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w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074" name="Picture 8" descr="LOVECOMES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450" y="188913"/>
            <a:ext cx="66452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3" name="Text Box 9"/>
          <p:cNvSpPr txBox="1">
            <a:spLocks noChangeArrowheads="1"/>
          </p:cNvSpPr>
          <p:nvPr/>
        </p:nvSpPr>
        <p:spPr bwMode="auto">
          <a:xfrm>
            <a:off x="1835150" y="2349500"/>
            <a:ext cx="5280025"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altLang="en-US" sz="6000" dirty="0">
                <a:solidFill>
                  <a:srgbClr val="FFFFCC"/>
                </a:solidFill>
                <a:latin typeface="Georgia" pitchFamily="18" charset="0"/>
              </a:rPr>
              <a:t>The Christmas </a:t>
            </a:r>
            <a:br>
              <a:rPr lang="en-GB" altLang="en-US" sz="6000" dirty="0">
                <a:solidFill>
                  <a:srgbClr val="FFFFCC"/>
                </a:solidFill>
                <a:latin typeface="Georgia" pitchFamily="18" charset="0"/>
              </a:rPr>
            </a:br>
            <a:r>
              <a:rPr lang="en-GB" altLang="en-US" sz="6000" dirty="0">
                <a:solidFill>
                  <a:srgbClr val="FFFFCC"/>
                </a:solidFill>
                <a:latin typeface="Georgia" pitchFamily="18" charset="0"/>
              </a:rPr>
              <a:t>Story</a:t>
            </a:r>
          </a:p>
        </p:txBody>
      </p:sp>
      <p:sp>
        <p:nvSpPr>
          <p:cNvPr id="3076" name="Text Box 10"/>
          <p:cNvSpPr txBox="1">
            <a:spLocks noChangeArrowheads="1"/>
          </p:cNvSpPr>
          <p:nvPr/>
        </p:nvSpPr>
        <p:spPr bwMode="auto">
          <a:xfrm rot="5400000">
            <a:off x="8203406" y="5790407"/>
            <a:ext cx="1622425"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n-US" sz="800">
                <a:solidFill>
                  <a:srgbClr val="FFFFCC"/>
                </a:solidFill>
                <a:latin typeface="Verdana" pitchFamily="34" charset="0"/>
              </a:rPr>
              <a:t>This image by David Choate</a:t>
            </a:r>
          </a:p>
        </p:txBody>
      </p:sp>
      <p:sp>
        <p:nvSpPr>
          <p:cNvPr id="8" name="TextBox 7"/>
          <p:cNvSpPr txBox="1"/>
          <p:nvPr/>
        </p:nvSpPr>
        <p:spPr>
          <a:xfrm>
            <a:off x="1117900" y="4461783"/>
            <a:ext cx="6714530" cy="1384995"/>
          </a:xfrm>
          <a:prstGeom prst="rect">
            <a:avLst/>
          </a:prstGeom>
          <a:noFill/>
        </p:spPr>
        <p:txBody>
          <a:bodyPr wrap="none">
            <a:spAutoFit/>
          </a:bodyPr>
          <a:lstStyle/>
          <a:p>
            <a:pPr algn="ctr">
              <a:defRPr/>
            </a:pPr>
            <a:r>
              <a:rPr lang="en-GB" sz="2400" dirty="0">
                <a:solidFill>
                  <a:schemeClr val="bg1"/>
                </a:solidFill>
                <a:effectLst>
                  <a:outerShdw blurRad="38100" dist="38100" dir="2700000" algn="tl">
                    <a:srgbClr val="000000">
                      <a:alpha val="43137"/>
                    </a:srgbClr>
                  </a:outerShdw>
                </a:effectLst>
                <a:latin typeface="Calibri" panose="020F0502020204030204" pitchFamily="34" charset="0"/>
              </a:rPr>
              <a:t>Adapted and hand coloured  by Catherine Slight</a:t>
            </a:r>
            <a:br>
              <a:rPr lang="en-GB" sz="2400" dirty="0">
                <a:solidFill>
                  <a:schemeClr val="bg1"/>
                </a:solidFill>
                <a:effectLst>
                  <a:outerShdw blurRad="38100" dist="38100" dir="2700000" algn="tl">
                    <a:srgbClr val="000000">
                      <a:alpha val="43137"/>
                    </a:srgbClr>
                  </a:outerShdw>
                </a:effectLst>
                <a:latin typeface="Calibri" panose="020F0502020204030204" pitchFamily="34" charset="0"/>
              </a:rPr>
            </a:br>
            <a:r>
              <a:rPr lang="en-GB" dirty="0">
                <a:solidFill>
                  <a:schemeClr val="bg1"/>
                </a:solidFill>
                <a:effectLst>
                  <a:outerShdw blurRad="38100" dist="38100" dir="2700000" algn="tl">
                    <a:srgbClr val="000000">
                      <a:alpha val="43137"/>
                    </a:srgbClr>
                  </a:outerShdw>
                </a:effectLst>
                <a:latin typeface="Calibri" panose="020F0502020204030204" pitchFamily="34" charset="0"/>
              </a:rPr>
              <a:t>from</a:t>
            </a:r>
            <a:r>
              <a:rPr lang="en-GB" sz="2400" dirty="0">
                <a:solidFill>
                  <a:schemeClr val="bg1"/>
                </a:solidFill>
                <a:effectLst>
                  <a:outerShdw blurRad="38100" dist="38100" dir="2700000" algn="tl">
                    <a:srgbClr val="000000">
                      <a:alpha val="43137"/>
                    </a:srgbClr>
                  </a:outerShdw>
                </a:effectLst>
                <a:latin typeface="Calibri" panose="020F0502020204030204" pitchFamily="34" charset="0"/>
              </a:rPr>
              <a:t> </a:t>
            </a:r>
            <a:r>
              <a:rPr lang="en-GB" altLang="en-US" sz="1600" i="1" dirty="0">
                <a:solidFill>
                  <a:schemeClr val="bg1"/>
                </a:solidFill>
              </a:rPr>
              <a:t>How to Cheat at Visual Aids</a:t>
            </a:r>
            <a:r>
              <a:rPr lang="en-GB" altLang="en-US" sz="1600" dirty="0">
                <a:solidFill>
                  <a:schemeClr val="bg1"/>
                </a:solidFill>
              </a:rPr>
              <a:t> by Judith Merrell and Pauline Adams</a:t>
            </a:r>
            <a:r>
              <a:rPr lang="en-GB" sz="1600" dirty="0">
                <a:solidFill>
                  <a:schemeClr val="bg1"/>
                </a:solidFill>
                <a:effectLst>
                  <a:outerShdw blurRad="38100" dist="38100" dir="2700000" algn="tl">
                    <a:srgbClr val="000000">
                      <a:alpha val="43137"/>
                    </a:srgbClr>
                  </a:outerShdw>
                </a:effectLst>
                <a:latin typeface="Calibri" panose="020F0502020204030204" pitchFamily="34" charset="0"/>
              </a:rPr>
              <a:t>  </a:t>
            </a:r>
          </a:p>
          <a:p>
            <a:pPr algn="ctr">
              <a:defRPr/>
            </a:pPr>
            <a:endParaRPr lang="en-GB" dirty="0">
              <a:solidFill>
                <a:schemeClr val="bg1"/>
              </a:solidFill>
              <a:effectLst>
                <a:outerShdw blurRad="38100" dist="38100" dir="2700000" algn="tl">
                  <a:srgbClr val="000000">
                    <a:alpha val="43137"/>
                  </a:srgbClr>
                </a:outerShdw>
              </a:effectLst>
              <a:latin typeface="Calibri" panose="020F0502020204030204" pitchFamily="34" charset="0"/>
            </a:endParaRPr>
          </a:p>
          <a:p>
            <a:pPr algn="ctr">
              <a:defRPr/>
            </a:pPr>
            <a:r>
              <a:rPr lang="en-GB" dirty="0">
                <a:solidFill>
                  <a:schemeClr val="bg1"/>
                </a:solidFill>
                <a:effectLst>
                  <a:outerShdw blurRad="38100" dist="38100" dir="2700000" algn="tl">
                    <a:srgbClr val="000000">
                      <a:alpha val="43137"/>
                    </a:srgbClr>
                  </a:outerShdw>
                </a:effectLst>
                <a:latin typeface="Calibri" panose="020F0502020204030204" pitchFamily="34" charset="0"/>
              </a:rPr>
              <a:t>PowerPoint by Lin Pearson</a:t>
            </a:r>
          </a:p>
        </p:txBody>
      </p:sp>
      <p:sp>
        <p:nvSpPr>
          <p:cNvPr id="9" name="TextBox 8"/>
          <p:cNvSpPr txBox="1">
            <a:spLocks noChangeArrowheads="1"/>
          </p:cNvSpPr>
          <p:nvPr/>
        </p:nvSpPr>
        <p:spPr bwMode="auto">
          <a:xfrm>
            <a:off x="2773337" y="5991422"/>
            <a:ext cx="35988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n-US" sz="2400" dirty="0">
                <a:solidFill>
                  <a:schemeClr val="bg1"/>
                </a:solidFill>
                <a:latin typeface="Calibri" pitchFamily="34" charset="0"/>
              </a:rPr>
              <a:t>FreeMinistryResources.org</a:t>
            </a:r>
          </a:p>
        </p:txBody>
      </p:sp>
      <p:pic>
        <p:nvPicPr>
          <p:cNvPr id="3" name="Picture 2"/>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2339704" y="5877272"/>
            <a:ext cx="504104" cy="504104"/>
          </a:xfrm>
          <a:prstGeom prst="rect">
            <a:avLst/>
          </a:prstGeom>
        </p:spPr>
      </p:pic>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4" descr="christmas_town11021545-624x96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7238" y="-17463"/>
            <a:ext cx="9925051" cy="687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descr="crowd_walk_l-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413" y="0"/>
            <a:ext cx="9396413" cy="691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4338" name="Picture 4" descr="mary_joseph_l-r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513" y="0"/>
            <a:ext cx="5233987" cy="682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mary_joseph_bethlehem_street_rear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413" y="0"/>
            <a:ext cx="9396413" cy="688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6386" name="Picture 4" descr="inn_keeper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150" y="0"/>
            <a:ext cx="5588000" cy="702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inn_keeper cop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0188575" cy="690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descr="manger_scene2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324975" cy="713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manger_scene2 cop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782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4" descr="shepherds_field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3" y="0"/>
            <a:ext cx="9153526" cy="697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angel copy"/>
          <p:cNvPicPr>
            <a:picLocks noChangeAspect="1" noChangeArrowheads="1"/>
          </p:cNvPicPr>
          <p:nvPr/>
        </p:nvPicPr>
        <p:blipFill>
          <a:blip r:embed="rId2" cstate="print">
            <a:lum bright="6000"/>
            <a:extLst>
              <a:ext uri="{28A0092B-C50C-407E-A947-70E740481C1C}">
                <a14:useLocalDpi xmlns:a14="http://schemas.microsoft.com/office/drawing/2010/main" val="0"/>
              </a:ext>
            </a:extLst>
          </a:blip>
          <a:srcRect/>
          <a:stretch>
            <a:fillRect/>
          </a:stretch>
        </p:blipFill>
        <p:spPr bwMode="auto">
          <a:xfrm>
            <a:off x="2051050" y="0"/>
            <a:ext cx="50704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6" descr="mary_street sm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7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8" name="Picture 4" descr="angel_hos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900" y="-168275"/>
            <a:ext cx="9359900" cy="702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nodeType="withEffect">
                                  <p:stCondLst>
                                    <p:cond delay="0"/>
                                  </p:stCondLst>
                                  <p:childTnLst>
                                    <p:set>
                                      <p:cBhvr>
                                        <p:cTn id="6" dur="1" fill="hold">
                                          <p:stCondLst>
                                            <p:cond delay="0"/>
                                          </p:stCondLst>
                                        </p:cTn>
                                        <p:tgtEl>
                                          <p:spTgt spid="16388"/>
                                        </p:tgtEl>
                                        <p:attrNameLst>
                                          <p:attrName>style.visibility</p:attrName>
                                        </p:attrNameLst>
                                      </p:cBhvr>
                                      <p:to>
                                        <p:strVal val="visible"/>
                                      </p:to>
                                    </p:set>
                                    <p:anim calcmode="lin" valueType="num">
                                      <p:cBhvr>
                                        <p:cTn id="7" dur="5000" fill="hold"/>
                                        <p:tgtEl>
                                          <p:spTgt spid="16388"/>
                                        </p:tgtEl>
                                        <p:attrNameLst>
                                          <p:attrName>ppt_w</p:attrName>
                                        </p:attrNameLst>
                                      </p:cBhvr>
                                      <p:tavLst>
                                        <p:tav tm="0">
                                          <p:val>
                                            <p:strVal val="#ppt_w*0.70"/>
                                          </p:val>
                                        </p:tav>
                                        <p:tav tm="100000">
                                          <p:val>
                                            <p:strVal val="#ppt_w"/>
                                          </p:val>
                                        </p:tav>
                                      </p:tavLst>
                                    </p:anim>
                                    <p:anim calcmode="lin" valueType="num">
                                      <p:cBhvr>
                                        <p:cTn id="8" dur="5000" fill="hold"/>
                                        <p:tgtEl>
                                          <p:spTgt spid="16388"/>
                                        </p:tgtEl>
                                        <p:attrNameLst>
                                          <p:attrName>ppt_h</p:attrName>
                                        </p:attrNameLst>
                                      </p:cBhvr>
                                      <p:tavLst>
                                        <p:tav tm="0">
                                          <p:val>
                                            <p:strVal val="#ppt_h"/>
                                          </p:val>
                                        </p:tav>
                                        <p:tav tm="100000">
                                          <p:val>
                                            <p:strVal val="#ppt_h"/>
                                          </p:val>
                                        </p:tav>
                                      </p:tavLst>
                                    </p:anim>
                                    <p:animEffect transition="in" filter="fade">
                                      <p:cBhvr>
                                        <p:cTn id="9" dur="5000"/>
                                        <p:tgtEl>
                                          <p:spTgt spid="163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3554" name="Picture 4" descr="shepherds_walk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0863" y="0"/>
            <a:ext cx="5199062" cy="695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shepherds_walk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975" y="-674688"/>
            <a:ext cx="9340850" cy="1250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5602" name="Picture 4" descr="wise_men_travel2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8175" y="-26988"/>
            <a:ext cx="5640388" cy="7127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wise_men_travel2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088" y="-1250950"/>
            <a:ext cx="9401176" cy="1188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7650" name="Picture 2" descr="king_herod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8663" y="0"/>
            <a:ext cx="5165725" cy="702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4" descr="king_herod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762000"/>
            <a:ext cx="11201400" cy="152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4" descr="wise_men_travel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975" y="0"/>
            <a:ext cx="9324975" cy="699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5" descr="st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413" y="0"/>
            <a:ext cx="2876551" cy="315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9461"/>
                                        </p:tgtEl>
                                        <p:attrNameLst>
                                          <p:attrName>style.visibility</p:attrName>
                                        </p:attrNameLst>
                                      </p:cBhvr>
                                      <p:to>
                                        <p:strVal val="visible"/>
                                      </p:to>
                                    </p:set>
                                    <p:animEffect transition="in" filter="fade">
                                      <p:cBhvr>
                                        <p:cTn id="7" dur="2000"/>
                                        <p:tgtEl>
                                          <p:spTgt spid="19461"/>
                                        </p:tgtEl>
                                      </p:cBhvr>
                                    </p:animEffect>
                                  </p:childTnLst>
                                </p:cTn>
                              </p:par>
                            </p:childTnLst>
                          </p:cTn>
                        </p:par>
                        <p:par>
                          <p:cTn id="8" fill="hold" nodeType="afterGroup">
                            <p:stCondLst>
                              <p:cond delay="2000"/>
                            </p:stCondLst>
                            <p:childTnLst>
                              <p:par>
                                <p:cTn id="9" presetID="10" presetClass="exit" presetSubtype="0" fill="hold" nodeType="afterEffect">
                                  <p:stCondLst>
                                    <p:cond delay="200"/>
                                  </p:stCondLst>
                                  <p:childTnLst>
                                    <p:animEffect transition="out" filter="fade">
                                      <p:cBhvr>
                                        <p:cTn id="10" dur="1000"/>
                                        <p:tgtEl>
                                          <p:spTgt spid="19461"/>
                                        </p:tgtEl>
                                      </p:cBhvr>
                                    </p:animEffect>
                                    <p:set>
                                      <p:cBhvr>
                                        <p:cTn id="11" dur="1" fill="hold">
                                          <p:stCondLst>
                                            <p:cond delay="999"/>
                                          </p:stCondLst>
                                        </p:cTn>
                                        <p:tgtEl>
                                          <p:spTgt spid="19461"/>
                                        </p:tgtEl>
                                        <p:attrNameLst>
                                          <p:attrName>style.visibility</p:attrName>
                                        </p:attrNameLst>
                                      </p:cBhvr>
                                      <p:to>
                                        <p:strVal val="hidden"/>
                                      </p:to>
                                    </p:set>
                                  </p:childTnLst>
                                </p:cTn>
                              </p:par>
                            </p:childTnLst>
                          </p:cTn>
                        </p:par>
                        <p:par>
                          <p:cTn id="12" fill="hold" nodeType="afterGroup">
                            <p:stCondLst>
                              <p:cond delay="3200"/>
                            </p:stCondLst>
                            <p:childTnLst>
                              <p:par>
                                <p:cTn id="13" presetID="10" presetClass="entr" presetSubtype="0" fill="hold" nodeType="afterEffect">
                                  <p:stCondLst>
                                    <p:cond delay="200"/>
                                  </p:stCondLst>
                                  <p:childTnLst>
                                    <p:set>
                                      <p:cBhvr>
                                        <p:cTn id="14" dur="1" fill="hold">
                                          <p:stCondLst>
                                            <p:cond delay="0"/>
                                          </p:stCondLst>
                                        </p:cTn>
                                        <p:tgtEl>
                                          <p:spTgt spid="19461"/>
                                        </p:tgtEl>
                                        <p:attrNameLst>
                                          <p:attrName>style.visibility</p:attrName>
                                        </p:attrNameLst>
                                      </p:cBhvr>
                                      <p:to>
                                        <p:strVal val="visible"/>
                                      </p:to>
                                    </p:set>
                                    <p:animEffect transition="in" filter="fade">
                                      <p:cBhvr>
                                        <p:cTn id="15" dur="1000"/>
                                        <p:tgtEl>
                                          <p:spTgt spid="19461"/>
                                        </p:tgtEl>
                                      </p:cBhvr>
                                    </p:animEffect>
                                  </p:childTnLst>
                                </p:cTn>
                              </p:par>
                            </p:childTnLst>
                          </p:cTn>
                        </p:par>
                        <p:par>
                          <p:cTn id="16" fill="hold" nodeType="afterGroup">
                            <p:stCondLst>
                              <p:cond delay="4400"/>
                            </p:stCondLst>
                            <p:childTnLst>
                              <p:par>
                                <p:cTn id="17" presetID="10" presetClass="exit" presetSubtype="0" fill="hold" nodeType="afterEffect">
                                  <p:stCondLst>
                                    <p:cond delay="200"/>
                                  </p:stCondLst>
                                  <p:childTnLst>
                                    <p:animEffect transition="out" filter="fade">
                                      <p:cBhvr>
                                        <p:cTn id="18" dur="1000"/>
                                        <p:tgtEl>
                                          <p:spTgt spid="19461"/>
                                        </p:tgtEl>
                                      </p:cBhvr>
                                    </p:animEffect>
                                    <p:set>
                                      <p:cBhvr>
                                        <p:cTn id="19" dur="1" fill="hold">
                                          <p:stCondLst>
                                            <p:cond delay="999"/>
                                          </p:stCondLst>
                                        </p:cTn>
                                        <p:tgtEl>
                                          <p:spTgt spid="19461"/>
                                        </p:tgtEl>
                                        <p:attrNameLst>
                                          <p:attrName>style.visibility</p:attrName>
                                        </p:attrNameLst>
                                      </p:cBhvr>
                                      <p:to>
                                        <p:strVal val="hidden"/>
                                      </p:to>
                                    </p:set>
                                  </p:childTnLst>
                                </p:cTn>
                              </p:par>
                            </p:childTnLst>
                          </p:cTn>
                        </p:par>
                        <p:par>
                          <p:cTn id="20" fill="hold" nodeType="afterGroup">
                            <p:stCondLst>
                              <p:cond delay="5600"/>
                            </p:stCondLst>
                            <p:childTnLst>
                              <p:par>
                                <p:cTn id="21" presetID="10" presetClass="entr" presetSubtype="0" fill="hold" nodeType="afterEffect">
                                  <p:stCondLst>
                                    <p:cond delay="200"/>
                                  </p:stCondLst>
                                  <p:childTnLst>
                                    <p:set>
                                      <p:cBhvr>
                                        <p:cTn id="22" dur="1" fill="hold">
                                          <p:stCondLst>
                                            <p:cond delay="0"/>
                                          </p:stCondLst>
                                        </p:cTn>
                                        <p:tgtEl>
                                          <p:spTgt spid="19461"/>
                                        </p:tgtEl>
                                        <p:attrNameLst>
                                          <p:attrName>style.visibility</p:attrName>
                                        </p:attrNameLst>
                                      </p:cBhvr>
                                      <p:to>
                                        <p:strVal val="visible"/>
                                      </p:to>
                                    </p:set>
                                    <p:animEffect transition="in" filter="fade">
                                      <p:cBhvr>
                                        <p:cTn id="23" dur="1000"/>
                                        <p:tgtEl>
                                          <p:spTgt spid="194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4" descr="wise_men_kneel_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324975" cy="699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4" descr="boy_shorts"/>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5650" y="144463"/>
            <a:ext cx="3128963" cy="652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6" name="Text Box 6"/>
          <p:cNvSpPr txBox="1">
            <a:spLocks noChangeArrowheads="1"/>
          </p:cNvSpPr>
          <p:nvPr/>
        </p:nvSpPr>
        <p:spPr bwMode="auto">
          <a:xfrm>
            <a:off x="7557862" y="1124744"/>
            <a:ext cx="1187450" cy="338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altLang="en-US" sz="5400" b="1" dirty="0">
                <a:solidFill>
                  <a:srgbClr val="FF0000"/>
                </a:solidFill>
                <a:sym typeface="Wingdings" pitchFamily="2" charset="2"/>
              </a:rPr>
              <a:t></a:t>
            </a:r>
          </a:p>
          <a:p>
            <a:pPr eaLnBrk="1" hangingPunct="1">
              <a:spcBef>
                <a:spcPct val="50000"/>
              </a:spcBef>
            </a:pPr>
            <a:r>
              <a:rPr lang="en-GB" altLang="en-US" sz="5400" b="1" dirty="0">
                <a:solidFill>
                  <a:srgbClr val="FF0000"/>
                </a:solidFill>
                <a:sym typeface="Wingdings" pitchFamily="2" charset="2"/>
              </a:rPr>
              <a:t></a:t>
            </a:r>
          </a:p>
          <a:p>
            <a:pPr eaLnBrk="1" hangingPunct="1">
              <a:spcBef>
                <a:spcPct val="50000"/>
              </a:spcBef>
            </a:pPr>
            <a:r>
              <a:rPr lang="en-GB" altLang="en-US" sz="5400" b="1" dirty="0">
                <a:solidFill>
                  <a:srgbClr val="FF0000"/>
                </a:solidFill>
                <a:sym typeface="Wingdings" pitchFamily="2" charset="2"/>
              </a:rPr>
              <a:t></a:t>
            </a:r>
          </a:p>
        </p:txBody>
      </p:sp>
      <p:sp>
        <p:nvSpPr>
          <p:cNvPr id="2" name="TextBox 1"/>
          <p:cNvSpPr txBox="1"/>
          <p:nvPr/>
        </p:nvSpPr>
        <p:spPr>
          <a:xfrm>
            <a:off x="4067944" y="1189945"/>
            <a:ext cx="3166251" cy="3416320"/>
          </a:xfrm>
          <a:prstGeom prst="rect">
            <a:avLst/>
          </a:prstGeom>
          <a:noFill/>
        </p:spPr>
        <p:txBody>
          <a:bodyPr wrap="none" rtlCol="0">
            <a:spAutoFit/>
          </a:bodyPr>
          <a:lstStyle/>
          <a:p>
            <a:pPr marL="857250" indent="-857250">
              <a:buFont typeface="Arial" panose="020B0604020202020204" pitchFamily="34" charset="0"/>
              <a:buChar char="•"/>
            </a:pPr>
            <a:r>
              <a:rPr lang="en-GB" sz="7200" b="1" dirty="0">
                <a:ln w="12700">
                  <a:solidFill>
                    <a:schemeClr val="tx2">
                      <a:satMod val="155000"/>
                    </a:schemeClr>
                  </a:solidFill>
                  <a:prstDash val="solid"/>
                </a:ln>
                <a:solidFill>
                  <a:srgbClr val="33CC33"/>
                </a:solidFill>
                <a:effectLst>
                  <a:outerShdw blurRad="41275" dist="20320" dir="1800000" algn="tl" rotWithShape="0">
                    <a:srgbClr val="000000">
                      <a:alpha val="40000"/>
                    </a:srgbClr>
                  </a:outerShdw>
                </a:effectLst>
                <a:latin typeface="Calibri" panose="020F0502020204030204" pitchFamily="34" charset="0"/>
              </a:rPr>
              <a:t>Think</a:t>
            </a:r>
          </a:p>
          <a:p>
            <a:pPr marL="857250" indent="-857250">
              <a:buFont typeface="Arial" panose="020B0604020202020204" pitchFamily="34" charset="0"/>
              <a:buChar char="•"/>
            </a:pPr>
            <a:r>
              <a:rPr lang="en-GB" sz="7200" b="1" dirty="0">
                <a:ln w="12700">
                  <a:solidFill>
                    <a:schemeClr val="tx2">
                      <a:satMod val="155000"/>
                    </a:schemeClr>
                  </a:solidFill>
                  <a:prstDash val="solid"/>
                </a:ln>
                <a:solidFill>
                  <a:srgbClr val="33CC33"/>
                </a:solidFill>
                <a:effectLst>
                  <a:outerShdw blurRad="41275" dist="20320" dir="1800000" algn="tl" rotWithShape="0">
                    <a:srgbClr val="000000">
                      <a:alpha val="40000"/>
                    </a:srgbClr>
                  </a:outerShdw>
                </a:effectLst>
                <a:latin typeface="Calibri" panose="020F0502020204030204" pitchFamily="34" charset="0"/>
              </a:rPr>
              <a:t>Say</a:t>
            </a:r>
          </a:p>
          <a:p>
            <a:pPr marL="857250" indent="-857250">
              <a:buFont typeface="Arial" panose="020B0604020202020204" pitchFamily="34" charset="0"/>
              <a:buChar char="•"/>
            </a:pPr>
            <a:r>
              <a:rPr lang="en-GB" sz="7200" b="1" dirty="0">
                <a:ln w="12700">
                  <a:solidFill>
                    <a:schemeClr val="tx2">
                      <a:satMod val="155000"/>
                    </a:schemeClr>
                  </a:solidFill>
                  <a:prstDash val="solid"/>
                </a:ln>
                <a:solidFill>
                  <a:srgbClr val="33CC33"/>
                </a:solidFill>
                <a:effectLst>
                  <a:outerShdw blurRad="41275" dist="20320" dir="1800000" algn="tl" rotWithShape="0">
                    <a:srgbClr val="000000">
                      <a:alpha val="40000"/>
                    </a:srgbClr>
                  </a:outerShdw>
                </a:effectLst>
                <a:latin typeface="Calibri" panose="020F0502020204030204" pitchFamily="34" charset="0"/>
              </a:rPr>
              <a:t>Do</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26">
                                            <p:txEl>
                                              <p:pRg st="0" end="0"/>
                                            </p:txEl>
                                          </p:spTgt>
                                        </p:tgtEl>
                                        <p:attrNameLst>
                                          <p:attrName>style.visibility</p:attrName>
                                        </p:attrNameLst>
                                      </p:cBhvr>
                                      <p:to>
                                        <p:strVal val="visible"/>
                                      </p:to>
                                    </p:set>
                                    <p:animEffect transition="in" filter="fade">
                                      <p:cBhvr>
                                        <p:cTn id="12" dur="500"/>
                                        <p:tgtEl>
                                          <p:spTgt spid="3072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0726">
                                            <p:txEl>
                                              <p:pRg st="1" end="1"/>
                                            </p:txEl>
                                          </p:spTgt>
                                        </p:tgtEl>
                                        <p:attrNameLst>
                                          <p:attrName>style.visibility</p:attrName>
                                        </p:attrNameLst>
                                      </p:cBhvr>
                                      <p:to>
                                        <p:strVal val="visible"/>
                                      </p:to>
                                    </p:set>
                                    <p:animEffect transition="in" filter="fade">
                                      <p:cBhvr>
                                        <p:cTn id="22" dur="500"/>
                                        <p:tgtEl>
                                          <p:spTgt spid="30726">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animEffect transition="in" filter="fade">
                                      <p:cBhvr>
                                        <p:cTn id="27" dur="500"/>
                                        <p:tgtEl>
                                          <p:spTgt spid="2">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0726">
                                            <p:txEl>
                                              <p:pRg st="2" end="2"/>
                                            </p:txEl>
                                          </p:spTgt>
                                        </p:tgtEl>
                                        <p:attrNameLst>
                                          <p:attrName>style.visibility</p:attrName>
                                        </p:attrNameLst>
                                      </p:cBhvr>
                                      <p:to>
                                        <p:strVal val="visible"/>
                                      </p:to>
                                    </p:set>
                                    <p:animEffect transition="in" filter="fade">
                                      <p:cBhvr>
                                        <p:cTn id="32" dur="500"/>
                                        <p:tgtEl>
                                          <p:spTgt spid="3072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angel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8675" y="0"/>
            <a:ext cx="10944225" cy="1459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dissolve">
                                      <p:cBhvr>
                                        <p:cTn id="7"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6" descr="girl_praying_sm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324975" cy="695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2" name="AutoShape 8"/>
          <p:cNvSpPr>
            <a:spLocks noChangeArrowheads="1"/>
          </p:cNvSpPr>
          <p:nvPr/>
        </p:nvSpPr>
        <p:spPr bwMode="auto">
          <a:xfrm>
            <a:off x="5256213" y="188913"/>
            <a:ext cx="3887787" cy="1223962"/>
          </a:xfrm>
          <a:prstGeom prst="wedgeEllipseCallout">
            <a:avLst>
              <a:gd name="adj1" fmla="val -33546"/>
              <a:gd name="adj2" fmla="val 140144"/>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altLang="en-US" sz="3600"/>
              <a:t>I am sorry</a:t>
            </a:r>
          </a:p>
          <a:p>
            <a:pPr algn="ctr" eaLnBrk="1" hangingPunct="1"/>
            <a:endParaRPr lang="en-GB" altLang="en-US" sz="3600"/>
          </a:p>
        </p:txBody>
      </p:sp>
      <p:sp>
        <p:nvSpPr>
          <p:cNvPr id="36874" name="AutoShape 10"/>
          <p:cNvSpPr>
            <a:spLocks noChangeArrowheads="1"/>
          </p:cNvSpPr>
          <p:nvPr/>
        </p:nvSpPr>
        <p:spPr bwMode="auto">
          <a:xfrm>
            <a:off x="5903913" y="1989138"/>
            <a:ext cx="3240087" cy="2016125"/>
          </a:xfrm>
          <a:prstGeom prst="wedgeEllipseCallout">
            <a:avLst>
              <a:gd name="adj1" fmla="val -61463"/>
              <a:gd name="adj2" fmla="val 45120"/>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altLang="en-US" sz="3600"/>
              <a:t>Please</a:t>
            </a:r>
            <a:br>
              <a:rPr lang="en-GB" altLang="en-US" sz="3600"/>
            </a:br>
            <a:r>
              <a:rPr lang="en-GB" altLang="en-US" sz="3600"/>
              <a:t>forgive me</a:t>
            </a:r>
          </a:p>
        </p:txBody>
      </p:sp>
      <p:sp>
        <p:nvSpPr>
          <p:cNvPr id="36875" name="AutoShape 11"/>
          <p:cNvSpPr>
            <a:spLocks noChangeArrowheads="1"/>
          </p:cNvSpPr>
          <p:nvPr/>
        </p:nvSpPr>
        <p:spPr bwMode="auto">
          <a:xfrm>
            <a:off x="5759450" y="4076700"/>
            <a:ext cx="3384550" cy="2781300"/>
          </a:xfrm>
          <a:prstGeom prst="wedgeEllipseCallout">
            <a:avLst>
              <a:gd name="adj1" fmla="val -64444"/>
              <a:gd name="adj2" fmla="val -26713"/>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altLang="en-US" sz="3600"/>
              <a:t>Come into </a:t>
            </a:r>
            <a:br>
              <a:rPr lang="en-GB" altLang="en-US" sz="3600"/>
            </a:br>
            <a:r>
              <a:rPr lang="en-GB" altLang="en-US" sz="3600"/>
              <a:t>my life and</a:t>
            </a:r>
            <a:br>
              <a:rPr lang="en-GB" altLang="en-US" sz="3600"/>
            </a:br>
            <a:r>
              <a:rPr lang="en-GB" altLang="en-US" sz="3600"/>
              <a:t>help me</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872"/>
                                        </p:tgtEl>
                                        <p:attrNameLst>
                                          <p:attrName>style.visibility</p:attrName>
                                        </p:attrNameLst>
                                      </p:cBhvr>
                                      <p:to>
                                        <p:strVal val="visible"/>
                                      </p:to>
                                    </p:set>
                                    <p:animEffect transition="in" filter="fade">
                                      <p:cBhvr>
                                        <p:cTn id="7" dur="1000"/>
                                        <p:tgtEl>
                                          <p:spTgt spid="3687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xit" presetSubtype="0" fill="hold" grpId="1" nodeType="clickEffect">
                                  <p:stCondLst>
                                    <p:cond delay="0"/>
                                  </p:stCondLst>
                                  <p:childTnLst>
                                    <p:animEffect transition="out" filter="fade">
                                      <p:cBhvr>
                                        <p:cTn id="11" dur="1000"/>
                                        <p:tgtEl>
                                          <p:spTgt spid="36872"/>
                                        </p:tgtEl>
                                      </p:cBhvr>
                                    </p:animEffect>
                                    <p:set>
                                      <p:cBhvr>
                                        <p:cTn id="12" dur="1" fill="hold">
                                          <p:stCondLst>
                                            <p:cond delay="999"/>
                                          </p:stCondLst>
                                        </p:cTn>
                                        <p:tgtEl>
                                          <p:spTgt spid="36872"/>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36874"/>
                                        </p:tgtEl>
                                        <p:attrNameLst>
                                          <p:attrName>style.visibility</p:attrName>
                                        </p:attrNameLst>
                                      </p:cBhvr>
                                      <p:to>
                                        <p:strVal val="visible"/>
                                      </p:to>
                                    </p:set>
                                    <p:animEffect transition="in" filter="fade">
                                      <p:cBhvr>
                                        <p:cTn id="15" dur="1000"/>
                                        <p:tgtEl>
                                          <p:spTgt spid="36874"/>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6875"/>
                                        </p:tgtEl>
                                        <p:attrNameLst>
                                          <p:attrName>style.visibility</p:attrName>
                                        </p:attrNameLst>
                                      </p:cBhvr>
                                      <p:to>
                                        <p:strVal val="visible"/>
                                      </p:to>
                                    </p:set>
                                    <p:animEffect transition="in" filter="fade">
                                      <p:cBhvr>
                                        <p:cTn id="20" dur="1000"/>
                                        <p:tgtEl>
                                          <p:spTgt spid="36875"/>
                                        </p:tgtEl>
                                      </p:cBhvr>
                                    </p:animEffect>
                                  </p:childTnLst>
                                </p:cTn>
                              </p:par>
                              <p:par>
                                <p:cTn id="21" presetID="10" presetClass="exit" presetSubtype="0" fill="hold" grpId="1" nodeType="withEffect">
                                  <p:stCondLst>
                                    <p:cond delay="0"/>
                                  </p:stCondLst>
                                  <p:childTnLst>
                                    <p:animEffect transition="out" filter="fade">
                                      <p:cBhvr>
                                        <p:cTn id="22" dur="1000"/>
                                        <p:tgtEl>
                                          <p:spTgt spid="36874"/>
                                        </p:tgtEl>
                                      </p:cBhvr>
                                    </p:animEffect>
                                    <p:set>
                                      <p:cBhvr>
                                        <p:cTn id="23" dur="1" fill="hold">
                                          <p:stCondLst>
                                            <p:cond delay="999"/>
                                          </p:stCondLst>
                                        </p:cTn>
                                        <p:tgtEl>
                                          <p:spTgt spid="3687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2" grpId="0" animBg="1"/>
      <p:bldP spid="36872" grpId="1" animBg="1"/>
      <p:bldP spid="36874" grpId="0" animBg="1"/>
      <p:bldP spid="36874" grpId="1" animBg="1"/>
      <p:bldP spid="3687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4" descr="hands_up copy"/>
          <p:cNvPicPr>
            <a:picLocks noChangeAspect="1" noChangeArrowheads="1"/>
          </p:cNvPicPr>
          <p:nvPr/>
        </p:nvPicPr>
        <p:blipFill>
          <a:blip r:embed="rId2">
            <a:lum bright="6000"/>
            <a:extLst>
              <a:ext uri="{28A0092B-C50C-407E-A947-70E740481C1C}">
                <a14:useLocalDpi xmlns:a14="http://schemas.microsoft.com/office/drawing/2010/main" val="0"/>
              </a:ext>
            </a:extLst>
          </a:blip>
          <a:srcRect/>
          <a:stretch>
            <a:fillRect/>
          </a:stretch>
        </p:blipFill>
        <p:spPr bwMode="auto">
          <a:xfrm>
            <a:off x="-180527" y="0"/>
            <a:ext cx="932452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4818" name="Picture 2" descr="mary_joy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050" y="-26988"/>
            <a:ext cx="5441950" cy="6959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10" descr="shutterstock_648817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Text Box 11"/>
          <p:cNvSpPr txBox="1">
            <a:spLocks noChangeArrowheads="1"/>
          </p:cNvSpPr>
          <p:nvPr/>
        </p:nvSpPr>
        <p:spPr bwMode="auto">
          <a:xfrm>
            <a:off x="1187450" y="2420938"/>
            <a:ext cx="7040563" cy="1189037"/>
          </a:xfrm>
          <a:prstGeom prst="rect">
            <a:avLst/>
          </a:prstGeom>
          <a:noFill/>
          <a:ln>
            <a:noFill/>
          </a:ln>
          <a:effectLst>
            <a:outerShdw dist="53882"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n-US" sz="7200">
                <a:solidFill>
                  <a:srgbClr val="FF0000"/>
                </a:solidFill>
                <a:latin typeface="Georgia" pitchFamily="18" charset="0"/>
              </a:rPr>
              <a:t>He is my Saviour</a:t>
            </a:r>
          </a:p>
        </p:txBody>
      </p:sp>
    </p:spTree>
  </p:cSld>
  <p:clrMapOvr>
    <a:masterClrMapping/>
  </p:clrMapOvr>
  <p:transition spd="slow">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shepherds_walk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975" y="-674688"/>
            <a:ext cx="9340850" cy="1250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shutterstock_648817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Text Box 3"/>
          <p:cNvSpPr txBox="1">
            <a:spLocks noChangeArrowheads="1"/>
          </p:cNvSpPr>
          <p:nvPr/>
        </p:nvSpPr>
        <p:spPr bwMode="auto">
          <a:xfrm>
            <a:off x="1979613" y="1989138"/>
            <a:ext cx="5270500" cy="2286000"/>
          </a:xfrm>
          <a:prstGeom prst="rect">
            <a:avLst/>
          </a:prstGeom>
          <a:noFill/>
          <a:ln>
            <a:noFill/>
          </a:ln>
          <a:effectLst>
            <a:outerShdw dist="53882"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altLang="en-US" sz="7200">
                <a:solidFill>
                  <a:srgbClr val="FF0000"/>
                </a:solidFill>
                <a:latin typeface="Georgia" pitchFamily="18" charset="0"/>
              </a:rPr>
              <a:t>We </a:t>
            </a:r>
            <a:br>
              <a:rPr lang="en-GB" altLang="en-US" sz="7200">
                <a:solidFill>
                  <a:srgbClr val="FF0000"/>
                </a:solidFill>
                <a:latin typeface="Georgia" pitchFamily="18" charset="0"/>
              </a:rPr>
            </a:br>
            <a:r>
              <a:rPr lang="en-GB" altLang="en-US" sz="7200">
                <a:solidFill>
                  <a:srgbClr val="FF0000"/>
                </a:solidFill>
                <a:latin typeface="Georgia" pitchFamily="18" charset="0"/>
              </a:rPr>
              <a:t>worship him</a:t>
            </a:r>
          </a:p>
        </p:txBody>
      </p:sp>
    </p:spTree>
  </p:cSld>
  <p:clrMapOvr>
    <a:masterClrMapping/>
  </p:clrMapOvr>
  <p:transition spd="slow">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wise_men_kneel_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324975" cy="699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shutterstock_648817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9" name="Text Box 3"/>
          <p:cNvSpPr txBox="1">
            <a:spLocks noChangeArrowheads="1"/>
          </p:cNvSpPr>
          <p:nvPr/>
        </p:nvSpPr>
        <p:spPr bwMode="auto">
          <a:xfrm>
            <a:off x="1984375" y="1989138"/>
            <a:ext cx="5270500" cy="2286000"/>
          </a:xfrm>
          <a:prstGeom prst="rect">
            <a:avLst/>
          </a:prstGeom>
          <a:noFill/>
          <a:ln>
            <a:noFill/>
          </a:ln>
          <a:effectLst>
            <a:outerShdw dist="53882"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altLang="en-US" sz="7200">
                <a:solidFill>
                  <a:srgbClr val="FF0000"/>
                </a:solidFill>
                <a:latin typeface="Georgia" pitchFamily="18" charset="0"/>
              </a:rPr>
              <a:t>We </a:t>
            </a:r>
            <a:br>
              <a:rPr lang="en-GB" altLang="en-US" sz="7200">
                <a:solidFill>
                  <a:srgbClr val="FF0000"/>
                </a:solidFill>
                <a:latin typeface="Georgia" pitchFamily="18" charset="0"/>
              </a:rPr>
            </a:br>
            <a:r>
              <a:rPr lang="en-GB" altLang="en-US" sz="7200">
                <a:solidFill>
                  <a:srgbClr val="FF0000"/>
                </a:solidFill>
                <a:latin typeface="Georgia" pitchFamily="18" charset="0"/>
              </a:rPr>
              <a:t>worship him</a:t>
            </a:r>
          </a:p>
        </p:txBody>
      </p:sp>
    </p:spTree>
  </p:cSld>
  <p:clrMapOvr>
    <a:masterClrMapping/>
  </p:clrMapOvr>
  <p:transition spd="slow">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18"/>
          <p:cNvSpPr txBox="1">
            <a:spLocks noChangeArrowheads="1"/>
          </p:cNvSpPr>
          <p:nvPr/>
        </p:nvSpPr>
        <p:spPr bwMode="auto">
          <a:xfrm>
            <a:off x="1619250" y="765175"/>
            <a:ext cx="6770688" cy="277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altLang="en-US" sz="8800">
                <a:solidFill>
                  <a:srgbClr val="FF0000"/>
                </a:solidFill>
                <a:latin typeface="French Script MT" pitchFamily="66" charset="0"/>
              </a:rPr>
              <a:t>The Peace and Joy </a:t>
            </a:r>
            <a:br>
              <a:rPr lang="en-GB" altLang="en-US" sz="8800">
                <a:solidFill>
                  <a:srgbClr val="FF0000"/>
                </a:solidFill>
                <a:latin typeface="French Script MT" pitchFamily="66" charset="0"/>
              </a:rPr>
            </a:br>
            <a:r>
              <a:rPr lang="en-GB" altLang="en-US" sz="8800">
                <a:solidFill>
                  <a:srgbClr val="FF0000"/>
                </a:solidFill>
                <a:latin typeface="French Script MT" pitchFamily="66" charset="0"/>
              </a:rPr>
              <a:t>of Christmas</a:t>
            </a:r>
          </a:p>
        </p:txBody>
      </p:sp>
    </p:spTree>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6814722"/>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descr="angel copy"/>
          <p:cNvPicPr>
            <a:picLocks noChangeAspect="1" noChangeArrowheads="1"/>
          </p:cNvPicPr>
          <p:nvPr/>
        </p:nvPicPr>
        <p:blipFill>
          <a:blip r:embed="rId2" cstate="print">
            <a:lum bright="6000"/>
            <a:extLst>
              <a:ext uri="{28A0092B-C50C-407E-A947-70E740481C1C}">
                <a14:useLocalDpi xmlns:a14="http://schemas.microsoft.com/office/drawing/2010/main" val="0"/>
              </a:ext>
            </a:extLst>
          </a:blip>
          <a:srcRect/>
          <a:stretch>
            <a:fillRect/>
          </a:stretch>
        </p:blipFill>
        <p:spPr bwMode="auto">
          <a:xfrm>
            <a:off x="2051050" y="0"/>
            <a:ext cx="50704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41986" name="Text Box 4"/>
          <p:cNvSpPr txBox="1">
            <a:spLocks noChangeArrowheads="1"/>
          </p:cNvSpPr>
          <p:nvPr/>
        </p:nvSpPr>
        <p:spPr bwMode="auto">
          <a:xfrm>
            <a:off x="539750" y="836613"/>
            <a:ext cx="8118475" cy="47705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GB" altLang="en-US" sz="1600" dirty="0"/>
          </a:p>
          <a:p>
            <a:pPr eaLnBrk="1" hangingPunct="1"/>
            <a:r>
              <a:rPr lang="en-GB" altLang="en-US" sz="1600" dirty="0"/>
              <a:t>This presentation comprises slides developed and hand coloured from  black and white images found on the C-ROM: </a:t>
            </a:r>
            <a:r>
              <a:rPr lang="en-GB" altLang="en-US" sz="1600" i="1" dirty="0"/>
              <a:t>How to Cheat at Visual Aids</a:t>
            </a:r>
            <a:r>
              <a:rPr lang="en-GB" altLang="en-US" sz="1600" dirty="0"/>
              <a:t> by Judith Merrell and Pauline Adams , published by Scripture Union.</a:t>
            </a:r>
          </a:p>
          <a:p>
            <a:pPr eaLnBrk="1" hangingPunct="1"/>
            <a:r>
              <a:rPr lang="en-GB" altLang="en-US" sz="1600" dirty="0"/>
              <a:t>This is a reproducible and adaptable resource of illustrations.</a:t>
            </a:r>
          </a:p>
          <a:p>
            <a:pPr eaLnBrk="1" hangingPunct="1"/>
            <a:endParaRPr lang="en-GB" altLang="en-US" sz="1600" dirty="0"/>
          </a:p>
          <a:p>
            <a:pPr eaLnBrk="1" hangingPunct="1"/>
            <a:r>
              <a:rPr lang="en-GB" altLang="en-US" sz="1600" dirty="0"/>
              <a:t>This PowerPoint presentation was made by Catherine Slight and Lin Pearson.</a:t>
            </a:r>
          </a:p>
          <a:p>
            <a:pPr eaLnBrk="1" hangingPunct="1"/>
            <a:r>
              <a:rPr lang="en-GB" altLang="en-US" sz="1600" dirty="0"/>
              <a:t>You may like to visit our website: FreeMinistryResources.org for free downloadable resources. </a:t>
            </a:r>
          </a:p>
          <a:p>
            <a:pPr eaLnBrk="1" hangingPunct="1">
              <a:buFontTx/>
              <a:buChar char="-"/>
            </a:pPr>
            <a:endParaRPr lang="en-GB" altLang="en-US" sz="1600" b="1" dirty="0"/>
          </a:p>
          <a:p>
            <a:pPr eaLnBrk="1" hangingPunct="1"/>
            <a:r>
              <a:rPr lang="en-GB" altLang="en-US" sz="1600" b="1" dirty="0"/>
              <a:t>A suggested script </a:t>
            </a:r>
            <a:r>
              <a:rPr lang="en-GB" altLang="en-US" sz="1600" dirty="0"/>
              <a:t>for this presentation is also available there at  https://freeministryresources.org/a-simple-illustrated-nativity-story/</a:t>
            </a:r>
          </a:p>
          <a:p>
            <a:pPr eaLnBrk="1" hangingPunct="1">
              <a:buFontTx/>
              <a:buChar char="-"/>
            </a:pPr>
            <a:endParaRPr lang="en-GB" altLang="en-US" sz="1600" dirty="0"/>
          </a:p>
          <a:p>
            <a:pPr eaLnBrk="1" hangingPunct="1"/>
            <a:r>
              <a:rPr lang="en-GB" altLang="en-US" sz="1600" dirty="0"/>
              <a:t>You are free to use this PowerPoint presentation for the purpose it was intended – to teach the biblical account of Christmas.</a:t>
            </a:r>
          </a:p>
          <a:p>
            <a:pPr eaLnBrk="1" hangingPunct="1"/>
            <a:endParaRPr lang="en-GB" altLang="en-US" sz="1600" dirty="0"/>
          </a:p>
          <a:p>
            <a:pPr eaLnBrk="1" hangingPunct="1"/>
            <a:r>
              <a:rPr lang="en-GB" altLang="en-US" sz="1600" b="1" dirty="0"/>
              <a:t>Please see the next slide for terms of use</a:t>
            </a:r>
            <a:r>
              <a:rPr lang="en-GB" altLang="en-US" sz="1600" dirty="0"/>
              <a:t>.</a:t>
            </a:r>
          </a:p>
          <a:p>
            <a:pPr eaLnBrk="1" hangingPunct="1"/>
            <a:endParaRPr lang="en-GB" altLang="en-US" dirty="0"/>
          </a:p>
          <a:p>
            <a:pPr eaLnBrk="1" hangingPunct="1"/>
            <a:endParaRPr lang="en-GB" altLang="en-US" sz="1400" dirty="0"/>
          </a:p>
        </p:txBody>
      </p:sp>
    </p:spTree>
  </p:cSld>
  <p:clrMapOvr>
    <a:masterClrMapping/>
  </p:clrMapOvr>
  <p:transition spd="slow">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
          <p:cNvSpPr>
            <a:spLocks noChangeArrowheads="1"/>
          </p:cNvSpPr>
          <p:nvPr/>
        </p:nvSpPr>
        <p:spPr bwMode="auto">
          <a:xfrm>
            <a:off x="250824" y="404664"/>
            <a:ext cx="8569647" cy="5539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n-US" b="1" dirty="0">
                <a:latin typeface="Calibri" pitchFamily="34" charset="0"/>
              </a:rPr>
              <a:t>Terms of Use</a:t>
            </a:r>
          </a:p>
          <a:p>
            <a:pPr marL="0" indent="0" eaLnBrk="1" hangingPunct="1">
              <a:buFontTx/>
              <a:buNone/>
              <a:defRPr/>
            </a:pPr>
            <a:r>
              <a:rPr lang="en-GB" altLang="en-US" sz="1400" dirty="0"/>
              <a:t>This presentation is the work of Catherine Slight and Lin Pearson, and is copyrighted*, and may be used under the following  terms. </a:t>
            </a:r>
          </a:p>
          <a:p>
            <a:pPr marL="0" indent="0" eaLnBrk="1" hangingPunct="1">
              <a:buFontTx/>
              <a:buNone/>
              <a:defRPr/>
            </a:pPr>
            <a:r>
              <a:rPr lang="en-GB" altLang="en-US" sz="1400" dirty="0"/>
              <a:t>Any image which has a copyright line must not have that copyright line removed. Where images have no copyright line, this in no way implies that the images are copyright free.</a:t>
            </a:r>
          </a:p>
          <a:p>
            <a:pPr marL="0" indent="0" eaLnBrk="1" hangingPunct="1">
              <a:buFontTx/>
              <a:buNone/>
              <a:defRPr/>
            </a:pPr>
            <a:r>
              <a:rPr lang="en-GB" altLang="en-US" sz="1400" dirty="0"/>
              <a:t>You may use our resources unaltered for the purpose of study and teaching. We will be delighted if you find them of use. </a:t>
            </a:r>
          </a:p>
          <a:p>
            <a:pPr marL="0" indent="0" eaLnBrk="1" hangingPunct="1">
              <a:buFontTx/>
              <a:buNone/>
              <a:defRPr/>
            </a:pPr>
            <a:endParaRPr lang="en-GB" altLang="en-US" sz="1400" dirty="0"/>
          </a:p>
          <a:p>
            <a:pPr marL="0" indent="0" eaLnBrk="1" hangingPunct="1">
              <a:buFontTx/>
              <a:buNone/>
              <a:defRPr/>
            </a:pPr>
            <a:r>
              <a:rPr lang="en-GB" altLang="en-US" sz="1400" b="1" dirty="0"/>
              <a:t>Copying</a:t>
            </a:r>
          </a:p>
          <a:p>
            <a:pPr marL="0" indent="0" eaLnBrk="1" hangingPunct="1">
              <a:buFontTx/>
              <a:buNone/>
              <a:defRPr/>
            </a:pPr>
            <a:r>
              <a:rPr lang="en-GB" altLang="en-US" sz="1400" b="1" dirty="0"/>
              <a:t>Please do not pass on extra copies or files to anyone else. Instead, we would be very grateful, and it would benefit our site greatly, if you would direct people to FreeMinistryResources.org</a:t>
            </a:r>
            <a:r>
              <a:rPr lang="en-GB" altLang="en-US" sz="1100" b="1" dirty="0"/>
              <a:t>, </a:t>
            </a:r>
            <a:r>
              <a:rPr lang="en-GB" altLang="en-US" sz="1400" b="1" dirty="0"/>
              <a:t>where they can download  the materials for themselves.</a:t>
            </a:r>
          </a:p>
          <a:p>
            <a:pPr eaLnBrk="1" hangingPunct="1"/>
            <a:endParaRPr lang="en-GB" altLang="en-US" sz="1400" dirty="0">
              <a:latin typeface="Calibri" pitchFamily="34" charset="0"/>
            </a:endParaRPr>
          </a:p>
          <a:p>
            <a:pPr eaLnBrk="1" hangingPunct="1"/>
            <a:r>
              <a:rPr lang="en-GB" altLang="en-US" sz="1400" b="1" dirty="0">
                <a:latin typeface="Calibri" pitchFamily="34" charset="0"/>
              </a:rPr>
              <a:t>Reuse of images</a:t>
            </a:r>
          </a:p>
          <a:p>
            <a:pPr eaLnBrk="1" hangingPunct="1"/>
            <a:r>
              <a:rPr lang="en-GB" altLang="en-US" sz="1400" dirty="0">
                <a:latin typeface="Calibri" pitchFamily="34" charset="0"/>
              </a:rPr>
              <a:t>Please do not extract slides or images from any of our items to use in another presentation you wish to make. </a:t>
            </a:r>
          </a:p>
          <a:p>
            <a:pPr eaLnBrk="1" hangingPunct="1"/>
            <a:r>
              <a:rPr lang="en-GB" altLang="en-US" sz="1400" dirty="0">
                <a:latin typeface="Calibri" pitchFamily="34" charset="0"/>
              </a:rPr>
              <a:t>Many images are licensed to us on the understanding that they are used only in our resources, and are not to be distributed for the use of others.</a:t>
            </a:r>
          </a:p>
          <a:p>
            <a:pPr eaLnBrk="1" hangingPunct="1"/>
            <a:endParaRPr lang="en-GB" altLang="en-US" sz="1400" dirty="0">
              <a:latin typeface="Calibri" pitchFamily="34" charset="0"/>
            </a:endParaRPr>
          </a:p>
          <a:p>
            <a:pPr eaLnBrk="1" hangingPunct="1"/>
            <a:endParaRPr lang="en-GB" altLang="en-US" sz="1400" dirty="0">
              <a:latin typeface="Calibri" pitchFamily="34" charset="0"/>
            </a:endParaRPr>
          </a:p>
          <a:p>
            <a:pPr eaLnBrk="1" hangingPunct="1"/>
            <a:r>
              <a:rPr lang="en-GB" altLang="en-US" sz="1400" dirty="0">
                <a:latin typeface="Calibri" pitchFamily="34" charset="0"/>
              </a:rPr>
              <a:t>*FreeMinistryResources.org, including all its resources by Catherine Slight and Lin Pearson, is licensed under the following license:</a:t>
            </a:r>
          </a:p>
          <a:p>
            <a:pPr eaLnBrk="1" hangingPunct="1"/>
            <a:r>
              <a:rPr lang="en-GB" altLang="en-US" sz="1400" dirty="0">
                <a:latin typeface="Calibri" pitchFamily="34" charset="0"/>
              </a:rPr>
              <a:t> Creative Commons Attribution-Non-Commercial-No Derivative Works 4.0</a:t>
            </a:r>
          </a:p>
          <a:p>
            <a:pPr eaLnBrk="1" hangingPunct="1"/>
            <a:r>
              <a:rPr lang="en-GB" altLang="en-US" sz="1400" dirty="0">
                <a:latin typeface="Calibri" pitchFamily="34" charset="0"/>
              </a:rPr>
              <a:t> </a:t>
            </a:r>
          </a:p>
          <a:p>
            <a:pPr eaLnBrk="1" hangingPunct="1"/>
            <a:endParaRPr lang="en-GB" altLang="en-US" sz="1400" dirty="0">
              <a:latin typeface="Calibri" pitchFamily="34" charset="0"/>
            </a:endParaRPr>
          </a:p>
          <a:p>
            <a:pPr eaLnBrk="1" hangingPunct="1"/>
            <a:endParaRPr lang="en-GB" altLang="en-US" sz="1400" dirty="0">
              <a:latin typeface="Calibri" pitchFamily="34" charset="0"/>
            </a:endParaRPr>
          </a:p>
        </p:txBody>
      </p:sp>
    </p:spTree>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170" name="Picture 4" descr="mary_rear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2275" y="0"/>
            <a:ext cx="5770563" cy="799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8194" name="Picture 4" descr="mary_joy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050" y="-26988"/>
            <a:ext cx="5441950" cy="6959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extLst>
              <a:ext uri="{28A0092B-C50C-407E-A947-70E740481C1C}">
                <a14:useLocalDpi xmlns:a14="http://schemas.microsoft.com/office/drawing/2010/main" val="0"/>
              </a:ext>
            </a:extLst>
          </a:blip>
          <a:srcRect/>
          <a:tile tx="0" ty="0" sx="100000" sy="100000" flip="none" algn="tl"/>
        </a:blipFill>
        <a:effectLst/>
      </p:bgPr>
    </p:bg>
    <p:spTree>
      <p:nvGrpSpPr>
        <p:cNvPr id="1" name=""/>
        <p:cNvGrpSpPr/>
        <p:nvPr/>
      </p:nvGrpSpPr>
      <p:grpSpPr>
        <a:xfrm>
          <a:off x="0" y="0"/>
          <a:ext cx="0" cy="0"/>
          <a:chOff x="0" y="0"/>
          <a:chExt cx="0" cy="0"/>
        </a:xfrm>
      </p:grpSpPr>
      <p:pic>
        <p:nvPicPr>
          <p:cNvPr id="9218" name="Picture 4" descr="ggw004"/>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19250" y="333375"/>
            <a:ext cx="5643563" cy="652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111111"/>
        </a:solidFill>
        <a:effectLst/>
      </p:bgPr>
    </p:bg>
    <p:spTree>
      <p:nvGrpSpPr>
        <p:cNvPr id="1" name=""/>
        <p:cNvGrpSpPr/>
        <p:nvPr/>
      </p:nvGrpSpPr>
      <p:grpSpPr>
        <a:xfrm>
          <a:off x="0" y="0"/>
          <a:ext cx="0" cy="0"/>
          <a:chOff x="0" y="0"/>
          <a:chExt cx="0" cy="0"/>
        </a:xfrm>
      </p:grpSpPr>
      <p:pic>
        <p:nvPicPr>
          <p:cNvPr id="45060" name="Picture 4" descr="j0232446"/>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4500563" y="3141663"/>
            <a:ext cx="4140200" cy="336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2" name="Text Box 6"/>
          <p:cNvSpPr txBox="1">
            <a:spLocks noChangeArrowheads="1"/>
          </p:cNvSpPr>
          <p:nvPr/>
        </p:nvSpPr>
        <p:spPr bwMode="auto">
          <a:xfrm>
            <a:off x="4716463" y="560388"/>
            <a:ext cx="370205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n-US" sz="6000">
                <a:solidFill>
                  <a:schemeClr val="bg1"/>
                </a:solidFill>
                <a:latin typeface="ChalkDust" pitchFamily="2" charset="0"/>
              </a:rPr>
              <a:t>Stealing</a:t>
            </a:r>
          </a:p>
        </p:txBody>
      </p:sp>
      <p:sp>
        <p:nvSpPr>
          <p:cNvPr id="45063" name="Text Box 7"/>
          <p:cNvSpPr txBox="1">
            <a:spLocks noChangeArrowheads="1"/>
          </p:cNvSpPr>
          <p:nvPr/>
        </p:nvSpPr>
        <p:spPr bwMode="auto">
          <a:xfrm>
            <a:off x="827088" y="5373688"/>
            <a:ext cx="3302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n-US" sz="5400">
                <a:solidFill>
                  <a:schemeClr val="bg1"/>
                </a:solidFill>
                <a:latin typeface="ChalkDust" pitchFamily="2" charset="0"/>
              </a:rPr>
              <a:t>Fighting</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23938" y="404813"/>
            <a:ext cx="3340100" cy="482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5062"/>
                                        </p:tgtEl>
                                        <p:attrNameLst>
                                          <p:attrName>style.visibility</p:attrName>
                                        </p:attrNameLst>
                                      </p:cBhvr>
                                      <p:to>
                                        <p:strVal val="visible"/>
                                      </p:to>
                                    </p:set>
                                    <p:animEffect transition="in" filter="fade">
                                      <p:cBhvr>
                                        <p:cTn id="7" dur="500"/>
                                        <p:tgtEl>
                                          <p:spTgt spid="45062"/>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5063"/>
                                        </p:tgtEl>
                                        <p:attrNameLst>
                                          <p:attrName>style.visibility</p:attrName>
                                        </p:attrNameLst>
                                      </p:cBhvr>
                                      <p:to>
                                        <p:strVal val="visible"/>
                                      </p:to>
                                    </p:set>
                                    <p:animEffect transition="in" filter="fade">
                                      <p:cBhvr>
                                        <p:cTn id="15" dur="500"/>
                                        <p:tgtEl>
                                          <p:spTgt spid="45063"/>
                                        </p:tgtEl>
                                      </p:cBhvr>
                                    </p:animEffect>
                                  </p:childTnLst>
                                </p:cTn>
                              </p:par>
                              <p:par>
                                <p:cTn id="16" presetID="10" presetClass="entr" presetSubtype="0" fill="hold" nodeType="withEffect">
                                  <p:stCondLst>
                                    <p:cond delay="0"/>
                                  </p:stCondLst>
                                  <p:childTnLst>
                                    <p:set>
                                      <p:cBhvr>
                                        <p:cTn id="17" dur="1" fill="hold">
                                          <p:stCondLst>
                                            <p:cond delay="0"/>
                                          </p:stCondLst>
                                        </p:cTn>
                                        <p:tgtEl>
                                          <p:spTgt spid="45060"/>
                                        </p:tgtEl>
                                        <p:attrNameLst>
                                          <p:attrName>style.visibility</p:attrName>
                                        </p:attrNameLst>
                                      </p:cBhvr>
                                      <p:to>
                                        <p:strVal val="visible"/>
                                      </p:to>
                                    </p:set>
                                    <p:animEffect transition="in" filter="fade">
                                      <p:cBhvr>
                                        <p:cTn id="18" dur="500"/>
                                        <p:tgtEl>
                                          <p:spTgt spid="450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2" grpId="0"/>
      <p:bldP spid="4506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descr="top_world5132145-965x49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3438" y="692150"/>
            <a:ext cx="3898900" cy="763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AutoShape 5"/>
          <p:cNvSpPr>
            <a:spLocks noChangeArrowheads="1"/>
          </p:cNvSpPr>
          <p:nvPr/>
        </p:nvSpPr>
        <p:spPr bwMode="auto">
          <a:xfrm>
            <a:off x="323850" y="2060575"/>
            <a:ext cx="3311525" cy="3673475"/>
          </a:xfrm>
          <a:prstGeom prst="wedgeRoundRectCallout">
            <a:avLst>
              <a:gd name="adj1" fmla="val 120565"/>
              <a:gd name="adj2" fmla="val -37815"/>
              <a:gd name="adj3" fmla="val 16667"/>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i="1"/>
          </a:p>
        </p:txBody>
      </p:sp>
      <p:sp>
        <p:nvSpPr>
          <p:cNvPr id="11268" name="Text Box 6"/>
          <p:cNvSpPr txBox="1">
            <a:spLocks noChangeArrowheads="1"/>
          </p:cNvSpPr>
          <p:nvPr/>
        </p:nvSpPr>
        <p:spPr bwMode="auto">
          <a:xfrm>
            <a:off x="612775" y="2205038"/>
            <a:ext cx="2874963" cy="338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altLang="en-US" sz="5400" b="1">
                <a:latin typeface="Trebuchet MS" pitchFamily="34" charset="0"/>
              </a:rPr>
              <a:t>We will </a:t>
            </a:r>
            <a:br>
              <a:rPr lang="en-GB" altLang="en-US" sz="5400" b="1">
                <a:latin typeface="Trebuchet MS" pitchFamily="34" charset="0"/>
              </a:rPr>
            </a:br>
            <a:r>
              <a:rPr lang="en-GB" altLang="en-US" sz="5400" b="1">
                <a:latin typeface="Trebuchet MS" pitchFamily="34" charset="0"/>
              </a:rPr>
              <a:t>live </a:t>
            </a:r>
            <a:br>
              <a:rPr lang="en-GB" altLang="en-US" sz="5400" b="1">
                <a:latin typeface="Trebuchet MS" pitchFamily="34" charset="0"/>
              </a:rPr>
            </a:br>
            <a:r>
              <a:rPr lang="en-GB" altLang="en-US" sz="5400" b="1">
                <a:latin typeface="Trebuchet MS" pitchFamily="34" charset="0"/>
              </a:rPr>
              <a:t>without </a:t>
            </a:r>
          </a:p>
          <a:p>
            <a:pPr algn="ctr" eaLnBrk="1" hangingPunct="1"/>
            <a:r>
              <a:rPr lang="en-GB" altLang="en-US" sz="5400" b="1">
                <a:latin typeface="Trebuchet MS" pitchFamily="34" charset="0"/>
              </a:rPr>
              <a:t>God</a:t>
            </a:r>
          </a:p>
        </p:txBody>
      </p:sp>
      <p:sp>
        <p:nvSpPr>
          <p:cNvPr id="11269" name="Oval 7"/>
          <p:cNvSpPr>
            <a:spLocks noChangeArrowheads="1"/>
          </p:cNvSpPr>
          <p:nvPr/>
        </p:nvSpPr>
        <p:spPr bwMode="auto">
          <a:xfrm>
            <a:off x="4830763" y="4797425"/>
            <a:ext cx="3814762" cy="3816350"/>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Tree>
  </p:cSld>
  <p:clrMapOvr>
    <a:masterClrMapping/>
  </p:clrMapOvr>
  <p:transition spd="slow">
    <p:fade/>
  </p:transition>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1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_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0</TotalTime>
  <Words>435</Words>
  <Application>Microsoft Office PowerPoint</Application>
  <PresentationFormat>On-screen Show (4:3)</PresentationFormat>
  <Paragraphs>51</Paragraphs>
  <Slides>41</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41</vt:i4>
      </vt:variant>
    </vt:vector>
  </HeadingPairs>
  <TitlesOfParts>
    <vt:vector size="50" baseType="lpstr">
      <vt:lpstr>Arial</vt:lpstr>
      <vt:lpstr>Calibri</vt:lpstr>
      <vt:lpstr>ChalkDust</vt:lpstr>
      <vt:lpstr>French Script MT</vt:lpstr>
      <vt:lpstr>Georgia</vt:lpstr>
      <vt:lpstr>Trebuchet MS</vt:lpstr>
      <vt:lpstr>Verdana</vt:lpstr>
      <vt:lpstr>Default Design</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2018-04-19T15:13:58Z</dcterms:created>
  <dcterms:modified xsi:type="dcterms:W3CDTF">2021-11-28T23:58:14Z</dcterms:modified>
</cp:coreProperties>
</file>