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5" r:id="rId3"/>
    <p:sldId id="283" r:id="rId4"/>
    <p:sldId id="273" r:id="rId5"/>
    <p:sldId id="274" r:id="rId6"/>
    <p:sldId id="276" r:id="rId7"/>
    <p:sldId id="282" r:id="rId8"/>
    <p:sldId id="277" r:id="rId9"/>
    <p:sldId id="284" r:id="rId10"/>
    <p:sldId id="278" r:id="rId11"/>
    <p:sldId id="292" r:id="rId12"/>
    <p:sldId id="293" r:id="rId13"/>
    <p:sldId id="279" r:id="rId14"/>
    <p:sldId id="280" r:id="rId15"/>
    <p:sldId id="286" r:id="rId16"/>
    <p:sldId id="266" r:id="rId17"/>
    <p:sldId id="269" r:id="rId18"/>
    <p:sldId id="270" r:id="rId19"/>
    <p:sldId id="271" r:id="rId20"/>
    <p:sldId id="272" r:id="rId21"/>
    <p:sldId id="294" r:id="rId22"/>
    <p:sldId id="268" r:id="rId23"/>
    <p:sldId id="287" r:id="rId24"/>
    <p:sldId id="289" r:id="rId25"/>
    <p:sldId id="288" r:id="rId26"/>
    <p:sldId id="300" r:id="rId27"/>
    <p:sldId id="301" r:id="rId28"/>
    <p:sldId id="290" r:id="rId29"/>
    <p:sldId id="291" r:id="rId30"/>
    <p:sldId id="296" r:id="rId31"/>
    <p:sldId id="299" r:id="rId32"/>
    <p:sldId id="297" r:id="rId33"/>
    <p:sldId id="29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99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1859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3718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837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648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04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565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1156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8587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632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114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63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5877-6272-4C0F-A8CB-1E55CC648880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1E5E-91CD-4B90-9CCB-19546532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ministryresources.org/how-should-i-pray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35236" y="267494"/>
            <a:ext cx="59039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S.T.O.P.</a:t>
            </a:r>
            <a:endParaRPr lang="en-GB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084" y="1408751"/>
            <a:ext cx="679211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A Pattern for Personal Prayer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By Catherine Slight and Lin Pearson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07598" y="3939901"/>
            <a:ext cx="7685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Candara" pitchFamily="34" charset="0"/>
              </a:rPr>
              <a:t>  </a:t>
            </a:r>
            <a:r>
              <a:rPr lang="en-GB" altLang="en-US" sz="3600" dirty="0">
                <a:solidFill>
                  <a:schemeClr val="bg1"/>
                </a:solidFill>
                <a:latin typeface="Candara" pitchFamily="34" charset="0"/>
              </a:rPr>
              <a:t>FreeMinistryResources.org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54" y="3981177"/>
            <a:ext cx="692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27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022"/>
            <a:ext cx="77048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9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55526"/>
            <a:ext cx="68649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 am not sure how to pray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643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862" y="240720"/>
            <a:ext cx="4752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</a:rPr>
              <a:t>Find a suitable place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5615" y="2223124"/>
            <a:ext cx="44838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2"/>
                </a:solidFill>
              </a:rPr>
              <a:t>Quiet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2"/>
                </a:solidFill>
              </a:rPr>
              <a:t>Few distractions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2"/>
                </a:solidFill>
              </a:rPr>
              <a:t>Alone if possible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3096344" cy="46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3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7800"/>
            <a:ext cx="9143999" cy="5970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491630"/>
            <a:ext cx="3395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</a:rPr>
              <a:t>Set a time</a:t>
            </a:r>
            <a:endParaRPr lang="en-GB" sz="60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765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85870"/>
            <a:ext cx="7038980" cy="4857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203598"/>
            <a:ext cx="39261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</a:rPr>
              <a:t>Make notes</a:t>
            </a:r>
            <a:endParaRPr lang="en-GB" sz="60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512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" y="-213396"/>
            <a:ext cx="9241027" cy="5544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86556">
            <a:off x="2107029" y="1292507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Things to pray about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answers </a:t>
            </a:r>
            <a:r>
              <a:rPr lang="en-GB" sz="2800" dirty="0" smtClean="0">
                <a:solidFill>
                  <a:srgbClr val="002060"/>
                </a:solidFill>
              </a:rPr>
              <a:t>to </a:t>
            </a:r>
            <a:r>
              <a:rPr lang="en-GB" sz="2800" dirty="0">
                <a:solidFill>
                  <a:srgbClr val="002060"/>
                </a:solidFill>
              </a:rPr>
              <a:t>those prayers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Bible verses that </a:t>
            </a:r>
            <a:r>
              <a:rPr lang="en-GB" sz="2800" dirty="0" smtClean="0">
                <a:solidFill>
                  <a:srgbClr val="002060"/>
                </a:solidFill>
              </a:rPr>
              <a:t>come to mind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Thoughts that might distract you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77097">
            <a:off x="2178957" y="463810"/>
            <a:ext cx="451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You can write down: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5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7704" y="154836"/>
            <a:ext cx="6048672" cy="46491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483768" y="48351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483768" y="156363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453324" y="2571750"/>
            <a:ext cx="5048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2526294" y="3651870"/>
            <a:ext cx="4095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36552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7704" y="154836"/>
            <a:ext cx="6048672" cy="46491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483768" y="48351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483768" y="156363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453324" y="2571750"/>
            <a:ext cx="5048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2526294" y="3651870"/>
            <a:ext cx="4095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05125" y="505937"/>
            <a:ext cx="166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000" b="1" dirty="0" err="1">
                <a:solidFill>
                  <a:srgbClr val="33CC33"/>
                </a:solidFill>
              </a:rPr>
              <a:t>orry</a:t>
            </a:r>
            <a:endParaRPr lang="en-GB" altLang="en-US" sz="60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96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1720" y="154836"/>
            <a:ext cx="6048672" cy="46491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483768" y="48351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483768" y="156363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453324" y="2571750"/>
            <a:ext cx="5048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2526294" y="3651870"/>
            <a:ext cx="4095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05125" y="483518"/>
            <a:ext cx="166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000" b="1" dirty="0" err="1">
                <a:solidFill>
                  <a:srgbClr val="33CC33"/>
                </a:solidFill>
              </a:rPr>
              <a:t>orry</a:t>
            </a:r>
            <a:endParaRPr lang="en-GB" altLang="en-US" sz="6000" b="1" dirty="0">
              <a:solidFill>
                <a:srgbClr val="33CC33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43808" y="1627758"/>
            <a:ext cx="35607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000" b="1" dirty="0">
                <a:solidFill>
                  <a:srgbClr val="33CC33"/>
                </a:solidFill>
              </a:rPr>
              <a:t>hank you</a:t>
            </a:r>
          </a:p>
        </p:txBody>
      </p:sp>
    </p:spTree>
    <p:extLst>
      <p:ext uri="{BB962C8B-B14F-4D97-AF65-F5344CB8AC3E}">
        <p14:creationId xmlns:p14="http://schemas.microsoft.com/office/powerpoint/2010/main" val="3576773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1720" y="154836"/>
            <a:ext cx="6048672" cy="46491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483768" y="48351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483768" y="156363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453324" y="2571750"/>
            <a:ext cx="5048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2526294" y="3651870"/>
            <a:ext cx="4095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05125" y="483518"/>
            <a:ext cx="166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000" b="1" dirty="0" err="1">
                <a:solidFill>
                  <a:srgbClr val="33CC33"/>
                </a:solidFill>
              </a:rPr>
              <a:t>orry</a:t>
            </a:r>
            <a:endParaRPr lang="en-GB" altLang="en-US" sz="6000" b="1" dirty="0">
              <a:solidFill>
                <a:srgbClr val="33CC33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43808" y="1627758"/>
            <a:ext cx="35607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000" b="1" dirty="0">
                <a:solidFill>
                  <a:srgbClr val="33CC33"/>
                </a:solidFill>
              </a:rPr>
              <a:t>hank you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15816" y="2553320"/>
            <a:ext cx="9763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600" b="1" dirty="0">
                <a:solidFill>
                  <a:srgbClr val="33CC33"/>
                </a:solidFill>
              </a:rPr>
              <a:t>h!</a:t>
            </a:r>
          </a:p>
        </p:txBody>
      </p:sp>
    </p:spTree>
    <p:extLst>
      <p:ext uri="{BB962C8B-B14F-4D97-AF65-F5344CB8AC3E}">
        <p14:creationId xmlns:p14="http://schemas.microsoft.com/office/powerpoint/2010/main" val="347992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498" y="-236562"/>
            <a:ext cx="9455741" cy="7056784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84423" y="763068"/>
            <a:ext cx="66836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Time </a:t>
            </a:r>
          </a:p>
          <a:p>
            <a:pPr eaLnBrk="1" hangingPunct="1"/>
            <a:r>
              <a:rPr lang="en-GB" altLang="en-US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Pray</a:t>
            </a:r>
            <a:endParaRPr lang="en-GB" altLang="en-US" sz="8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99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1720" y="154836"/>
            <a:ext cx="6048672" cy="46491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483768" y="48351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483768" y="1563638"/>
            <a:ext cx="4381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453324" y="2571750"/>
            <a:ext cx="5048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2526294" y="3651870"/>
            <a:ext cx="4095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05125" y="483518"/>
            <a:ext cx="166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000" b="1" dirty="0" err="1">
                <a:solidFill>
                  <a:srgbClr val="33CC33"/>
                </a:solidFill>
              </a:rPr>
              <a:t>orry</a:t>
            </a:r>
            <a:endParaRPr lang="en-GB" altLang="en-US" sz="6000" b="1" dirty="0">
              <a:solidFill>
                <a:srgbClr val="33CC33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43808" y="1627758"/>
            <a:ext cx="35607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000" b="1" dirty="0">
                <a:solidFill>
                  <a:srgbClr val="33CC33"/>
                </a:solidFill>
              </a:rPr>
              <a:t>hank you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15816" y="2553320"/>
            <a:ext cx="9763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600" b="1" dirty="0">
                <a:solidFill>
                  <a:srgbClr val="33CC33"/>
                </a:solidFill>
              </a:rPr>
              <a:t>h!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05125" y="3592605"/>
            <a:ext cx="22844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600" b="1" dirty="0">
                <a:solidFill>
                  <a:srgbClr val="33CC33"/>
                </a:solidFill>
              </a:rPr>
              <a:t>lease</a:t>
            </a:r>
          </a:p>
        </p:txBody>
      </p:sp>
    </p:spTree>
    <p:extLst>
      <p:ext uri="{BB962C8B-B14F-4D97-AF65-F5344CB8AC3E}">
        <p14:creationId xmlns:p14="http://schemas.microsoft.com/office/powerpoint/2010/main" val="3029565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64915"/>
            <a:ext cx="74651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can pray at ANY TIME</a:t>
            </a:r>
          </a:p>
          <a:p>
            <a:pPr algn="ctr"/>
            <a:r>
              <a:rPr lang="en-GB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ANYWHERE</a:t>
            </a:r>
            <a:endParaRPr lang="en-GB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063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96602"/>
            <a:ext cx="9807143" cy="5935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454" y="123478"/>
            <a:ext cx="8674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 God, for fun and friends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31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 Pearson\Downloads\classroom-1866519_1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75"/>
            <a:ext cx="9142622" cy="51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83518"/>
            <a:ext cx="864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Lord, please help me understand my lessons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70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8" y="-92546"/>
            <a:ext cx="9094323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95486"/>
            <a:ext cx="40398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63500" dir="2700000" algn="tl">
                    <a:srgbClr val="000000">
                      <a:alpha val="71000"/>
                    </a:srgbClr>
                  </a:outerShdw>
                </a:effectLst>
              </a:rPr>
              <a:t>Thank you for</a:t>
            </a:r>
            <a:b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63500" dir="2700000" algn="tl">
                    <a:srgbClr val="000000">
                      <a:alpha val="71000"/>
                    </a:srgbClr>
                  </a:outerShdw>
                </a:effectLst>
              </a:rPr>
            </a:br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63500" dir="2700000" algn="tl">
                    <a:srgbClr val="000000">
                      <a:alpha val="71000"/>
                    </a:srgbClr>
                  </a:outerShdw>
                </a:effectLst>
              </a:rPr>
              <a:t>my job, Father.</a:t>
            </a:r>
          </a:p>
          <a:p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63500" dir="2700000" algn="tl">
                    <a:srgbClr val="000000">
                      <a:alpha val="71000"/>
                    </a:srgbClr>
                  </a:outerShdw>
                </a:effectLst>
              </a:rPr>
              <a:t>Please help me</a:t>
            </a:r>
          </a:p>
          <a:p>
            <a:r>
              <a:rPr lang="en-GB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63500" dir="2700000" algn="tl">
                    <a:srgbClr val="000000">
                      <a:alpha val="71000"/>
                    </a:srgbClr>
                  </a:outerShdw>
                </a:effectLst>
              </a:rPr>
              <a:t>t</a:t>
            </a:r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63500" dir="2700000" algn="tl">
                    <a:srgbClr val="000000">
                      <a:alpha val="71000"/>
                    </a:srgbClr>
                  </a:outerShdw>
                </a:effectLst>
              </a:rPr>
              <a:t>o do it well.</a:t>
            </a:r>
            <a:endParaRPr lang="en-GB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635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91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836290"/>
            <a:ext cx="9324528" cy="6216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23704"/>
            <a:ext cx="3672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Lord, please </a:t>
            </a:r>
            <a:br>
              <a:rPr lang="en-GB" sz="4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GB" sz="4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give me a </a:t>
            </a:r>
            <a:br>
              <a:rPr lang="en-GB" sz="4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GB" sz="4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good harvest.</a:t>
            </a:r>
            <a:endParaRPr lang="en-GB" sz="48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61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627534"/>
            <a:ext cx="74651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can pray at ANY TIME</a:t>
            </a:r>
          </a:p>
          <a:p>
            <a:pPr algn="ctr"/>
            <a:r>
              <a:rPr lang="en-GB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ANYWHERE</a:t>
            </a:r>
            <a:endParaRPr lang="en-GB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393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627534"/>
            <a:ext cx="74651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can pray at ANY TIME</a:t>
            </a:r>
          </a:p>
          <a:p>
            <a:pPr algn="ctr"/>
            <a:r>
              <a:rPr lang="en-GB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ANYWHERE</a:t>
            </a:r>
            <a:endParaRPr lang="en-GB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571750"/>
            <a:ext cx="860043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Turn your thoughts to God 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talk about what is on your heart.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289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956642"/>
            <a:ext cx="918051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49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5507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35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031" y="-1532706"/>
            <a:ext cx="9313035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14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83518"/>
            <a:ext cx="77901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“If I go up to 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the heavens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, you are there;</a:t>
            </a:r>
          </a:p>
          <a:p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if I make my bed 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in the depths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en-GB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you 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are 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there…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…even </a:t>
            </a: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there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 your hand will guide me,</a:t>
            </a:r>
          </a:p>
          <a:p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your right hand will hold me fast.”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083918"/>
            <a:ext cx="465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Psalm 139:8-10 New International Version (NIV)</a:t>
            </a:r>
          </a:p>
        </p:txBody>
      </p:sp>
    </p:spTree>
    <p:extLst>
      <p:ext uri="{BB962C8B-B14F-4D97-AF65-F5344CB8AC3E}">
        <p14:creationId xmlns:p14="http://schemas.microsoft.com/office/powerpoint/2010/main" val="814299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096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83518"/>
            <a:ext cx="8445376" cy="4464496"/>
          </a:xfrm>
          <a:solidFill>
            <a:srgbClr val="FFFFCC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GB" altLang="en-US" sz="2400" b="1" dirty="0" smtClean="0"/>
              <a:t>	TERMS of USE</a:t>
            </a:r>
            <a:endParaRPr lang="en-GB" altLang="en-US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 smtClean="0"/>
              <a:t>This </a:t>
            </a:r>
            <a:r>
              <a:rPr lang="en-GB" altLang="en-US" sz="1800" dirty="0"/>
              <a:t>presentation is the work of Catherine Slight and Lin Pearson, and is copyrighted*, and may be used under the following  terms.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Any image which has a copyright line must not have that copyright line removed. Where images have no copyright line, this in no way implies that the images are copyright free.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You may use </a:t>
            </a:r>
            <a:r>
              <a:rPr lang="en-GB" altLang="en-US" sz="1800" dirty="0" smtClean="0"/>
              <a:t>this PowerPoint unaltered </a:t>
            </a:r>
            <a:r>
              <a:rPr lang="en-GB" altLang="en-US" sz="1800" dirty="0"/>
              <a:t>for the purpose of study and teaching. We will be delighted if you find </a:t>
            </a:r>
            <a:r>
              <a:rPr lang="en-GB" altLang="en-US" sz="1800" dirty="0" smtClean="0"/>
              <a:t>it of </a:t>
            </a:r>
            <a:r>
              <a:rPr lang="en-GB" altLang="en-US" sz="1800" dirty="0"/>
              <a:t>use</a:t>
            </a:r>
            <a:r>
              <a:rPr lang="en-GB" altLang="en-US" sz="1800" dirty="0" smtClean="0"/>
              <a:t>. But it may not be sold, nor should a charge be made for people to view it.</a:t>
            </a:r>
            <a:endParaRPr lang="en-GB" altLang="en-US" sz="1800" dirty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b="1" dirty="0" smtClean="0"/>
              <a:t>Copying</a:t>
            </a:r>
            <a:endParaRPr lang="en-GB" altLang="en-US" sz="1800" b="1" dirty="0"/>
          </a:p>
          <a:p>
            <a:pPr marL="0" indent="0">
              <a:buNone/>
              <a:defRPr/>
            </a:pPr>
            <a:r>
              <a:rPr lang="en-GB" altLang="en-US" sz="1800" dirty="0" smtClean="0"/>
              <a:t>Please do not pass on extra copies or files to others. Instead, </a:t>
            </a:r>
            <a:r>
              <a:rPr lang="en-GB" altLang="en-US" sz="1800" b="1" dirty="0" smtClean="0"/>
              <a:t>we would be very grateful, and it would benefit our site greatly, if you would direct people to </a:t>
            </a:r>
            <a:r>
              <a:rPr lang="en-GB" altLang="en-US" sz="1800" dirty="0">
                <a:hlinkClick r:id="rId2"/>
              </a:rPr>
              <a:t>https://</a:t>
            </a:r>
            <a:r>
              <a:rPr lang="en-GB" altLang="en-US" sz="1800" dirty="0" smtClean="0">
                <a:hlinkClick r:id="rId2"/>
              </a:rPr>
              <a:t>freeministryresources.org/how-should-i-pray/</a:t>
            </a:r>
            <a:r>
              <a:rPr lang="en-GB" altLang="en-US" sz="1800" dirty="0" smtClean="0"/>
              <a:t>  </a:t>
            </a:r>
            <a:r>
              <a:rPr lang="en-GB" altLang="en-US" sz="1800" b="1" dirty="0" smtClean="0"/>
              <a:t>where they can download  the materials for themselves.</a:t>
            </a:r>
            <a:endParaRPr lang="en-GB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90968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7494"/>
            <a:ext cx="8229600" cy="4752527"/>
          </a:xfrm>
          <a:solidFill>
            <a:srgbClr val="FFFFCC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GB" altLang="en-US" sz="1400" b="1" dirty="0" smtClean="0"/>
              <a:t>	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2000" b="1" dirty="0" smtClean="0"/>
              <a:t>Reuse </a:t>
            </a:r>
            <a:r>
              <a:rPr lang="en-GB" altLang="en-US" sz="2000" b="1" dirty="0"/>
              <a:t>of images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Please do not extract slides or images from </a:t>
            </a:r>
            <a:r>
              <a:rPr lang="en-GB" altLang="en-US" sz="1800" dirty="0" smtClean="0"/>
              <a:t>this PowerPoint to </a:t>
            </a:r>
            <a:r>
              <a:rPr lang="en-GB" altLang="en-US" sz="1800" dirty="0"/>
              <a:t>use in another presentation you wish to make.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Many images are licensed to us on the understanding that they are used only in our resources, and are not to be distributed for the use of others</a:t>
            </a:r>
            <a:r>
              <a:rPr lang="en-GB" altLang="en-US" sz="1800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1800" dirty="0"/>
          </a:p>
          <a:p>
            <a:pPr marL="0" indent="0" eaLnBrk="1" hangingPunct="1">
              <a:buNone/>
            </a:pPr>
            <a:r>
              <a:rPr lang="en-GB" altLang="en-US" sz="2000" b="1" dirty="0"/>
              <a:t>Script</a:t>
            </a:r>
          </a:p>
          <a:p>
            <a:pPr marL="0" indent="0" eaLnBrk="1" hangingPunct="1">
              <a:buNone/>
            </a:pPr>
            <a:r>
              <a:rPr lang="en-GB" altLang="en-US" sz="1800" dirty="0"/>
              <a:t>The script for this presentation may be downloaded from</a:t>
            </a:r>
          </a:p>
          <a:p>
            <a:pPr marL="0" indent="0">
              <a:buNone/>
            </a:pPr>
            <a:r>
              <a:rPr lang="en-GB" altLang="en-US" sz="1800" dirty="0"/>
              <a:t>https://freeministryresources.org/how-should-i-pray/</a:t>
            </a:r>
            <a:endParaRPr lang="en-GB" altLang="en-US" sz="1800" dirty="0" smtClean="0"/>
          </a:p>
          <a:p>
            <a:pPr marL="0" indent="0" eaLnBrk="1" hangingPunct="1">
              <a:buFontTx/>
              <a:buNone/>
              <a:defRPr/>
            </a:pPr>
            <a:endParaRPr lang="en-GB" alt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 smtClean="0"/>
              <a:t>*</a:t>
            </a:r>
            <a:r>
              <a:rPr lang="en-GB" altLang="en-US" sz="1800" dirty="0"/>
              <a:t>FreeMinistryResources.org, including all its resources by Catherine Slight and Lin Pearson, </a:t>
            </a:r>
            <a:r>
              <a:rPr lang="en-GB" altLang="en-US" sz="1800" dirty="0" smtClean="0"/>
              <a:t>may be used </a:t>
            </a:r>
            <a:r>
              <a:rPr lang="en-GB" altLang="en-US" sz="1800" dirty="0"/>
              <a:t>under the following license: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i="1" dirty="0" smtClean="0"/>
              <a:t>Creative </a:t>
            </a:r>
            <a:r>
              <a:rPr lang="en-GB" altLang="en-US" sz="1800" i="1" dirty="0"/>
              <a:t>Commons Attribution-Non-Commercial-No Derivative Works 4.0</a:t>
            </a:r>
          </a:p>
        </p:txBody>
      </p:sp>
    </p:spTree>
    <p:extLst>
      <p:ext uri="{BB962C8B-B14F-4D97-AF65-F5344CB8AC3E}">
        <p14:creationId xmlns:p14="http://schemas.microsoft.com/office/powerpoint/2010/main" val="3631314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0" y="377190"/>
            <a:ext cx="5852160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0109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" y="-298170"/>
            <a:ext cx="9136716" cy="54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7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0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259632" y="195486"/>
            <a:ext cx="6120680" cy="4464496"/>
          </a:xfrm>
          <a:prstGeom prst="irregularSeal1">
            <a:avLst/>
          </a:prstGeom>
          <a:solidFill>
            <a:schemeClr val="bg2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87824" y="1563638"/>
            <a:ext cx="2843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STOP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624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7338"/>
            <a:ext cx="9155785" cy="61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6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54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214</Words>
  <Application>Microsoft Office PowerPoint</Application>
  <PresentationFormat>On-screen Show (16:9)</PresentationFormat>
  <Paragraphs>87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Pearson</dc:creator>
  <cp:lastModifiedBy>Lin Pearson</cp:lastModifiedBy>
  <cp:revision>23</cp:revision>
  <dcterms:created xsi:type="dcterms:W3CDTF">2017-08-29T19:52:36Z</dcterms:created>
  <dcterms:modified xsi:type="dcterms:W3CDTF">2020-07-08T14:40:11Z</dcterms:modified>
</cp:coreProperties>
</file>