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7" r:id="rId2"/>
    <p:sldId id="256" r:id="rId3"/>
    <p:sldId id="263" r:id="rId4"/>
    <p:sldId id="264" r:id="rId5"/>
    <p:sldId id="265" r:id="rId6"/>
    <p:sldId id="261" r:id="rId7"/>
    <p:sldId id="262" r:id="rId8"/>
    <p:sldId id="266" r:id="rId9"/>
    <p:sldId id="260" r:id="rId10"/>
    <p:sldId id="267" r:id="rId11"/>
    <p:sldId id="268" r:id="rId12"/>
  </p:sldIdLst>
  <p:sldSz cx="9144000" cy="6858000" type="screen4x3"/>
  <p:notesSz cx="6858000" cy="9144000"/>
  <p:defaultTex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1829"/>
    <a:srgbClr val="B61625"/>
    <a:srgbClr val="DDDDDD"/>
    <a:srgbClr val="F3EAB7"/>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7011" autoAdjust="0"/>
  </p:normalViewPr>
  <p:slideViewPr>
    <p:cSldViewPr>
      <p:cViewPr>
        <p:scale>
          <a:sx n="76" d="100"/>
          <a:sy n="76" d="100"/>
        </p:scale>
        <p:origin x="-1194" y="21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92F46F-12D7-45BE-BB1E-EA89CBDA0FA3}" type="datetimeFigureOut">
              <a:rPr lang="en-GB" smtClean="0"/>
              <a:t>05/02/2019</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F34FC5D-98E0-4C51-9AD9-7979A65EBC59}" type="slidenum">
              <a:rPr lang="en-GB" smtClean="0"/>
              <a:t>‹#›</a:t>
            </a:fld>
            <a:endParaRPr lang="en-GB"/>
          </a:p>
        </p:txBody>
      </p:sp>
    </p:spTree>
    <p:extLst>
      <p:ext uri="{BB962C8B-B14F-4D97-AF65-F5344CB8AC3E}">
        <p14:creationId xmlns:p14="http://schemas.microsoft.com/office/powerpoint/2010/main" val="27151105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When the Valentine's chocolates… </a:t>
            </a:r>
          </a:p>
          <a:p>
            <a:r>
              <a:rPr lang="en-GB" sz="1200" i="1" kern="1200" dirty="0" smtClean="0">
                <a:solidFill>
                  <a:schemeClr val="tx1"/>
                </a:solidFill>
                <a:effectLst/>
                <a:latin typeface="+mn-lt"/>
                <a:ea typeface="+mn-ea"/>
                <a:cs typeface="+mn-cs"/>
              </a:rPr>
              <a:t>[Click to advance to Empty chocolate box]</a:t>
            </a:r>
            <a:r>
              <a:rPr lang="en-GB" sz="1200" kern="1200" dirty="0" smtClean="0">
                <a:solidFill>
                  <a:schemeClr val="tx1"/>
                </a:solidFill>
                <a:effectLst/>
                <a:latin typeface="+mn-lt"/>
                <a:ea typeface="+mn-ea"/>
                <a:cs typeface="+mn-cs"/>
              </a:rPr>
              <a:t>  …have all been eaten;</a:t>
            </a:r>
          </a:p>
        </p:txBody>
      </p:sp>
      <p:sp>
        <p:nvSpPr>
          <p:cNvPr id="4" name="Slide Number Placeholder 3"/>
          <p:cNvSpPr>
            <a:spLocks noGrp="1"/>
          </p:cNvSpPr>
          <p:nvPr>
            <p:ph type="sldNum" sz="quarter" idx="10"/>
          </p:nvPr>
        </p:nvSpPr>
        <p:spPr/>
        <p:txBody>
          <a:bodyPr/>
          <a:lstStyle/>
          <a:p>
            <a:fld id="{EF34FC5D-98E0-4C51-9AD9-7979A65EBC59}" type="slidenum">
              <a:rPr lang="en-GB" smtClean="0"/>
              <a:t>3</a:t>
            </a:fld>
            <a:endParaRPr lang="en-GB"/>
          </a:p>
        </p:txBody>
      </p:sp>
    </p:spTree>
    <p:extLst>
      <p:ext uri="{BB962C8B-B14F-4D97-AF65-F5344CB8AC3E}">
        <p14:creationId xmlns:p14="http://schemas.microsoft.com/office/powerpoint/2010/main" val="27519826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When the fun balloons… </a:t>
            </a:r>
          </a:p>
          <a:p>
            <a:r>
              <a:rPr lang="en-GB" sz="1200" i="1" kern="1200" dirty="0" smtClean="0">
                <a:solidFill>
                  <a:schemeClr val="tx1"/>
                </a:solidFill>
                <a:effectLst/>
                <a:latin typeface="+mn-lt"/>
                <a:ea typeface="+mn-ea"/>
                <a:cs typeface="+mn-cs"/>
              </a:rPr>
              <a:t>[Click to make Balloon float away]</a:t>
            </a:r>
            <a:r>
              <a:rPr lang="en-GB" sz="1200" kern="1200" dirty="0" smtClean="0">
                <a:solidFill>
                  <a:schemeClr val="tx1"/>
                </a:solidFill>
                <a:effectLst/>
                <a:latin typeface="+mn-lt"/>
                <a:ea typeface="+mn-ea"/>
                <a:cs typeface="+mn-cs"/>
              </a:rPr>
              <a:t> …have floated away or burst;</a:t>
            </a:r>
          </a:p>
          <a:p>
            <a:endParaRPr lang="en-GB" dirty="0"/>
          </a:p>
        </p:txBody>
      </p:sp>
      <p:sp>
        <p:nvSpPr>
          <p:cNvPr id="4" name="Slide Number Placeholder 3"/>
          <p:cNvSpPr>
            <a:spLocks noGrp="1"/>
          </p:cNvSpPr>
          <p:nvPr>
            <p:ph type="sldNum" sz="quarter" idx="10"/>
          </p:nvPr>
        </p:nvSpPr>
        <p:spPr/>
        <p:txBody>
          <a:bodyPr/>
          <a:lstStyle/>
          <a:p>
            <a:fld id="{EF34FC5D-98E0-4C51-9AD9-7979A65EBC59}" type="slidenum">
              <a:rPr lang="en-GB" smtClean="0"/>
              <a:t>4</a:t>
            </a:fld>
            <a:endParaRPr lang="en-GB"/>
          </a:p>
        </p:txBody>
      </p:sp>
    </p:spTree>
    <p:extLst>
      <p:ext uri="{BB962C8B-B14F-4D97-AF65-F5344CB8AC3E}">
        <p14:creationId xmlns:p14="http://schemas.microsoft.com/office/powerpoint/2010/main" val="69373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When the soft toys… </a:t>
            </a:r>
            <a:r>
              <a:rPr lang="en-GB" sz="1200" i="1" kern="1200" dirty="0" smtClean="0">
                <a:solidFill>
                  <a:schemeClr val="tx1"/>
                </a:solidFill>
                <a:effectLst/>
                <a:latin typeface="+mn-lt"/>
                <a:ea typeface="+mn-ea"/>
                <a:cs typeface="+mn-cs"/>
              </a:rPr>
              <a:t>[Click to make Teddy leave]</a:t>
            </a:r>
            <a:br>
              <a:rPr lang="en-GB" sz="1200" i="1" kern="1200" dirty="0" smtClean="0">
                <a:solidFill>
                  <a:schemeClr val="tx1"/>
                </a:solidFill>
                <a:effectLst/>
                <a:latin typeface="+mn-lt"/>
                <a:ea typeface="+mn-ea"/>
                <a:cs typeface="+mn-cs"/>
              </a:rPr>
            </a:br>
            <a:r>
              <a:rPr lang="en-GB" sz="1200" i="1" kern="1200" dirty="0" smtClean="0">
                <a:solidFill>
                  <a:schemeClr val="tx1"/>
                </a:solidFill>
                <a:effectLst/>
                <a:latin typeface="+mn-lt"/>
                <a:ea typeface="+mn-ea"/>
                <a:cs typeface="+mn-cs"/>
              </a:rPr>
              <a:t>…</a:t>
            </a:r>
            <a:r>
              <a:rPr lang="en-GB" sz="1200" kern="1200" dirty="0" smtClean="0">
                <a:solidFill>
                  <a:schemeClr val="tx1"/>
                </a:solidFill>
                <a:effectLst/>
                <a:latin typeface="+mn-lt"/>
                <a:ea typeface="+mn-ea"/>
                <a:cs typeface="+mn-cs"/>
              </a:rPr>
              <a:t>have been forgotten or lost…</a:t>
            </a:r>
          </a:p>
          <a:p>
            <a:r>
              <a:rPr lang="en-GB" sz="1200" kern="1200" dirty="0" smtClean="0">
                <a:solidFill>
                  <a:schemeClr val="tx1"/>
                </a:solidFill>
                <a:effectLst/>
                <a:latin typeface="+mn-lt"/>
                <a:ea typeface="+mn-ea"/>
                <a:cs typeface="+mn-cs"/>
              </a:rPr>
              <a:t>there will still be a love that will never fade away or spoil. </a:t>
            </a:r>
          </a:p>
          <a:p>
            <a:endParaRPr lang="en-GB" dirty="0"/>
          </a:p>
        </p:txBody>
      </p:sp>
      <p:sp>
        <p:nvSpPr>
          <p:cNvPr id="4" name="Slide Number Placeholder 3"/>
          <p:cNvSpPr>
            <a:spLocks noGrp="1"/>
          </p:cNvSpPr>
          <p:nvPr>
            <p:ph type="sldNum" sz="quarter" idx="10"/>
          </p:nvPr>
        </p:nvSpPr>
        <p:spPr/>
        <p:txBody>
          <a:bodyPr/>
          <a:lstStyle/>
          <a:p>
            <a:fld id="{EF34FC5D-98E0-4C51-9AD9-7979A65EBC59}" type="slidenum">
              <a:rPr lang="en-GB" smtClean="0"/>
              <a:t>5</a:t>
            </a:fld>
            <a:endParaRPr lang="en-GB"/>
          </a:p>
        </p:txBody>
      </p:sp>
    </p:spTree>
    <p:extLst>
      <p:ext uri="{BB962C8B-B14F-4D97-AF65-F5344CB8AC3E}">
        <p14:creationId xmlns:p14="http://schemas.microsoft.com/office/powerpoint/2010/main" val="8265515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 Bible says "</a:t>
            </a:r>
            <a:r>
              <a:rPr lang="en-GB" sz="1200" b="1" kern="1200" dirty="0" smtClean="0">
                <a:solidFill>
                  <a:schemeClr val="tx1"/>
                </a:solidFill>
                <a:effectLst/>
                <a:latin typeface="+mn-lt"/>
                <a:ea typeface="+mn-ea"/>
                <a:cs typeface="+mn-cs"/>
              </a:rPr>
              <a:t>Greater love has no one than this, that he lay down his life for his friends."</a:t>
            </a: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i="1" kern="1200" dirty="0" smtClean="0">
                <a:solidFill>
                  <a:schemeClr val="tx1"/>
                </a:solidFill>
                <a:effectLst/>
                <a:latin typeface="+mn-lt"/>
                <a:ea typeface="+mn-ea"/>
                <a:cs typeface="+mn-cs"/>
              </a:rPr>
              <a:t>[Click to add Calvary banner above text]</a:t>
            </a:r>
            <a:br>
              <a:rPr lang="en-GB" sz="1200" i="1" kern="1200" dirty="0" smtClean="0">
                <a:solidFill>
                  <a:schemeClr val="tx1"/>
                </a:solidFill>
                <a:effectLst/>
                <a:latin typeface="+mn-lt"/>
                <a:ea typeface="+mn-ea"/>
                <a:cs typeface="+mn-cs"/>
              </a:rPr>
            </a:br>
            <a:r>
              <a:rPr lang="en-GB" sz="1200" kern="1200" dirty="0" smtClean="0">
                <a:solidFill>
                  <a:schemeClr val="tx1"/>
                </a:solidFill>
                <a:effectLst/>
                <a:latin typeface="+mn-lt"/>
                <a:ea typeface="+mn-ea"/>
                <a:cs typeface="+mn-cs"/>
              </a:rPr>
              <a:t>And that is exactly what Jesus did for us. He laid down his life and died on the Cross. </a:t>
            </a:r>
            <a:br>
              <a:rPr lang="en-GB" sz="1200" kern="1200" dirty="0" smtClean="0">
                <a:solidFill>
                  <a:schemeClr val="tx1"/>
                </a:solidFill>
                <a:effectLst/>
                <a:latin typeface="+mn-lt"/>
                <a:ea typeface="+mn-ea"/>
                <a:cs typeface="+mn-cs"/>
              </a:rPr>
            </a:br>
            <a:r>
              <a:rPr lang="en-GB" sz="1200" kern="1200" dirty="0" smtClean="0">
                <a:solidFill>
                  <a:schemeClr val="tx1"/>
                </a:solidFill>
                <a:effectLst/>
                <a:latin typeface="+mn-lt"/>
                <a:ea typeface="+mn-ea"/>
                <a:cs typeface="+mn-cs"/>
              </a:rPr>
              <a:t>He didn't deserve to be killed. But he took all the punishment that our sins deserve.</a:t>
            </a:r>
          </a:p>
          <a:p>
            <a:endParaRPr lang="en-GB" dirty="0"/>
          </a:p>
        </p:txBody>
      </p:sp>
      <p:sp>
        <p:nvSpPr>
          <p:cNvPr id="4" name="Slide Number Placeholder 3"/>
          <p:cNvSpPr>
            <a:spLocks noGrp="1"/>
          </p:cNvSpPr>
          <p:nvPr>
            <p:ph type="sldNum" sz="quarter" idx="10"/>
          </p:nvPr>
        </p:nvSpPr>
        <p:spPr/>
        <p:txBody>
          <a:bodyPr/>
          <a:lstStyle/>
          <a:p>
            <a:fld id="{EF34FC5D-98E0-4C51-9AD9-7979A65EBC59}" type="slidenum">
              <a:rPr lang="en-GB" smtClean="0"/>
              <a:t>6</a:t>
            </a:fld>
            <a:endParaRPr lang="en-GB"/>
          </a:p>
        </p:txBody>
      </p:sp>
    </p:spTree>
    <p:extLst>
      <p:ext uri="{BB962C8B-B14F-4D97-AF65-F5344CB8AC3E}">
        <p14:creationId xmlns:p14="http://schemas.microsoft.com/office/powerpoint/2010/main" val="30958230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John 3:16 – </a:t>
            </a:r>
            <a:r>
              <a:rPr lang="en-GB" sz="1200" i="1" kern="1200" dirty="0" smtClean="0">
                <a:solidFill>
                  <a:schemeClr val="tx1"/>
                </a:solidFill>
                <a:effectLst/>
                <a:latin typeface="+mn-lt"/>
                <a:ea typeface="+mn-ea"/>
                <a:cs typeface="+mn-cs"/>
              </a:rPr>
              <a:t>You could teach this as a memory verse, or speak about it before closing the presentation</a:t>
            </a:r>
            <a:r>
              <a:rPr lang="en-GB" sz="1200" kern="1200" dirty="0" smtClean="0">
                <a:solidFill>
                  <a:schemeClr val="tx1"/>
                </a:solidFill>
                <a:effectLst/>
                <a:latin typeface="+mn-lt"/>
                <a:ea typeface="+mn-ea"/>
                <a:cs typeface="+mn-cs"/>
              </a:rPr>
              <a:t>.</a:t>
            </a:r>
          </a:p>
          <a:p>
            <a:endParaRPr lang="en-GB" dirty="0"/>
          </a:p>
        </p:txBody>
      </p:sp>
      <p:sp>
        <p:nvSpPr>
          <p:cNvPr id="4" name="Slide Number Placeholder 3"/>
          <p:cNvSpPr>
            <a:spLocks noGrp="1"/>
          </p:cNvSpPr>
          <p:nvPr>
            <p:ph type="sldNum" sz="quarter" idx="10"/>
          </p:nvPr>
        </p:nvSpPr>
        <p:spPr/>
        <p:txBody>
          <a:bodyPr/>
          <a:lstStyle/>
          <a:p>
            <a:fld id="{EF34FC5D-98E0-4C51-9AD9-7979A65EBC59}" type="slidenum">
              <a:rPr lang="en-GB" smtClean="0"/>
              <a:t>7</a:t>
            </a:fld>
            <a:endParaRPr lang="en-GB"/>
          </a:p>
        </p:txBody>
      </p:sp>
    </p:spTree>
    <p:extLst>
      <p:ext uri="{BB962C8B-B14F-4D97-AF65-F5344CB8AC3E}">
        <p14:creationId xmlns:p14="http://schemas.microsoft.com/office/powerpoint/2010/main" val="39551436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endParaRPr lang="en-GB" altLang="en-US"/>
          </a:p>
        </p:txBody>
      </p:sp>
      <p:sp>
        <p:nvSpPr>
          <p:cNvPr id="5" name="Footer Placeholder 4"/>
          <p:cNvSpPr>
            <a:spLocks noGrp="1"/>
          </p:cNvSpPr>
          <p:nvPr>
            <p:ph type="ftr" sz="quarter" idx="11"/>
          </p:nvPr>
        </p:nvSpPr>
        <p:spPr/>
        <p:txBody>
          <a:bodyPr/>
          <a:lstStyle>
            <a:lvl1pPr>
              <a:defRPr/>
            </a:lvl1pPr>
          </a:lstStyle>
          <a:p>
            <a:endParaRPr lang="en-GB" altLang="en-US"/>
          </a:p>
        </p:txBody>
      </p:sp>
      <p:sp>
        <p:nvSpPr>
          <p:cNvPr id="6" name="Slide Number Placeholder 5"/>
          <p:cNvSpPr>
            <a:spLocks noGrp="1"/>
          </p:cNvSpPr>
          <p:nvPr>
            <p:ph type="sldNum" sz="quarter" idx="12"/>
          </p:nvPr>
        </p:nvSpPr>
        <p:spPr/>
        <p:txBody>
          <a:bodyPr/>
          <a:lstStyle>
            <a:lvl1pPr>
              <a:defRPr/>
            </a:lvl1pPr>
          </a:lstStyle>
          <a:p>
            <a:fld id="{54F58A6F-9C80-4821-9815-C88D9F08C9A5}" type="slidenum">
              <a:rPr lang="en-GB" altLang="en-US"/>
              <a:pPr/>
              <a:t>‹#›</a:t>
            </a:fld>
            <a:endParaRPr lang="en-GB" altLang="en-US"/>
          </a:p>
        </p:txBody>
      </p:sp>
    </p:spTree>
    <p:extLst>
      <p:ext uri="{BB962C8B-B14F-4D97-AF65-F5344CB8AC3E}">
        <p14:creationId xmlns:p14="http://schemas.microsoft.com/office/powerpoint/2010/main" val="1844526619"/>
      </p:ext>
    </p:extLst>
  </p:cSld>
  <p:clrMapOvr>
    <a:masterClrMapping/>
  </p:clrMapOvr>
  <p:transition spd="slow">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ltLang="en-US"/>
          </a:p>
        </p:txBody>
      </p:sp>
      <p:sp>
        <p:nvSpPr>
          <p:cNvPr id="5" name="Footer Placeholder 4"/>
          <p:cNvSpPr>
            <a:spLocks noGrp="1"/>
          </p:cNvSpPr>
          <p:nvPr>
            <p:ph type="ftr" sz="quarter" idx="11"/>
          </p:nvPr>
        </p:nvSpPr>
        <p:spPr/>
        <p:txBody>
          <a:bodyPr/>
          <a:lstStyle>
            <a:lvl1pPr>
              <a:defRPr/>
            </a:lvl1pPr>
          </a:lstStyle>
          <a:p>
            <a:endParaRPr lang="en-GB" altLang="en-US"/>
          </a:p>
        </p:txBody>
      </p:sp>
      <p:sp>
        <p:nvSpPr>
          <p:cNvPr id="6" name="Slide Number Placeholder 5"/>
          <p:cNvSpPr>
            <a:spLocks noGrp="1"/>
          </p:cNvSpPr>
          <p:nvPr>
            <p:ph type="sldNum" sz="quarter" idx="12"/>
          </p:nvPr>
        </p:nvSpPr>
        <p:spPr/>
        <p:txBody>
          <a:bodyPr/>
          <a:lstStyle>
            <a:lvl1pPr>
              <a:defRPr/>
            </a:lvl1pPr>
          </a:lstStyle>
          <a:p>
            <a:fld id="{99BDBB39-1E76-47CD-9D86-FEDCBE763D6B}" type="slidenum">
              <a:rPr lang="en-GB" altLang="en-US"/>
              <a:pPr/>
              <a:t>‹#›</a:t>
            </a:fld>
            <a:endParaRPr lang="en-GB" altLang="en-US"/>
          </a:p>
        </p:txBody>
      </p:sp>
    </p:spTree>
    <p:extLst>
      <p:ext uri="{BB962C8B-B14F-4D97-AF65-F5344CB8AC3E}">
        <p14:creationId xmlns:p14="http://schemas.microsoft.com/office/powerpoint/2010/main" val="807841427"/>
      </p:ext>
    </p:extLst>
  </p:cSld>
  <p:clrMapOvr>
    <a:masterClrMapping/>
  </p:clrMapOvr>
  <p:transition spd="slow">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GB" altLang="en-US"/>
          </a:p>
        </p:txBody>
      </p:sp>
      <p:sp>
        <p:nvSpPr>
          <p:cNvPr id="5" name="Footer Placeholder 4"/>
          <p:cNvSpPr>
            <a:spLocks noGrp="1"/>
          </p:cNvSpPr>
          <p:nvPr>
            <p:ph type="ftr" sz="quarter" idx="11"/>
          </p:nvPr>
        </p:nvSpPr>
        <p:spPr/>
        <p:txBody>
          <a:bodyPr/>
          <a:lstStyle>
            <a:lvl1pPr>
              <a:defRPr/>
            </a:lvl1pPr>
          </a:lstStyle>
          <a:p>
            <a:endParaRPr lang="en-GB" altLang="en-US"/>
          </a:p>
        </p:txBody>
      </p:sp>
      <p:sp>
        <p:nvSpPr>
          <p:cNvPr id="6" name="Slide Number Placeholder 5"/>
          <p:cNvSpPr>
            <a:spLocks noGrp="1"/>
          </p:cNvSpPr>
          <p:nvPr>
            <p:ph type="sldNum" sz="quarter" idx="12"/>
          </p:nvPr>
        </p:nvSpPr>
        <p:spPr/>
        <p:txBody>
          <a:bodyPr/>
          <a:lstStyle>
            <a:lvl1pPr>
              <a:defRPr/>
            </a:lvl1pPr>
          </a:lstStyle>
          <a:p>
            <a:fld id="{51F9D483-FDDC-4FFE-98EC-12A6F6983220}" type="slidenum">
              <a:rPr lang="en-GB" altLang="en-US"/>
              <a:pPr/>
              <a:t>‹#›</a:t>
            </a:fld>
            <a:endParaRPr lang="en-GB" altLang="en-US"/>
          </a:p>
        </p:txBody>
      </p:sp>
    </p:spTree>
    <p:extLst>
      <p:ext uri="{BB962C8B-B14F-4D97-AF65-F5344CB8AC3E}">
        <p14:creationId xmlns:p14="http://schemas.microsoft.com/office/powerpoint/2010/main" val="3535207526"/>
      </p:ext>
    </p:extLst>
  </p:cSld>
  <p:clrMapOvr>
    <a:masterClrMapping/>
  </p:clrMapOvr>
  <p:transition spd="slow">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lvl1pPr>
              <a:defRPr/>
            </a:lvl1pPr>
          </a:lstStyle>
          <a:p>
            <a:endParaRPr lang="en-GB" altLang="en-US"/>
          </a:p>
        </p:txBody>
      </p:sp>
      <p:sp>
        <p:nvSpPr>
          <p:cNvPr id="6" name="Footer Placeholder 5"/>
          <p:cNvSpPr>
            <a:spLocks noGrp="1"/>
          </p:cNvSpPr>
          <p:nvPr>
            <p:ph type="ftr" sz="quarter" idx="11"/>
          </p:nvPr>
        </p:nvSpPr>
        <p:spPr/>
        <p:txBody>
          <a:bodyPr/>
          <a:lstStyle>
            <a:lvl1pPr>
              <a:defRPr/>
            </a:lvl1pPr>
          </a:lstStyle>
          <a:p>
            <a:endParaRPr lang="en-GB" altLang="en-US"/>
          </a:p>
        </p:txBody>
      </p:sp>
      <p:sp>
        <p:nvSpPr>
          <p:cNvPr id="7" name="Slide Number Placeholder 6"/>
          <p:cNvSpPr>
            <a:spLocks noGrp="1"/>
          </p:cNvSpPr>
          <p:nvPr>
            <p:ph type="sldNum" sz="quarter" idx="12"/>
          </p:nvPr>
        </p:nvSpPr>
        <p:spPr/>
        <p:txBody>
          <a:bodyPr/>
          <a:lstStyle>
            <a:lvl1pPr>
              <a:defRPr/>
            </a:lvl1pPr>
          </a:lstStyle>
          <a:p>
            <a:fld id="{BA1D77F3-E59E-4AD6-8895-48ACA08114F1}" type="slidenum">
              <a:rPr lang="en-GB" altLang="en-US"/>
              <a:pPr/>
              <a:t>‹#›</a:t>
            </a:fld>
            <a:endParaRPr lang="en-GB" altLang="en-US"/>
          </a:p>
        </p:txBody>
      </p:sp>
    </p:spTree>
    <p:extLst>
      <p:ext uri="{BB962C8B-B14F-4D97-AF65-F5344CB8AC3E}">
        <p14:creationId xmlns:p14="http://schemas.microsoft.com/office/powerpoint/2010/main" val="2477605947"/>
      </p:ext>
    </p:extLst>
  </p:cSld>
  <p:clrMapOvr>
    <a:masterClrMapping/>
  </p:clrMapOvr>
  <p:transition spd="slow">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lvl1pPr>
              <a:defRPr/>
            </a:lvl1pPr>
          </a:lstStyle>
          <a:p>
            <a:endParaRPr lang="en-GB" altLang="en-US"/>
          </a:p>
        </p:txBody>
      </p:sp>
      <p:sp>
        <p:nvSpPr>
          <p:cNvPr id="8" name="Footer Placeholder 7"/>
          <p:cNvSpPr>
            <a:spLocks noGrp="1"/>
          </p:cNvSpPr>
          <p:nvPr>
            <p:ph type="ftr" sz="quarter" idx="11"/>
          </p:nvPr>
        </p:nvSpPr>
        <p:spPr/>
        <p:txBody>
          <a:bodyPr/>
          <a:lstStyle>
            <a:lvl1pPr>
              <a:defRPr/>
            </a:lvl1pPr>
          </a:lstStyle>
          <a:p>
            <a:endParaRPr lang="en-GB" altLang="en-US"/>
          </a:p>
        </p:txBody>
      </p:sp>
      <p:sp>
        <p:nvSpPr>
          <p:cNvPr id="9" name="Slide Number Placeholder 8"/>
          <p:cNvSpPr>
            <a:spLocks noGrp="1"/>
          </p:cNvSpPr>
          <p:nvPr>
            <p:ph type="sldNum" sz="quarter" idx="12"/>
          </p:nvPr>
        </p:nvSpPr>
        <p:spPr/>
        <p:txBody>
          <a:bodyPr/>
          <a:lstStyle>
            <a:lvl1pPr>
              <a:defRPr/>
            </a:lvl1pPr>
          </a:lstStyle>
          <a:p>
            <a:fld id="{3AD85092-A968-431C-B215-8649260A77D8}" type="slidenum">
              <a:rPr lang="en-GB" altLang="en-US"/>
              <a:pPr/>
              <a:t>‹#›</a:t>
            </a:fld>
            <a:endParaRPr lang="en-GB" altLang="en-US"/>
          </a:p>
        </p:txBody>
      </p:sp>
    </p:spTree>
    <p:extLst>
      <p:ext uri="{BB962C8B-B14F-4D97-AF65-F5344CB8AC3E}">
        <p14:creationId xmlns:p14="http://schemas.microsoft.com/office/powerpoint/2010/main" val="4179873690"/>
      </p:ext>
    </p:extLst>
  </p:cSld>
  <p:clrMapOvr>
    <a:masterClrMapping/>
  </p:clrMapOvr>
  <p:transition spd="slow">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lvl1pPr>
              <a:defRPr/>
            </a:lvl1pPr>
          </a:lstStyle>
          <a:p>
            <a:endParaRPr lang="en-GB" altLang="en-US"/>
          </a:p>
        </p:txBody>
      </p:sp>
      <p:sp>
        <p:nvSpPr>
          <p:cNvPr id="4" name="Footer Placeholder 3"/>
          <p:cNvSpPr>
            <a:spLocks noGrp="1"/>
          </p:cNvSpPr>
          <p:nvPr>
            <p:ph type="ftr" sz="quarter" idx="11"/>
          </p:nvPr>
        </p:nvSpPr>
        <p:spPr/>
        <p:txBody>
          <a:bodyPr/>
          <a:lstStyle>
            <a:lvl1pPr>
              <a:defRPr/>
            </a:lvl1pPr>
          </a:lstStyle>
          <a:p>
            <a:endParaRPr lang="en-GB" altLang="en-US"/>
          </a:p>
        </p:txBody>
      </p:sp>
      <p:sp>
        <p:nvSpPr>
          <p:cNvPr id="5" name="Slide Number Placeholder 4"/>
          <p:cNvSpPr>
            <a:spLocks noGrp="1"/>
          </p:cNvSpPr>
          <p:nvPr>
            <p:ph type="sldNum" sz="quarter" idx="12"/>
          </p:nvPr>
        </p:nvSpPr>
        <p:spPr/>
        <p:txBody>
          <a:bodyPr/>
          <a:lstStyle>
            <a:lvl1pPr>
              <a:defRPr/>
            </a:lvl1pPr>
          </a:lstStyle>
          <a:p>
            <a:fld id="{FE180C69-7581-40DC-9819-2E81A4264427}" type="slidenum">
              <a:rPr lang="en-GB" altLang="en-US"/>
              <a:pPr/>
              <a:t>‹#›</a:t>
            </a:fld>
            <a:endParaRPr lang="en-GB" altLang="en-US"/>
          </a:p>
        </p:txBody>
      </p:sp>
    </p:spTree>
    <p:extLst>
      <p:ext uri="{BB962C8B-B14F-4D97-AF65-F5344CB8AC3E}">
        <p14:creationId xmlns:p14="http://schemas.microsoft.com/office/powerpoint/2010/main" val="4045013542"/>
      </p:ext>
    </p:extLst>
  </p:cSld>
  <p:clrMapOvr>
    <a:masterClrMapping/>
  </p:clrMapOvr>
  <p:transition spd="slow">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GB" altLang="en-US"/>
          </a:p>
        </p:txBody>
      </p:sp>
      <p:sp>
        <p:nvSpPr>
          <p:cNvPr id="3" name="Footer Placeholder 2"/>
          <p:cNvSpPr>
            <a:spLocks noGrp="1"/>
          </p:cNvSpPr>
          <p:nvPr>
            <p:ph type="ftr" sz="quarter" idx="11"/>
          </p:nvPr>
        </p:nvSpPr>
        <p:spPr/>
        <p:txBody>
          <a:bodyPr/>
          <a:lstStyle>
            <a:lvl1pPr>
              <a:defRPr/>
            </a:lvl1pPr>
          </a:lstStyle>
          <a:p>
            <a:endParaRPr lang="en-GB" altLang="en-US"/>
          </a:p>
        </p:txBody>
      </p:sp>
      <p:sp>
        <p:nvSpPr>
          <p:cNvPr id="4" name="Slide Number Placeholder 3"/>
          <p:cNvSpPr>
            <a:spLocks noGrp="1"/>
          </p:cNvSpPr>
          <p:nvPr>
            <p:ph type="sldNum" sz="quarter" idx="12"/>
          </p:nvPr>
        </p:nvSpPr>
        <p:spPr/>
        <p:txBody>
          <a:bodyPr/>
          <a:lstStyle>
            <a:lvl1pPr>
              <a:defRPr/>
            </a:lvl1pPr>
          </a:lstStyle>
          <a:p>
            <a:fld id="{A76D5263-4A20-425E-ADDC-FCC3735EACD7}" type="slidenum">
              <a:rPr lang="en-GB" altLang="en-US"/>
              <a:pPr/>
              <a:t>‹#›</a:t>
            </a:fld>
            <a:endParaRPr lang="en-GB" altLang="en-US"/>
          </a:p>
        </p:txBody>
      </p:sp>
    </p:spTree>
    <p:extLst>
      <p:ext uri="{BB962C8B-B14F-4D97-AF65-F5344CB8AC3E}">
        <p14:creationId xmlns:p14="http://schemas.microsoft.com/office/powerpoint/2010/main" val="2505650315"/>
      </p:ext>
    </p:extLst>
  </p:cSld>
  <p:clrMapOvr>
    <a:masterClrMapping/>
  </p:clrMapOvr>
  <p:transition spd="slow">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ltLang="en-US"/>
          </a:p>
        </p:txBody>
      </p:sp>
      <p:sp>
        <p:nvSpPr>
          <p:cNvPr id="6" name="Footer Placeholder 5"/>
          <p:cNvSpPr>
            <a:spLocks noGrp="1"/>
          </p:cNvSpPr>
          <p:nvPr>
            <p:ph type="ftr" sz="quarter" idx="11"/>
          </p:nvPr>
        </p:nvSpPr>
        <p:spPr/>
        <p:txBody>
          <a:bodyPr/>
          <a:lstStyle>
            <a:lvl1pPr>
              <a:defRPr/>
            </a:lvl1pPr>
          </a:lstStyle>
          <a:p>
            <a:endParaRPr lang="en-GB" altLang="en-US"/>
          </a:p>
        </p:txBody>
      </p:sp>
      <p:sp>
        <p:nvSpPr>
          <p:cNvPr id="7" name="Slide Number Placeholder 6"/>
          <p:cNvSpPr>
            <a:spLocks noGrp="1"/>
          </p:cNvSpPr>
          <p:nvPr>
            <p:ph type="sldNum" sz="quarter" idx="12"/>
          </p:nvPr>
        </p:nvSpPr>
        <p:spPr/>
        <p:txBody>
          <a:bodyPr/>
          <a:lstStyle>
            <a:lvl1pPr>
              <a:defRPr/>
            </a:lvl1pPr>
          </a:lstStyle>
          <a:p>
            <a:fld id="{036EF64D-2D3B-45F1-B0F0-1F0FAA7506A5}" type="slidenum">
              <a:rPr lang="en-GB" altLang="en-US"/>
              <a:pPr/>
              <a:t>‹#›</a:t>
            </a:fld>
            <a:endParaRPr lang="en-GB" altLang="en-US"/>
          </a:p>
        </p:txBody>
      </p:sp>
    </p:spTree>
    <p:extLst>
      <p:ext uri="{BB962C8B-B14F-4D97-AF65-F5344CB8AC3E}">
        <p14:creationId xmlns:p14="http://schemas.microsoft.com/office/powerpoint/2010/main" val="248792014"/>
      </p:ext>
    </p:extLst>
  </p:cSld>
  <p:clrMapOvr>
    <a:masterClrMapping/>
  </p:clrMapOvr>
  <p:transition spd="slow">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ltLang="en-US"/>
          </a:p>
        </p:txBody>
      </p:sp>
      <p:sp>
        <p:nvSpPr>
          <p:cNvPr id="6" name="Footer Placeholder 5"/>
          <p:cNvSpPr>
            <a:spLocks noGrp="1"/>
          </p:cNvSpPr>
          <p:nvPr>
            <p:ph type="ftr" sz="quarter" idx="11"/>
          </p:nvPr>
        </p:nvSpPr>
        <p:spPr/>
        <p:txBody>
          <a:bodyPr/>
          <a:lstStyle>
            <a:lvl1pPr>
              <a:defRPr/>
            </a:lvl1pPr>
          </a:lstStyle>
          <a:p>
            <a:endParaRPr lang="en-GB" altLang="en-US"/>
          </a:p>
        </p:txBody>
      </p:sp>
      <p:sp>
        <p:nvSpPr>
          <p:cNvPr id="7" name="Slide Number Placeholder 6"/>
          <p:cNvSpPr>
            <a:spLocks noGrp="1"/>
          </p:cNvSpPr>
          <p:nvPr>
            <p:ph type="sldNum" sz="quarter" idx="12"/>
          </p:nvPr>
        </p:nvSpPr>
        <p:spPr/>
        <p:txBody>
          <a:bodyPr/>
          <a:lstStyle>
            <a:lvl1pPr>
              <a:defRPr/>
            </a:lvl1pPr>
          </a:lstStyle>
          <a:p>
            <a:fld id="{C882A1E9-33F3-413E-BF10-A2D08859D049}" type="slidenum">
              <a:rPr lang="en-GB" altLang="en-US"/>
              <a:pPr/>
              <a:t>‹#›</a:t>
            </a:fld>
            <a:endParaRPr lang="en-GB" altLang="en-US"/>
          </a:p>
        </p:txBody>
      </p:sp>
    </p:spTree>
    <p:extLst>
      <p:ext uri="{BB962C8B-B14F-4D97-AF65-F5344CB8AC3E}">
        <p14:creationId xmlns:p14="http://schemas.microsoft.com/office/powerpoint/2010/main" val="3805016660"/>
      </p:ext>
    </p:extLst>
  </p:cSld>
  <p:clrMapOvr>
    <a:masterClrMapping/>
  </p:clrMapOvr>
  <p:transition spd="slow">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ltLang="en-US"/>
          </a:p>
        </p:txBody>
      </p:sp>
      <p:sp>
        <p:nvSpPr>
          <p:cNvPr id="5" name="Footer Placeholder 4"/>
          <p:cNvSpPr>
            <a:spLocks noGrp="1"/>
          </p:cNvSpPr>
          <p:nvPr>
            <p:ph type="ftr" sz="quarter" idx="11"/>
          </p:nvPr>
        </p:nvSpPr>
        <p:spPr/>
        <p:txBody>
          <a:bodyPr/>
          <a:lstStyle>
            <a:lvl1pPr>
              <a:defRPr/>
            </a:lvl1pPr>
          </a:lstStyle>
          <a:p>
            <a:endParaRPr lang="en-GB" altLang="en-US"/>
          </a:p>
        </p:txBody>
      </p:sp>
      <p:sp>
        <p:nvSpPr>
          <p:cNvPr id="6" name="Slide Number Placeholder 5"/>
          <p:cNvSpPr>
            <a:spLocks noGrp="1"/>
          </p:cNvSpPr>
          <p:nvPr>
            <p:ph type="sldNum" sz="quarter" idx="12"/>
          </p:nvPr>
        </p:nvSpPr>
        <p:spPr/>
        <p:txBody>
          <a:bodyPr/>
          <a:lstStyle>
            <a:lvl1pPr>
              <a:defRPr/>
            </a:lvl1pPr>
          </a:lstStyle>
          <a:p>
            <a:fld id="{40ACD1C2-19F6-4E6C-BF2F-AB7E85DCFD0C}" type="slidenum">
              <a:rPr lang="en-GB" altLang="en-US"/>
              <a:pPr/>
              <a:t>‹#›</a:t>
            </a:fld>
            <a:endParaRPr lang="en-GB" altLang="en-US"/>
          </a:p>
        </p:txBody>
      </p:sp>
    </p:spTree>
    <p:extLst>
      <p:ext uri="{BB962C8B-B14F-4D97-AF65-F5344CB8AC3E}">
        <p14:creationId xmlns:p14="http://schemas.microsoft.com/office/powerpoint/2010/main" val="4120118306"/>
      </p:ext>
    </p:extLst>
  </p:cSld>
  <p:clrMapOvr>
    <a:masterClrMapping/>
  </p:clrMapOvr>
  <p:transition spd="slow">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ltLang="en-US"/>
          </a:p>
        </p:txBody>
      </p:sp>
      <p:sp>
        <p:nvSpPr>
          <p:cNvPr id="5" name="Footer Placeholder 4"/>
          <p:cNvSpPr>
            <a:spLocks noGrp="1"/>
          </p:cNvSpPr>
          <p:nvPr>
            <p:ph type="ftr" sz="quarter" idx="11"/>
          </p:nvPr>
        </p:nvSpPr>
        <p:spPr/>
        <p:txBody>
          <a:bodyPr/>
          <a:lstStyle>
            <a:lvl1pPr>
              <a:defRPr/>
            </a:lvl1pPr>
          </a:lstStyle>
          <a:p>
            <a:endParaRPr lang="en-GB" altLang="en-US"/>
          </a:p>
        </p:txBody>
      </p:sp>
      <p:sp>
        <p:nvSpPr>
          <p:cNvPr id="6" name="Slide Number Placeholder 5"/>
          <p:cNvSpPr>
            <a:spLocks noGrp="1"/>
          </p:cNvSpPr>
          <p:nvPr>
            <p:ph type="sldNum" sz="quarter" idx="12"/>
          </p:nvPr>
        </p:nvSpPr>
        <p:spPr/>
        <p:txBody>
          <a:bodyPr/>
          <a:lstStyle>
            <a:lvl1pPr>
              <a:defRPr/>
            </a:lvl1pPr>
          </a:lstStyle>
          <a:p>
            <a:fld id="{A3835005-6E31-484A-9B98-470E1CD7249B}" type="slidenum">
              <a:rPr lang="en-GB" altLang="en-US"/>
              <a:pPr/>
              <a:t>‹#›</a:t>
            </a:fld>
            <a:endParaRPr lang="en-GB" altLang="en-US"/>
          </a:p>
        </p:txBody>
      </p:sp>
    </p:spTree>
    <p:extLst>
      <p:ext uri="{BB962C8B-B14F-4D97-AF65-F5344CB8AC3E}">
        <p14:creationId xmlns:p14="http://schemas.microsoft.com/office/powerpoint/2010/main" val="4244679101"/>
      </p:ext>
    </p:extLst>
  </p:cSld>
  <p:clrMapOvr>
    <a:masterClrMapping/>
  </p:clrMapOvr>
  <p:transition spd="slow">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GB"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GB"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73AFD38D-B3F0-4203-AD3D-29CA298CF87A}" type="slidenum">
              <a:rPr lang="en-GB" altLang="en-US"/>
              <a:pPr/>
              <a:t>‹#›</a:t>
            </a:fld>
            <a:endParaRPr lang="en-GB"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fade thruBlk="1"/>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9.png"/><Relationship Id="rId26" Type="http://schemas.openxmlformats.org/officeDocument/2006/relationships/image" Target="../media/image27.png"/><Relationship Id="rId3" Type="http://schemas.openxmlformats.org/officeDocument/2006/relationships/image" Target="../media/image4.png"/><Relationship Id="rId21" Type="http://schemas.openxmlformats.org/officeDocument/2006/relationships/image" Target="../media/image22.png"/><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8.png"/><Relationship Id="rId25" Type="http://schemas.openxmlformats.org/officeDocument/2006/relationships/image" Target="../media/image26.png"/><Relationship Id="rId2" Type="http://schemas.openxmlformats.org/officeDocument/2006/relationships/image" Target="../media/image3.png"/><Relationship Id="rId16" Type="http://schemas.openxmlformats.org/officeDocument/2006/relationships/image" Target="../media/image17.png"/><Relationship Id="rId20" Type="http://schemas.openxmlformats.org/officeDocument/2006/relationships/image" Target="../media/image21.png"/><Relationship Id="rId29"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png"/><Relationship Id="rId24" Type="http://schemas.openxmlformats.org/officeDocument/2006/relationships/image" Target="../media/image25.png"/><Relationship Id="rId5" Type="http://schemas.openxmlformats.org/officeDocument/2006/relationships/image" Target="../media/image6.png"/><Relationship Id="rId15" Type="http://schemas.openxmlformats.org/officeDocument/2006/relationships/image" Target="../media/image16.png"/><Relationship Id="rId23" Type="http://schemas.openxmlformats.org/officeDocument/2006/relationships/image" Target="../media/image24.png"/><Relationship Id="rId28" Type="http://schemas.openxmlformats.org/officeDocument/2006/relationships/image" Target="../media/image29.png"/><Relationship Id="rId10" Type="http://schemas.openxmlformats.org/officeDocument/2006/relationships/image" Target="../media/image11.png"/><Relationship Id="rId19" Type="http://schemas.openxmlformats.org/officeDocument/2006/relationships/image" Target="../media/image20.png"/><Relationship Id="rId31" Type="http://schemas.openxmlformats.org/officeDocument/2006/relationships/image" Target="../media/image32.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 Id="rId22" Type="http://schemas.openxmlformats.org/officeDocument/2006/relationships/image" Target="../media/image23.png"/><Relationship Id="rId27" Type="http://schemas.openxmlformats.org/officeDocument/2006/relationships/image" Target="../media/image28.png"/><Relationship Id="rId30" Type="http://schemas.openxmlformats.org/officeDocument/2006/relationships/image" Target="../media/image31.png"/></Relationships>
</file>

<file path=ppt/slides/_rels/slide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4.png"/></Relationships>
</file>

<file path=ppt/slides/_rels/slide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antarasdiary.com/" TargetMode="External"/><Relationship Id="rId2" Type="http://schemas.openxmlformats.org/officeDocument/2006/relationships/hyperlink" Target="http://www.all-free-download.com/" TargetMode="External"/><Relationship Id="rId1" Type="http://schemas.openxmlformats.org/officeDocument/2006/relationships/slideLayout" Target="../slideLayouts/slideLayout7.xml"/><Relationship Id="rId5" Type="http://schemas.openxmlformats.org/officeDocument/2006/relationships/hyperlink" Target="http://www.doublejdesign.co.uk/" TargetMode="External"/><Relationship Id="rId4" Type="http://schemas.openxmlformats.org/officeDocument/2006/relationships/hyperlink" Target="http://www.shutterstock.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0">
          <a:gsLst>
            <a:gs pos="0">
              <a:srgbClr val="339933"/>
            </a:gs>
            <a:gs pos="50000">
              <a:srgbClr val="339933">
                <a:gamma/>
                <a:shade val="46275"/>
                <a:invGamma/>
              </a:srgbClr>
            </a:gs>
            <a:gs pos="100000">
              <a:srgbClr val="339933"/>
            </a:gs>
          </a:gsLst>
          <a:lin ang="5400000" scaled="1"/>
        </a:gradFill>
        <a:effectLst/>
      </p:bgPr>
    </p:bg>
    <p:spTree>
      <p:nvGrpSpPr>
        <p:cNvPr id="1" name=""/>
        <p:cNvGrpSpPr/>
        <p:nvPr/>
      </p:nvGrpSpPr>
      <p:grpSpPr>
        <a:xfrm>
          <a:off x="0" y="0"/>
          <a:ext cx="0" cy="0"/>
          <a:chOff x="0" y="0"/>
          <a:chExt cx="0" cy="0"/>
        </a:xfrm>
      </p:grpSpPr>
      <p:pic>
        <p:nvPicPr>
          <p:cNvPr id="3076" name="Picture 4" descr="box_and_li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2919" y="1273175"/>
            <a:ext cx="6480175" cy="4860925"/>
          </a:xfrm>
          <a:prstGeom prst="rect">
            <a:avLst/>
          </a:prstGeom>
          <a:noFill/>
          <a:extLst>
            <a:ext uri="{909E8E84-426E-40DD-AFC4-6F175D3DCCD1}">
              <a14:hiddenFill xmlns:a14="http://schemas.microsoft.com/office/drawing/2010/main">
                <a:solidFill>
                  <a:srgbClr val="FFFFFF"/>
                </a:solidFill>
              </a14:hiddenFill>
            </a:ext>
          </a:extLst>
        </p:spPr>
      </p:pic>
      <p:sp>
        <p:nvSpPr>
          <p:cNvPr id="3077" name="WordArt 5"/>
          <p:cNvSpPr>
            <a:spLocks noChangeArrowheads="1" noChangeShapeType="1" noTextEdit="1"/>
          </p:cNvSpPr>
          <p:nvPr/>
        </p:nvSpPr>
        <p:spPr bwMode="auto">
          <a:xfrm>
            <a:off x="468313" y="620713"/>
            <a:ext cx="8191500" cy="130492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GB" sz="9600" kern="10">
                <a:gradFill rotWithShape="0">
                  <a:gsLst>
                    <a:gs pos="0">
                      <a:srgbClr val="FFFF00"/>
                    </a:gs>
                    <a:gs pos="100000">
                      <a:srgbClr val="FF9933"/>
                    </a:gs>
                  </a:gsLst>
                  <a:path path="rect">
                    <a:fillToRect l="50000" t="50000" r="50000" b="50000"/>
                  </a:path>
                </a:gradFill>
                <a:effectLst>
                  <a:outerShdw dist="71842" dir="2700000" algn="ctr" rotWithShape="0">
                    <a:schemeClr val="tx1">
                      <a:alpha val="80000"/>
                    </a:schemeClr>
                  </a:outerShdw>
                </a:effectLst>
                <a:latin typeface="Harabara"/>
              </a:rPr>
              <a:t>Chocolate Hearts</a:t>
            </a:r>
          </a:p>
        </p:txBody>
      </p:sp>
      <p:sp>
        <p:nvSpPr>
          <p:cNvPr id="6" name="TextBox 5"/>
          <p:cNvSpPr txBox="1"/>
          <p:nvPr/>
        </p:nvSpPr>
        <p:spPr>
          <a:xfrm>
            <a:off x="847340" y="5847975"/>
            <a:ext cx="7685100" cy="707886"/>
          </a:xfrm>
          <a:prstGeom prst="rect">
            <a:avLst/>
          </a:prstGeom>
          <a:noFill/>
        </p:spPr>
        <p:txBody>
          <a:bodyPr wrap="square" rtlCol="0">
            <a:spAutoFit/>
          </a:bodyPr>
          <a:lstStyle/>
          <a:p>
            <a:pPr algn="ctr"/>
            <a:r>
              <a:rPr lang="en-GB" sz="4000" b="1" dirty="0" smtClean="0">
                <a:latin typeface="Candara" panose="020E0502030303020204" pitchFamily="34" charset="0"/>
              </a:rPr>
              <a:t>  </a:t>
            </a:r>
            <a:r>
              <a:rPr lang="en-GB" sz="4000" b="1" dirty="0" smtClean="0">
                <a:solidFill>
                  <a:schemeClr val="bg1"/>
                </a:solidFill>
                <a:latin typeface="Candara" panose="020E0502030303020204" pitchFamily="34" charset="0"/>
              </a:rPr>
              <a:t>FreeMinistryResources.org</a:t>
            </a:r>
            <a:endParaRPr lang="en-GB" sz="4000" b="1" dirty="0">
              <a:solidFill>
                <a:schemeClr val="bg1"/>
              </a:solidFill>
              <a:latin typeface="Candara" panose="020E0502030303020204"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3608" y="5806146"/>
            <a:ext cx="668585" cy="64719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39933"/>
        </a:solidFill>
        <a:effectLst/>
      </p:bgPr>
    </p:bg>
    <p:spTree>
      <p:nvGrpSpPr>
        <p:cNvPr id="1" name=""/>
        <p:cNvGrpSpPr/>
        <p:nvPr/>
      </p:nvGrpSpPr>
      <p:grpSpPr>
        <a:xfrm>
          <a:off x="0" y="0"/>
          <a:ext cx="0" cy="0"/>
          <a:chOff x="0" y="0"/>
          <a:chExt cx="0" cy="0"/>
        </a:xfrm>
      </p:grpSpPr>
      <p:pic>
        <p:nvPicPr>
          <p:cNvPr id="2062" name="Picture 14" descr="choc_ballhe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900" y="115888"/>
            <a:ext cx="1511300" cy="1511300"/>
          </a:xfrm>
          <a:prstGeom prst="rect">
            <a:avLst/>
          </a:prstGeom>
          <a:noFill/>
          <a:extLst>
            <a:ext uri="{909E8E84-426E-40DD-AFC4-6F175D3DCCD1}">
              <a14:hiddenFill xmlns:a14="http://schemas.microsoft.com/office/drawing/2010/main">
                <a:solidFill>
                  <a:srgbClr val="FFFFFF"/>
                </a:solidFill>
              </a14:hiddenFill>
            </a:ext>
          </a:extLst>
        </p:spPr>
      </p:pic>
      <p:pic>
        <p:nvPicPr>
          <p:cNvPr id="2063" name="Picture 15" descr="choc_cupcak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7788" y="3573463"/>
            <a:ext cx="1439862" cy="1439862"/>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choc_cupfla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80288" y="3644900"/>
            <a:ext cx="1692275" cy="1692275"/>
          </a:xfrm>
          <a:prstGeom prst="rect">
            <a:avLst/>
          </a:prstGeom>
          <a:noFill/>
          <a:extLst>
            <a:ext uri="{909E8E84-426E-40DD-AFC4-6F175D3DCCD1}">
              <a14:hiddenFill xmlns:a14="http://schemas.microsoft.com/office/drawing/2010/main">
                <a:solidFill>
                  <a:srgbClr val="FFFFFF"/>
                </a:solidFill>
              </a14:hiddenFill>
            </a:ext>
          </a:extLst>
        </p:spPr>
      </p:pic>
      <p:pic>
        <p:nvPicPr>
          <p:cNvPr id="2065" name="Picture 17" descr="choc_swirlyb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88238" y="215900"/>
            <a:ext cx="1439862" cy="1439863"/>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choc_topha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32475" y="287338"/>
            <a:ext cx="1296988" cy="1296987"/>
          </a:xfrm>
          <a:prstGeom prst="rect">
            <a:avLst/>
          </a:prstGeom>
          <a:noFill/>
          <a:extLst>
            <a:ext uri="{909E8E84-426E-40DD-AFC4-6F175D3DCCD1}">
              <a14:hiddenFill xmlns:a14="http://schemas.microsoft.com/office/drawing/2010/main">
                <a:solidFill>
                  <a:srgbClr val="FFFFFF"/>
                </a:solidFill>
              </a14:hiddenFill>
            </a:ext>
          </a:extLst>
        </p:spPr>
      </p:pic>
      <p:pic>
        <p:nvPicPr>
          <p:cNvPr id="2069" name="Picture 21" descr="chocolate_hearts-0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5900" y="1944688"/>
            <a:ext cx="1439863" cy="1439862"/>
          </a:xfrm>
          <a:prstGeom prst="rect">
            <a:avLst/>
          </a:prstGeom>
          <a:noFill/>
          <a:extLst>
            <a:ext uri="{909E8E84-426E-40DD-AFC4-6F175D3DCCD1}">
              <a14:hiddenFill xmlns:a14="http://schemas.microsoft.com/office/drawing/2010/main">
                <a:solidFill>
                  <a:srgbClr val="FFFFFF"/>
                </a:solidFill>
              </a14:hiddenFill>
            </a:ext>
          </a:extLst>
        </p:spPr>
      </p:pic>
      <p:pic>
        <p:nvPicPr>
          <p:cNvPr id="2070" name="Picture 22" descr="chocolate_hearts-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60588" y="1944688"/>
            <a:ext cx="1368425" cy="1368425"/>
          </a:xfrm>
          <a:prstGeom prst="rect">
            <a:avLst/>
          </a:prstGeom>
          <a:noFill/>
          <a:extLst>
            <a:ext uri="{909E8E84-426E-40DD-AFC4-6F175D3DCCD1}">
              <a14:hiddenFill xmlns:a14="http://schemas.microsoft.com/office/drawing/2010/main">
                <a:solidFill>
                  <a:srgbClr val="FFFFFF"/>
                </a:solidFill>
              </a14:hiddenFill>
            </a:ext>
          </a:extLst>
        </p:spPr>
      </p:pic>
      <p:pic>
        <p:nvPicPr>
          <p:cNvPr id="2071" name="Picture 23" descr="chocolate_hearts-0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87788" y="215900"/>
            <a:ext cx="1439862" cy="1439863"/>
          </a:xfrm>
          <a:prstGeom prst="rect">
            <a:avLst/>
          </a:prstGeom>
          <a:noFill/>
          <a:extLst>
            <a:ext uri="{909E8E84-426E-40DD-AFC4-6F175D3DCCD1}">
              <a14:hiddenFill xmlns:a14="http://schemas.microsoft.com/office/drawing/2010/main">
                <a:solidFill>
                  <a:srgbClr val="FFFFFF"/>
                </a:solidFill>
              </a14:hiddenFill>
            </a:ext>
          </a:extLst>
        </p:spPr>
      </p:pic>
      <p:pic>
        <p:nvPicPr>
          <p:cNvPr id="2073" name="Picture 25" descr="chocolate_hearts-0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832475" y="1989138"/>
            <a:ext cx="1368425" cy="1368425"/>
          </a:xfrm>
          <a:prstGeom prst="rect">
            <a:avLst/>
          </a:prstGeom>
          <a:noFill/>
          <a:extLst>
            <a:ext uri="{909E8E84-426E-40DD-AFC4-6F175D3DCCD1}">
              <a14:hiddenFill xmlns:a14="http://schemas.microsoft.com/office/drawing/2010/main">
                <a:solidFill>
                  <a:srgbClr val="FFFFFF"/>
                </a:solidFill>
              </a14:hiddenFill>
            </a:ext>
          </a:extLst>
        </p:spPr>
      </p:pic>
      <p:pic>
        <p:nvPicPr>
          <p:cNvPr id="2074" name="Picture 26" descr="chocolate_hearts-0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087563" y="3711575"/>
            <a:ext cx="1409700" cy="1409700"/>
          </a:xfrm>
          <a:prstGeom prst="rect">
            <a:avLst/>
          </a:prstGeom>
          <a:noFill/>
          <a:extLst>
            <a:ext uri="{909E8E84-426E-40DD-AFC4-6F175D3DCCD1}">
              <a14:hiddenFill xmlns:a14="http://schemas.microsoft.com/office/drawing/2010/main">
                <a:solidFill>
                  <a:srgbClr val="FFFFFF"/>
                </a:solidFill>
              </a14:hiddenFill>
            </a:ext>
          </a:extLst>
        </p:spPr>
      </p:pic>
      <p:pic>
        <p:nvPicPr>
          <p:cNvPr id="2075" name="Picture 27" descr="choc_ballhe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7338" y="3640138"/>
            <a:ext cx="1511300" cy="1511300"/>
          </a:xfrm>
          <a:prstGeom prst="rect">
            <a:avLst/>
          </a:prstGeom>
          <a:noFill/>
          <a:extLst>
            <a:ext uri="{909E8E84-426E-40DD-AFC4-6F175D3DCCD1}">
              <a14:hiddenFill xmlns:a14="http://schemas.microsoft.com/office/drawing/2010/main">
                <a:solidFill>
                  <a:srgbClr val="FFFFFF"/>
                </a:solidFill>
              </a14:hiddenFill>
            </a:ext>
          </a:extLst>
        </p:spPr>
      </p:pic>
      <p:pic>
        <p:nvPicPr>
          <p:cNvPr id="2076" name="Picture 28" descr="choc_cupcak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61263" y="1844675"/>
            <a:ext cx="1403350" cy="1403350"/>
          </a:xfrm>
          <a:prstGeom prst="rect">
            <a:avLst/>
          </a:prstGeom>
          <a:noFill/>
          <a:extLst>
            <a:ext uri="{909E8E84-426E-40DD-AFC4-6F175D3DCCD1}">
              <a14:hiddenFill xmlns:a14="http://schemas.microsoft.com/office/drawing/2010/main">
                <a:solidFill>
                  <a:srgbClr val="FFFFFF"/>
                </a:solidFill>
              </a14:hiddenFill>
            </a:ext>
          </a:extLst>
        </p:spPr>
      </p:pic>
      <p:pic>
        <p:nvPicPr>
          <p:cNvPr id="2077" name="Picture 29" descr="choc_cupfla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46500" y="177323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2078" name="Picture 30" descr="choc_swirlyb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24750" y="5302250"/>
            <a:ext cx="1439863" cy="1439863"/>
          </a:xfrm>
          <a:prstGeom prst="rect">
            <a:avLst/>
          </a:prstGeom>
          <a:noFill/>
          <a:extLst>
            <a:ext uri="{909E8E84-426E-40DD-AFC4-6F175D3DCCD1}">
              <a14:hiddenFill xmlns:a14="http://schemas.microsoft.com/office/drawing/2010/main">
                <a:solidFill>
                  <a:srgbClr val="FFFFFF"/>
                </a:solidFill>
              </a14:hiddenFill>
            </a:ext>
          </a:extLst>
        </p:spPr>
      </p:pic>
      <p:pic>
        <p:nvPicPr>
          <p:cNvPr id="2079" name="Picture 31" descr="choc_topha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850" y="5257800"/>
            <a:ext cx="1331913" cy="1331913"/>
          </a:xfrm>
          <a:prstGeom prst="rect">
            <a:avLst/>
          </a:prstGeom>
          <a:noFill/>
          <a:extLst>
            <a:ext uri="{909E8E84-426E-40DD-AFC4-6F175D3DCCD1}">
              <a14:hiddenFill xmlns:a14="http://schemas.microsoft.com/office/drawing/2010/main">
                <a:solidFill>
                  <a:srgbClr val="FFFFFF"/>
                </a:solidFill>
              </a14:hiddenFill>
            </a:ext>
          </a:extLst>
        </p:spPr>
      </p:pic>
      <p:pic>
        <p:nvPicPr>
          <p:cNvPr id="2080" name="Picture 32" descr="chocolate_hearts-0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24525" y="5300663"/>
            <a:ext cx="1441450" cy="1441450"/>
          </a:xfrm>
          <a:prstGeom prst="rect">
            <a:avLst/>
          </a:prstGeom>
          <a:noFill/>
          <a:extLst>
            <a:ext uri="{909E8E84-426E-40DD-AFC4-6F175D3DCCD1}">
              <a14:hiddenFill xmlns:a14="http://schemas.microsoft.com/office/drawing/2010/main">
                <a:solidFill>
                  <a:srgbClr val="FFFFFF"/>
                </a:solidFill>
              </a14:hiddenFill>
            </a:ext>
          </a:extLst>
        </p:spPr>
      </p:pic>
      <p:pic>
        <p:nvPicPr>
          <p:cNvPr id="2081" name="Picture 33" descr="chocolate_hearts-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87563" y="5113338"/>
            <a:ext cx="1481137" cy="1481137"/>
          </a:xfrm>
          <a:prstGeom prst="rect">
            <a:avLst/>
          </a:prstGeom>
          <a:noFill/>
          <a:extLst>
            <a:ext uri="{909E8E84-426E-40DD-AFC4-6F175D3DCCD1}">
              <a14:hiddenFill xmlns:a14="http://schemas.microsoft.com/office/drawing/2010/main">
                <a:solidFill>
                  <a:srgbClr val="FFFFFF"/>
                </a:solidFill>
              </a14:hiddenFill>
            </a:ext>
          </a:extLst>
        </p:spPr>
      </p:pic>
      <p:pic>
        <p:nvPicPr>
          <p:cNvPr id="2082" name="Picture 34" descr="chocolate_hearts-0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51275" y="5259388"/>
            <a:ext cx="1554163" cy="1554162"/>
          </a:xfrm>
          <a:prstGeom prst="rect">
            <a:avLst/>
          </a:prstGeom>
          <a:noFill/>
          <a:extLst>
            <a:ext uri="{909E8E84-426E-40DD-AFC4-6F175D3DCCD1}">
              <a14:hiddenFill xmlns:a14="http://schemas.microsoft.com/office/drawing/2010/main">
                <a:solidFill>
                  <a:srgbClr val="FFFFFF"/>
                </a:solidFill>
              </a14:hiddenFill>
            </a:ext>
          </a:extLst>
        </p:spPr>
      </p:pic>
      <p:pic>
        <p:nvPicPr>
          <p:cNvPr id="2083" name="Picture 35" descr="chocolate_hearts-0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95963" y="3608388"/>
            <a:ext cx="1404937" cy="1404937"/>
          </a:xfrm>
          <a:prstGeom prst="rect">
            <a:avLst/>
          </a:prstGeom>
          <a:noFill/>
          <a:extLst>
            <a:ext uri="{909E8E84-426E-40DD-AFC4-6F175D3DCCD1}">
              <a14:hiddenFill xmlns:a14="http://schemas.microsoft.com/office/drawing/2010/main">
                <a:solidFill>
                  <a:srgbClr val="FFFFFF"/>
                </a:solidFill>
              </a14:hiddenFill>
            </a:ext>
          </a:extLst>
        </p:spPr>
      </p:pic>
      <p:pic>
        <p:nvPicPr>
          <p:cNvPr id="2084" name="Picture 36" descr="chocolate_hearts-0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051050" y="187325"/>
            <a:ext cx="1512888" cy="1512888"/>
          </a:xfrm>
          <a:prstGeom prst="rect">
            <a:avLst/>
          </a:prstGeom>
          <a:noFill/>
          <a:extLst>
            <a:ext uri="{909E8E84-426E-40DD-AFC4-6F175D3DCCD1}">
              <a14:hiddenFill xmlns:a14="http://schemas.microsoft.com/office/drawing/2010/main">
                <a:solidFill>
                  <a:srgbClr val="FFFFFF"/>
                </a:solidFill>
              </a14:hiddenFill>
            </a:ext>
          </a:extLst>
        </p:spPr>
      </p:pic>
      <p:pic>
        <p:nvPicPr>
          <p:cNvPr id="2118" name="Picture 70" descr="numbers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242888"/>
            <a:ext cx="1905000" cy="1905001"/>
          </a:xfrm>
          <a:prstGeom prst="rect">
            <a:avLst/>
          </a:prstGeom>
          <a:noFill/>
          <a:extLst>
            <a:ext uri="{909E8E84-426E-40DD-AFC4-6F175D3DCCD1}">
              <a14:hiddenFill xmlns:a14="http://schemas.microsoft.com/office/drawing/2010/main">
                <a:solidFill>
                  <a:srgbClr val="FFFFFF"/>
                </a:solidFill>
              </a14:hiddenFill>
            </a:ext>
          </a:extLst>
        </p:spPr>
      </p:pic>
      <p:pic>
        <p:nvPicPr>
          <p:cNvPr id="2120" name="Picture 72" descr="numbers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508625" y="-242888"/>
            <a:ext cx="1905000" cy="1905001"/>
          </a:xfrm>
          <a:prstGeom prst="rect">
            <a:avLst/>
          </a:prstGeom>
          <a:noFill/>
          <a:extLst>
            <a:ext uri="{909E8E84-426E-40DD-AFC4-6F175D3DCCD1}">
              <a14:hiddenFill xmlns:a14="http://schemas.microsoft.com/office/drawing/2010/main">
                <a:solidFill>
                  <a:srgbClr val="FFFFFF"/>
                </a:solidFill>
              </a14:hiddenFill>
            </a:ext>
          </a:extLst>
        </p:spPr>
      </p:pic>
      <p:pic>
        <p:nvPicPr>
          <p:cNvPr id="2121" name="Picture 73" descr="numbers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835150" y="-242888"/>
            <a:ext cx="1905000" cy="1905001"/>
          </a:xfrm>
          <a:prstGeom prst="rect">
            <a:avLst/>
          </a:prstGeom>
          <a:noFill/>
          <a:extLst>
            <a:ext uri="{909E8E84-426E-40DD-AFC4-6F175D3DCCD1}">
              <a14:hiddenFill xmlns:a14="http://schemas.microsoft.com/office/drawing/2010/main">
                <a:solidFill>
                  <a:srgbClr val="FFFFFF"/>
                </a:solidFill>
              </a14:hiddenFill>
            </a:ext>
          </a:extLst>
        </p:spPr>
      </p:pic>
      <p:pic>
        <p:nvPicPr>
          <p:cNvPr id="2122" name="Picture 74" descr="numbers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635375" y="-242888"/>
            <a:ext cx="1905000" cy="1905001"/>
          </a:xfrm>
          <a:prstGeom prst="rect">
            <a:avLst/>
          </a:prstGeom>
          <a:noFill/>
          <a:extLst>
            <a:ext uri="{909E8E84-426E-40DD-AFC4-6F175D3DCCD1}">
              <a14:hiddenFill xmlns:a14="http://schemas.microsoft.com/office/drawing/2010/main">
                <a:solidFill>
                  <a:srgbClr val="FFFFFF"/>
                </a:solidFill>
              </a14:hiddenFill>
            </a:ext>
          </a:extLst>
        </p:spPr>
      </p:pic>
      <p:pic>
        <p:nvPicPr>
          <p:cNvPr id="2123" name="Picture 75" descr="numbers"/>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1628775"/>
            <a:ext cx="1979613" cy="1760538"/>
          </a:xfrm>
          <a:prstGeom prst="rect">
            <a:avLst/>
          </a:prstGeom>
          <a:noFill/>
          <a:extLst>
            <a:ext uri="{909E8E84-426E-40DD-AFC4-6F175D3DCCD1}">
              <a14:hiddenFill xmlns:a14="http://schemas.microsoft.com/office/drawing/2010/main">
                <a:solidFill>
                  <a:srgbClr val="FFFFFF"/>
                </a:solidFill>
              </a14:hiddenFill>
            </a:ext>
          </a:extLst>
        </p:spPr>
      </p:pic>
      <p:pic>
        <p:nvPicPr>
          <p:cNvPr id="2124" name="Picture 76" descr="numbers5"/>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239000" y="-242888"/>
            <a:ext cx="1905000" cy="1905001"/>
          </a:xfrm>
          <a:prstGeom prst="rect">
            <a:avLst/>
          </a:prstGeom>
          <a:noFill/>
          <a:extLst>
            <a:ext uri="{909E8E84-426E-40DD-AFC4-6F175D3DCCD1}">
              <a14:hiddenFill xmlns:a14="http://schemas.microsoft.com/office/drawing/2010/main">
                <a:solidFill>
                  <a:srgbClr val="FFFFFF"/>
                </a:solidFill>
              </a14:hiddenFill>
            </a:ext>
          </a:extLst>
        </p:spPr>
      </p:pic>
      <p:pic>
        <p:nvPicPr>
          <p:cNvPr id="2125" name="Picture 77" descr="numbers2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308850" y="5157788"/>
            <a:ext cx="1835150" cy="1916112"/>
          </a:xfrm>
          <a:prstGeom prst="rect">
            <a:avLst/>
          </a:prstGeom>
          <a:noFill/>
          <a:extLst>
            <a:ext uri="{909E8E84-426E-40DD-AFC4-6F175D3DCCD1}">
              <a14:hiddenFill xmlns:a14="http://schemas.microsoft.com/office/drawing/2010/main">
                <a:solidFill>
                  <a:srgbClr val="FFFFFF"/>
                </a:solidFill>
              </a14:hiddenFill>
            </a:ext>
          </a:extLst>
        </p:spPr>
      </p:pic>
      <p:pic>
        <p:nvPicPr>
          <p:cNvPr id="2126" name="Picture 78" descr="numbers7"/>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946275" y="1628775"/>
            <a:ext cx="1905000" cy="1760538"/>
          </a:xfrm>
          <a:prstGeom prst="rect">
            <a:avLst/>
          </a:prstGeom>
          <a:noFill/>
          <a:extLst>
            <a:ext uri="{909E8E84-426E-40DD-AFC4-6F175D3DCCD1}">
              <a14:hiddenFill xmlns:a14="http://schemas.microsoft.com/office/drawing/2010/main">
                <a:solidFill>
                  <a:srgbClr val="FFFFFF"/>
                </a:solidFill>
              </a14:hiddenFill>
            </a:ext>
          </a:extLst>
        </p:spPr>
      </p:pic>
      <p:pic>
        <p:nvPicPr>
          <p:cNvPr id="2127" name="Picture 79" descr="numbers8"/>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779838" y="1628775"/>
            <a:ext cx="1905000" cy="1760538"/>
          </a:xfrm>
          <a:prstGeom prst="rect">
            <a:avLst/>
          </a:prstGeom>
          <a:noFill/>
          <a:extLst>
            <a:ext uri="{909E8E84-426E-40DD-AFC4-6F175D3DCCD1}">
              <a14:hiddenFill xmlns:a14="http://schemas.microsoft.com/office/drawing/2010/main">
                <a:solidFill>
                  <a:srgbClr val="FFFFFF"/>
                </a:solidFill>
              </a14:hiddenFill>
            </a:ext>
          </a:extLst>
        </p:spPr>
      </p:pic>
      <p:pic>
        <p:nvPicPr>
          <p:cNvPr id="2128" name="Picture 80" descr="numbers9"/>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580063" y="1628775"/>
            <a:ext cx="1905000" cy="1760538"/>
          </a:xfrm>
          <a:prstGeom prst="rect">
            <a:avLst/>
          </a:prstGeom>
          <a:noFill/>
          <a:extLst>
            <a:ext uri="{909E8E84-426E-40DD-AFC4-6F175D3DCCD1}">
              <a14:hiddenFill xmlns:a14="http://schemas.microsoft.com/office/drawing/2010/main">
                <a:solidFill>
                  <a:srgbClr val="FFFFFF"/>
                </a:solidFill>
              </a14:hiddenFill>
            </a:ext>
          </a:extLst>
        </p:spPr>
      </p:pic>
      <p:pic>
        <p:nvPicPr>
          <p:cNvPr id="2129" name="Picture 81" descr="numbers11"/>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0" y="3357563"/>
            <a:ext cx="1979613" cy="1831975"/>
          </a:xfrm>
          <a:prstGeom prst="rect">
            <a:avLst/>
          </a:prstGeom>
          <a:noFill/>
          <a:extLst>
            <a:ext uri="{909E8E84-426E-40DD-AFC4-6F175D3DCCD1}">
              <a14:hiddenFill xmlns:a14="http://schemas.microsoft.com/office/drawing/2010/main">
                <a:solidFill>
                  <a:srgbClr val="FFFFFF"/>
                </a:solidFill>
              </a14:hiddenFill>
            </a:ext>
          </a:extLst>
        </p:spPr>
      </p:pic>
      <p:pic>
        <p:nvPicPr>
          <p:cNvPr id="2130" name="Picture 82" descr="numbers10"/>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7308850" y="1628775"/>
            <a:ext cx="1905000" cy="1760538"/>
          </a:xfrm>
          <a:prstGeom prst="rect">
            <a:avLst/>
          </a:prstGeom>
          <a:noFill/>
          <a:extLst>
            <a:ext uri="{909E8E84-426E-40DD-AFC4-6F175D3DCCD1}">
              <a14:hiddenFill xmlns:a14="http://schemas.microsoft.com/office/drawing/2010/main">
                <a:solidFill>
                  <a:srgbClr val="FFFFFF"/>
                </a:solidFill>
              </a14:hiddenFill>
            </a:ext>
          </a:extLst>
        </p:spPr>
      </p:pic>
      <p:pic>
        <p:nvPicPr>
          <p:cNvPr id="2131" name="Picture 83" descr="numbers12"/>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946275" y="3357563"/>
            <a:ext cx="1905000" cy="1831975"/>
          </a:xfrm>
          <a:prstGeom prst="rect">
            <a:avLst/>
          </a:prstGeom>
          <a:noFill/>
          <a:extLst>
            <a:ext uri="{909E8E84-426E-40DD-AFC4-6F175D3DCCD1}">
              <a14:hiddenFill xmlns:a14="http://schemas.microsoft.com/office/drawing/2010/main">
                <a:solidFill>
                  <a:srgbClr val="FFFFFF"/>
                </a:solidFill>
              </a14:hiddenFill>
            </a:ext>
          </a:extLst>
        </p:spPr>
      </p:pic>
      <p:pic>
        <p:nvPicPr>
          <p:cNvPr id="2132" name="Picture 84" descr="numbers13"/>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3746500" y="3357563"/>
            <a:ext cx="1905000" cy="1871662"/>
          </a:xfrm>
          <a:prstGeom prst="rect">
            <a:avLst/>
          </a:prstGeom>
          <a:noFill/>
          <a:extLst>
            <a:ext uri="{909E8E84-426E-40DD-AFC4-6F175D3DCCD1}">
              <a14:hiddenFill xmlns:a14="http://schemas.microsoft.com/office/drawing/2010/main">
                <a:solidFill>
                  <a:srgbClr val="FFFFFF"/>
                </a:solidFill>
              </a14:hiddenFill>
            </a:ext>
          </a:extLst>
        </p:spPr>
      </p:pic>
      <p:pic>
        <p:nvPicPr>
          <p:cNvPr id="2133" name="Picture 85" descr="numbers17"/>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1835150" y="5168900"/>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2134" name="Picture 86" descr="numbers14"/>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5508625" y="3357563"/>
            <a:ext cx="1905000" cy="1871662"/>
          </a:xfrm>
          <a:prstGeom prst="rect">
            <a:avLst/>
          </a:prstGeom>
          <a:noFill/>
          <a:extLst>
            <a:ext uri="{909E8E84-426E-40DD-AFC4-6F175D3DCCD1}">
              <a14:hiddenFill xmlns:a14="http://schemas.microsoft.com/office/drawing/2010/main">
                <a:solidFill>
                  <a:srgbClr val="FFFFFF"/>
                </a:solidFill>
              </a14:hiddenFill>
            </a:ext>
          </a:extLst>
        </p:spPr>
      </p:pic>
      <p:pic>
        <p:nvPicPr>
          <p:cNvPr id="2135" name="Picture 87" descr="numbers15"/>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7239000" y="3357563"/>
            <a:ext cx="1905000" cy="1871662"/>
          </a:xfrm>
          <a:prstGeom prst="rect">
            <a:avLst/>
          </a:prstGeom>
          <a:noFill/>
          <a:extLst>
            <a:ext uri="{909E8E84-426E-40DD-AFC4-6F175D3DCCD1}">
              <a14:hiddenFill xmlns:a14="http://schemas.microsoft.com/office/drawing/2010/main">
                <a:solidFill>
                  <a:srgbClr val="FFFFFF"/>
                </a:solidFill>
              </a14:hiddenFill>
            </a:ext>
          </a:extLst>
        </p:spPr>
      </p:pic>
      <p:pic>
        <p:nvPicPr>
          <p:cNvPr id="2136" name="Picture 88" descr="numbers16"/>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0" y="5168900"/>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2137" name="Picture 89" descr="numbers18"/>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3708400" y="5157788"/>
            <a:ext cx="1905000" cy="1916112"/>
          </a:xfrm>
          <a:prstGeom prst="rect">
            <a:avLst/>
          </a:prstGeom>
          <a:noFill/>
          <a:extLst>
            <a:ext uri="{909E8E84-426E-40DD-AFC4-6F175D3DCCD1}">
              <a14:hiddenFill xmlns:a14="http://schemas.microsoft.com/office/drawing/2010/main">
                <a:solidFill>
                  <a:srgbClr val="FFFFFF"/>
                </a:solidFill>
              </a14:hiddenFill>
            </a:ext>
          </a:extLst>
        </p:spPr>
      </p:pic>
      <p:pic>
        <p:nvPicPr>
          <p:cNvPr id="2138" name="Picture 90" descr="numbers19"/>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5580063" y="5157788"/>
            <a:ext cx="1905000" cy="1905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fade thruBlk="1"/>
  </p:transition>
  <p:timing>
    <p:tnLst>
      <p:par>
        <p:cTn id="1" dur="indefinite" restart="never" nodeType="tmRoot">
          <p:childTnLst>
            <p:seq concurrent="1" nextAc="seek">
              <p:cTn id="2" restart="whenNotActive" fill="hold" evtFilter="cancelBubble" nodeType="interactiveSeq">
                <p:stCondLst>
                  <p:cond evt="onClick" delay="0">
                    <p:tgtEl>
                      <p:spTgt spid="2118"/>
                    </p:tgtEl>
                  </p:cond>
                </p:stCondLst>
                <p:endSync evt="end" delay="0">
                  <p:rtn val="all"/>
                </p:endSync>
                <p:childTnLst>
                  <p:par>
                    <p:cTn id="3" fill="hold" nodeType="clickPar">
                      <p:stCondLst>
                        <p:cond delay="0"/>
                      </p:stCondLst>
                      <p:childTnLst>
                        <p:par>
                          <p:cTn id="4" fill="hold" nodeType="withGroup">
                            <p:stCondLst>
                              <p:cond delay="0"/>
                            </p:stCondLst>
                            <p:childTnLst>
                              <p:par>
                                <p:cTn id="5" presetID="9" presetClass="exit" presetSubtype="0" fill="hold" nodeType="clickEffect">
                                  <p:stCondLst>
                                    <p:cond delay="0"/>
                                  </p:stCondLst>
                                  <p:childTnLst>
                                    <p:animEffect transition="out" filter="dissolve">
                                      <p:cBhvr>
                                        <p:cTn id="6" dur="500"/>
                                        <p:tgtEl>
                                          <p:spTgt spid="2118"/>
                                        </p:tgtEl>
                                      </p:cBhvr>
                                    </p:animEffect>
                                    <p:set>
                                      <p:cBhvr>
                                        <p:cTn id="7" dur="1" fill="hold">
                                          <p:stCondLst>
                                            <p:cond delay="499"/>
                                          </p:stCondLst>
                                        </p:cTn>
                                        <p:tgtEl>
                                          <p:spTgt spid="2118"/>
                                        </p:tgtEl>
                                        <p:attrNameLst>
                                          <p:attrName>style.visibility</p:attrName>
                                        </p:attrNameLst>
                                      </p:cBhvr>
                                      <p:to>
                                        <p:strVal val="hidden"/>
                                      </p:to>
                                    </p:set>
                                  </p:childTnLst>
                                </p:cTn>
                              </p:par>
                            </p:childTnLst>
                          </p:cTn>
                        </p:par>
                      </p:childTnLst>
                    </p:cTn>
                  </p:par>
                </p:childTnLst>
              </p:cTn>
              <p:nextCondLst>
                <p:cond evt="onClick" delay="0">
                  <p:tgtEl>
                    <p:spTgt spid="2118"/>
                  </p:tgtEl>
                </p:cond>
              </p:nextCondLst>
            </p:seq>
            <p:seq concurrent="1" nextAc="seek">
              <p:cTn id="8" restart="whenNotActive" fill="hold" evtFilter="cancelBubble" nodeType="interactiveSeq">
                <p:stCondLst>
                  <p:cond evt="onClick" delay="0">
                    <p:tgtEl>
                      <p:spTgt spid="2122"/>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9" presetClass="exit" presetSubtype="0" fill="hold" nodeType="clickEffect">
                                  <p:stCondLst>
                                    <p:cond delay="0"/>
                                  </p:stCondLst>
                                  <p:childTnLst>
                                    <p:animEffect transition="out" filter="dissolve">
                                      <p:cBhvr>
                                        <p:cTn id="12" dur="500"/>
                                        <p:tgtEl>
                                          <p:spTgt spid="2122"/>
                                        </p:tgtEl>
                                      </p:cBhvr>
                                    </p:animEffect>
                                    <p:set>
                                      <p:cBhvr>
                                        <p:cTn id="13" dur="1" fill="hold">
                                          <p:stCondLst>
                                            <p:cond delay="499"/>
                                          </p:stCondLst>
                                        </p:cTn>
                                        <p:tgtEl>
                                          <p:spTgt spid="2122"/>
                                        </p:tgtEl>
                                        <p:attrNameLst>
                                          <p:attrName>style.visibility</p:attrName>
                                        </p:attrNameLst>
                                      </p:cBhvr>
                                      <p:to>
                                        <p:strVal val="hidden"/>
                                      </p:to>
                                    </p:set>
                                  </p:childTnLst>
                                </p:cTn>
                              </p:par>
                            </p:childTnLst>
                          </p:cTn>
                        </p:par>
                      </p:childTnLst>
                    </p:cTn>
                  </p:par>
                </p:childTnLst>
              </p:cTn>
              <p:nextCondLst>
                <p:cond evt="onClick" delay="0">
                  <p:tgtEl>
                    <p:spTgt spid="2122"/>
                  </p:tgtEl>
                </p:cond>
              </p:nextCondLst>
            </p:seq>
            <p:seq concurrent="1" nextAc="seek">
              <p:cTn id="14" restart="whenNotActive" fill="hold" evtFilter="cancelBubble" nodeType="interactiveSeq">
                <p:stCondLst>
                  <p:cond evt="onClick" delay="0">
                    <p:tgtEl>
                      <p:spTgt spid="2120"/>
                    </p:tgtEl>
                  </p:cond>
                </p:stCondLst>
                <p:endSync evt="end" delay="0">
                  <p:rtn val="all"/>
                </p:endSync>
                <p:childTnLst>
                  <p:par>
                    <p:cTn id="15" fill="hold" nodeType="clickPar">
                      <p:stCondLst>
                        <p:cond delay="0"/>
                      </p:stCondLst>
                      <p:childTnLst>
                        <p:par>
                          <p:cTn id="16" fill="hold" nodeType="withGroup">
                            <p:stCondLst>
                              <p:cond delay="0"/>
                            </p:stCondLst>
                            <p:childTnLst>
                              <p:par>
                                <p:cTn id="17" presetID="9" presetClass="exit" presetSubtype="0" fill="hold" nodeType="clickEffect">
                                  <p:stCondLst>
                                    <p:cond delay="0"/>
                                  </p:stCondLst>
                                  <p:childTnLst>
                                    <p:animEffect transition="out" filter="dissolve">
                                      <p:cBhvr>
                                        <p:cTn id="18" dur="500"/>
                                        <p:tgtEl>
                                          <p:spTgt spid="2120"/>
                                        </p:tgtEl>
                                      </p:cBhvr>
                                    </p:animEffect>
                                    <p:set>
                                      <p:cBhvr>
                                        <p:cTn id="19" dur="1" fill="hold">
                                          <p:stCondLst>
                                            <p:cond delay="499"/>
                                          </p:stCondLst>
                                        </p:cTn>
                                        <p:tgtEl>
                                          <p:spTgt spid="2120"/>
                                        </p:tgtEl>
                                        <p:attrNameLst>
                                          <p:attrName>style.visibility</p:attrName>
                                        </p:attrNameLst>
                                      </p:cBhvr>
                                      <p:to>
                                        <p:strVal val="hidden"/>
                                      </p:to>
                                    </p:set>
                                  </p:childTnLst>
                                </p:cTn>
                              </p:par>
                            </p:childTnLst>
                          </p:cTn>
                        </p:par>
                      </p:childTnLst>
                    </p:cTn>
                  </p:par>
                </p:childTnLst>
              </p:cTn>
              <p:nextCondLst>
                <p:cond evt="onClick" delay="0">
                  <p:tgtEl>
                    <p:spTgt spid="2120"/>
                  </p:tgtEl>
                </p:cond>
              </p:nextCondLst>
            </p:seq>
            <p:seq concurrent="1" nextAc="seek">
              <p:cTn id="20" restart="whenNotActive" fill="hold" evtFilter="cancelBubble" nodeType="interactiveSeq">
                <p:stCondLst>
                  <p:cond evt="onClick" delay="0">
                    <p:tgtEl>
                      <p:spTgt spid="2124"/>
                    </p:tgtEl>
                  </p:cond>
                </p:stCondLst>
                <p:endSync evt="end" delay="0">
                  <p:rtn val="all"/>
                </p:endSync>
                <p:childTnLst>
                  <p:par>
                    <p:cTn id="21" fill="hold" nodeType="clickPar">
                      <p:stCondLst>
                        <p:cond delay="0"/>
                      </p:stCondLst>
                      <p:childTnLst>
                        <p:par>
                          <p:cTn id="22" fill="hold" nodeType="withGroup">
                            <p:stCondLst>
                              <p:cond delay="0"/>
                            </p:stCondLst>
                            <p:childTnLst>
                              <p:par>
                                <p:cTn id="23" presetID="9" presetClass="exit" presetSubtype="0" fill="hold" nodeType="clickEffect">
                                  <p:stCondLst>
                                    <p:cond delay="0"/>
                                  </p:stCondLst>
                                  <p:childTnLst>
                                    <p:animEffect transition="out" filter="dissolve">
                                      <p:cBhvr>
                                        <p:cTn id="24" dur="500"/>
                                        <p:tgtEl>
                                          <p:spTgt spid="2124"/>
                                        </p:tgtEl>
                                      </p:cBhvr>
                                    </p:animEffect>
                                    <p:set>
                                      <p:cBhvr>
                                        <p:cTn id="25" dur="1" fill="hold">
                                          <p:stCondLst>
                                            <p:cond delay="499"/>
                                          </p:stCondLst>
                                        </p:cTn>
                                        <p:tgtEl>
                                          <p:spTgt spid="2124"/>
                                        </p:tgtEl>
                                        <p:attrNameLst>
                                          <p:attrName>style.visibility</p:attrName>
                                        </p:attrNameLst>
                                      </p:cBhvr>
                                      <p:to>
                                        <p:strVal val="hidden"/>
                                      </p:to>
                                    </p:set>
                                  </p:childTnLst>
                                </p:cTn>
                              </p:par>
                            </p:childTnLst>
                          </p:cTn>
                        </p:par>
                      </p:childTnLst>
                    </p:cTn>
                  </p:par>
                </p:childTnLst>
              </p:cTn>
              <p:nextCondLst>
                <p:cond evt="onClick" delay="0">
                  <p:tgtEl>
                    <p:spTgt spid="2124"/>
                  </p:tgtEl>
                </p:cond>
              </p:nextCondLst>
            </p:seq>
            <p:seq concurrent="1" nextAc="seek">
              <p:cTn id="26" restart="whenNotActive" fill="hold" evtFilter="cancelBubble" nodeType="interactiveSeq">
                <p:stCondLst>
                  <p:cond evt="onClick" delay="0">
                    <p:tgtEl>
                      <p:spTgt spid="2123"/>
                    </p:tgtEl>
                  </p:cond>
                </p:stCondLst>
                <p:endSync evt="end" delay="0">
                  <p:rtn val="all"/>
                </p:endSync>
                <p:childTnLst>
                  <p:par>
                    <p:cTn id="27" fill="hold" nodeType="clickPar">
                      <p:stCondLst>
                        <p:cond delay="0"/>
                      </p:stCondLst>
                      <p:childTnLst>
                        <p:par>
                          <p:cTn id="28" fill="hold" nodeType="withGroup">
                            <p:stCondLst>
                              <p:cond delay="0"/>
                            </p:stCondLst>
                            <p:childTnLst>
                              <p:par>
                                <p:cTn id="29" presetID="9" presetClass="exit" presetSubtype="0" fill="hold" nodeType="clickEffect">
                                  <p:stCondLst>
                                    <p:cond delay="0"/>
                                  </p:stCondLst>
                                  <p:childTnLst>
                                    <p:animEffect transition="out" filter="dissolve">
                                      <p:cBhvr>
                                        <p:cTn id="30" dur="500"/>
                                        <p:tgtEl>
                                          <p:spTgt spid="2123"/>
                                        </p:tgtEl>
                                      </p:cBhvr>
                                    </p:animEffect>
                                    <p:set>
                                      <p:cBhvr>
                                        <p:cTn id="31" dur="1" fill="hold">
                                          <p:stCondLst>
                                            <p:cond delay="499"/>
                                          </p:stCondLst>
                                        </p:cTn>
                                        <p:tgtEl>
                                          <p:spTgt spid="2123"/>
                                        </p:tgtEl>
                                        <p:attrNameLst>
                                          <p:attrName>style.visibility</p:attrName>
                                        </p:attrNameLst>
                                      </p:cBhvr>
                                      <p:to>
                                        <p:strVal val="hidden"/>
                                      </p:to>
                                    </p:set>
                                  </p:childTnLst>
                                </p:cTn>
                              </p:par>
                            </p:childTnLst>
                          </p:cTn>
                        </p:par>
                      </p:childTnLst>
                    </p:cTn>
                  </p:par>
                </p:childTnLst>
              </p:cTn>
              <p:nextCondLst>
                <p:cond evt="onClick" delay="0">
                  <p:tgtEl>
                    <p:spTgt spid="2123"/>
                  </p:tgtEl>
                </p:cond>
              </p:nextCondLst>
            </p:seq>
            <p:seq concurrent="1" nextAc="seek">
              <p:cTn id="32" restart="whenNotActive" fill="hold" evtFilter="cancelBubble" nodeType="interactiveSeq">
                <p:stCondLst>
                  <p:cond evt="onClick" delay="0">
                    <p:tgtEl>
                      <p:spTgt spid="2126"/>
                    </p:tgtEl>
                  </p:cond>
                </p:stCondLst>
                <p:endSync evt="end" delay="0">
                  <p:rtn val="all"/>
                </p:endSync>
                <p:childTnLst>
                  <p:par>
                    <p:cTn id="33" fill="hold" nodeType="clickPar">
                      <p:stCondLst>
                        <p:cond delay="0"/>
                      </p:stCondLst>
                      <p:childTnLst>
                        <p:par>
                          <p:cTn id="34" fill="hold" nodeType="withGroup">
                            <p:stCondLst>
                              <p:cond delay="0"/>
                            </p:stCondLst>
                            <p:childTnLst>
                              <p:par>
                                <p:cTn id="35" presetID="9" presetClass="exit" presetSubtype="0" fill="hold" nodeType="clickEffect">
                                  <p:stCondLst>
                                    <p:cond delay="0"/>
                                  </p:stCondLst>
                                  <p:childTnLst>
                                    <p:animEffect transition="out" filter="dissolve">
                                      <p:cBhvr>
                                        <p:cTn id="36" dur="500"/>
                                        <p:tgtEl>
                                          <p:spTgt spid="2126"/>
                                        </p:tgtEl>
                                      </p:cBhvr>
                                    </p:animEffect>
                                    <p:set>
                                      <p:cBhvr>
                                        <p:cTn id="37" dur="1" fill="hold">
                                          <p:stCondLst>
                                            <p:cond delay="499"/>
                                          </p:stCondLst>
                                        </p:cTn>
                                        <p:tgtEl>
                                          <p:spTgt spid="2126"/>
                                        </p:tgtEl>
                                        <p:attrNameLst>
                                          <p:attrName>style.visibility</p:attrName>
                                        </p:attrNameLst>
                                      </p:cBhvr>
                                      <p:to>
                                        <p:strVal val="hidden"/>
                                      </p:to>
                                    </p:set>
                                  </p:childTnLst>
                                </p:cTn>
                              </p:par>
                            </p:childTnLst>
                          </p:cTn>
                        </p:par>
                      </p:childTnLst>
                    </p:cTn>
                  </p:par>
                </p:childTnLst>
              </p:cTn>
              <p:nextCondLst>
                <p:cond evt="onClick" delay="0">
                  <p:tgtEl>
                    <p:spTgt spid="2126"/>
                  </p:tgtEl>
                </p:cond>
              </p:nextCondLst>
            </p:seq>
            <p:seq concurrent="1" nextAc="seek">
              <p:cTn id="38" restart="whenNotActive" fill="hold" evtFilter="cancelBubble" nodeType="interactiveSeq">
                <p:stCondLst>
                  <p:cond evt="onClick" delay="0">
                    <p:tgtEl>
                      <p:spTgt spid="2127"/>
                    </p:tgtEl>
                  </p:cond>
                </p:stCondLst>
                <p:endSync evt="end" delay="0">
                  <p:rtn val="all"/>
                </p:endSync>
                <p:childTnLst>
                  <p:par>
                    <p:cTn id="39" fill="hold" nodeType="clickPar">
                      <p:stCondLst>
                        <p:cond delay="0"/>
                      </p:stCondLst>
                      <p:childTnLst>
                        <p:par>
                          <p:cTn id="40" fill="hold" nodeType="withGroup">
                            <p:stCondLst>
                              <p:cond delay="0"/>
                            </p:stCondLst>
                            <p:childTnLst>
                              <p:par>
                                <p:cTn id="41" presetID="9" presetClass="exit" presetSubtype="0" fill="hold" nodeType="clickEffect">
                                  <p:stCondLst>
                                    <p:cond delay="0"/>
                                  </p:stCondLst>
                                  <p:childTnLst>
                                    <p:animEffect transition="out" filter="dissolve">
                                      <p:cBhvr>
                                        <p:cTn id="42" dur="500"/>
                                        <p:tgtEl>
                                          <p:spTgt spid="2127"/>
                                        </p:tgtEl>
                                      </p:cBhvr>
                                    </p:animEffect>
                                    <p:set>
                                      <p:cBhvr>
                                        <p:cTn id="43" dur="1" fill="hold">
                                          <p:stCondLst>
                                            <p:cond delay="499"/>
                                          </p:stCondLst>
                                        </p:cTn>
                                        <p:tgtEl>
                                          <p:spTgt spid="2127"/>
                                        </p:tgtEl>
                                        <p:attrNameLst>
                                          <p:attrName>style.visibility</p:attrName>
                                        </p:attrNameLst>
                                      </p:cBhvr>
                                      <p:to>
                                        <p:strVal val="hidden"/>
                                      </p:to>
                                    </p:set>
                                  </p:childTnLst>
                                </p:cTn>
                              </p:par>
                            </p:childTnLst>
                          </p:cTn>
                        </p:par>
                      </p:childTnLst>
                    </p:cTn>
                  </p:par>
                </p:childTnLst>
              </p:cTn>
              <p:nextCondLst>
                <p:cond evt="onClick" delay="0">
                  <p:tgtEl>
                    <p:spTgt spid="2127"/>
                  </p:tgtEl>
                </p:cond>
              </p:nextCondLst>
            </p:seq>
            <p:seq concurrent="1" nextAc="seek">
              <p:cTn id="44" restart="whenNotActive" fill="hold" evtFilter="cancelBubble" nodeType="interactiveSeq">
                <p:stCondLst>
                  <p:cond evt="onClick" delay="0">
                    <p:tgtEl>
                      <p:spTgt spid="2128"/>
                    </p:tgtEl>
                  </p:cond>
                </p:stCondLst>
                <p:endSync evt="end" delay="0">
                  <p:rtn val="all"/>
                </p:endSync>
                <p:childTnLst>
                  <p:par>
                    <p:cTn id="45" fill="hold" nodeType="clickPar">
                      <p:stCondLst>
                        <p:cond delay="0"/>
                      </p:stCondLst>
                      <p:childTnLst>
                        <p:par>
                          <p:cTn id="46" fill="hold" nodeType="withGroup">
                            <p:stCondLst>
                              <p:cond delay="0"/>
                            </p:stCondLst>
                            <p:childTnLst>
                              <p:par>
                                <p:cTn id="47" presetID="9" presetClass="exit" presetSubtype="0" fill="hold" nodeType="clickEffect">
                                  <p:stCondLst>
                                    <p:cond delay="0"/>
                                  </p:stCondLst>
                                  <p:childTnLst>
                                    <p:animEffect transition="out" filter="dissolve">
                                      <p:cBhvr>
                                        <p:cTn id="48" dur="500"/>
                                        <p:tgtEl>
                                          <p:spTgt spid="2128"/>
                                        </p:tgtEl>
                                      </p:cBhvr>
                                    </p:animEffect>
                                    <p:set>
                                      <p:cBhvr>
                                        <p:cTn id="49" dur="1" fill="hold">
                                          <p:stCondLst>
                                            <p:cond delay="499"/>
                                          </p:stCondLst>
                                        </p:cTn>
                                        <p:tgtEl>
                                          <p:spTgt spid="2128"/>
                                        </p:tgtEl>
                                        <p:attrNameLst>
                                          <p:attrName>style.visibility</p:attrName>
                                        </p:attrNameLst>
                                      </p:cBhvr>
                                      <p:to>
                                        <p:strVal val="hidden"/>
                                      </p:to>
                                    </p:set>
                                  </p:childTnLst>
                                </p:cTn>
                              </p:par>
                            </p:childTnLst>
                          </p:cTn>
                        </p:par>
                      </p:childTnLst>
                    </p:cTn>
                  </p:par>
                </p:childTnLst>
              </p:cTn>
              <p:nextCondLst>
                <p:cond evt="onClick" delay="0">
                  <p:tgtEl>
                    <p:spTgt spid="2128"/>
                  </p:tgtEl>
                </p:cond>
              </p:nextCondLst>
            </p:seq>
            <p:seq concurrent="1" nextAc="seek">
              <p:cTn id="50" restart="whenNotActive" fill="hold" evtFilter="cancelBubble" nodeType="interactiveSeq">
                <p:stCondLst>
                  <p:cond evt="onClick" delay="0">
                    <p:tgtEl>
                      <p:spTgt spid="2130"/>
                    </p:tgtEl>
                  </p:cond>
                </p:stCondLst>
                <p:endSync evt="end" delay="0">
                  <p:rtn val="all"/>
                </p:endSync>
                <p:childTnLst>
                  <p:par>
                    <p:cTn id="51" fill="hold" nodeType="clickPar">
                      <p:stCondLst>
                        <p:cond delay="0"/>
                      </p:stCondLst>
                      <p:childTnLst>
                        <p:par>
                          <p:cTn id="52" fill="hold" nodeType="withGroup">
                            <p:stCondLst>
                              <p:cond delay="0"/>
                            </p:stCondLst>
                            <p:childTnLst>
                              <p:par>
                                <p:cTn id="53" presetID="9" presetClass="exit" presetSubtype="0" fill="hold" nodeType="clickEffect">
                                  <p:stCondLst>
                                    <p:cond delay="0"/>
                                  </p:stCondLst>
                                  <p:childTnLst>
                                    <p:animEffect transition="out" filter="dissolve">
                                      <p:cBhvr>
                                        <p:cTn id="54" dur="500"/>
                                        <p:tgtEl>
                                          <p:spTgt spid="2130"/>
                                        </p:tgtEl>
                                      </p:cBhvr>
                                    </p:animEffect>
                                    <p:set>
                                      <p:cBhvr>
                                        <p:cTn id="55" dur="1" fill="hold">
                                          <p:stCondLst>
                                            <p:cond delay="499"/>
                                          </p:stCondLst>
                                        </p:cTn>
                                        <p:tgtEl>
                                          <p:spTgt spid="2130"/>
                                        </p:tgtEl>
                                        <p:attrNameLst>
                                          <p:attrName>style.visibility</p:attrName>
                                        </p:attrNameLst>
                                      </p:cBhvr>
                                      <p:to>
                                        <p:strVal val="hidden"/>
                                      </p:to>
                                    </p:set>
                                  </p:childTnLst>
                                </p:cTn>
                              </p:par>
                            </p:childTnLst>
                          </p:cTn>
                        </p:par>
                      </p:childTnLst>
                    </p:cTn>
                  </p:par>
                </p:childTnLst>
              </p:cTn>
              <p:nextCondLst>
                <p:cond evt="onClick" delay="0">
                  <p:tgtEl>
                    <p:spTgt spid="2130"/>
                  </p:tgtEl>
                </p:cond>
              </p:nextCondLst>
            </p:seq>
            <p:seq concurrent="1" nextAc="seek">
              <p:cTn id="56" restart="whenNotActive" fill="hold" evtFilter="cancelBubble" nodeType="interactiveSeq">
                <p:stCondLst>
                  <p:cond evt="onClick" delay="0">
                    <p:tgtEl>
                      <p:spTgt spid="2121"/>
                    </p:tgtEl>
                  </p:cond>
                </p:stCondLst>
                <p:endSync evt="end" delay="0">
                  <p:rtn val="all"/>
                </p:endSync>
                <p:childTnLst>
                  <p:par>
                    <p:cTn id="57" fill="hold" nodeType="clickPar">
                      <p:stCondLst>
                        <p:cond delay="0"/>
                      </p:stCondLst>
                      <p:childTnLst>
                        <p:par>
                          <p:cTn id="58" fill="hold" nodeType="withGroup">
                            <p:stCondLst>
                              <p:cond delay="0"/>
                            </p:stCondLst>
                            <p:childTnLst>
                              <p:par>
                                <p:cTn id="59" presetID="9" presetClass="exit" presetSubtype="0" fill="hold" nodeType="clickEffect">
                                  <p:stCondLst>
                                    <p:cond delay="0"/>
                                  </p:stCondLst>
                                  <p:childTnLst>
                                    <p:animEffect transition="out" filter="dissolve">
                                      <p:cBhvr>
                                        <p:cTn id="60" dur="500"/>
                                        <p:tgtEl>
                                          <p:spTgt spid="2121"/>
                                        </p:tgtEl>
                                      </p:cBhvr>
                                    </p:animEffect>
                                    <p:set>
                                      <p:cBhvr>
                                        <p:cTn id="61" dur="1" fill="hold">
                                          <p:stCondLst>
                                            <p:cond delay="499"/>
                                          </p:stCondLst>
                                        </p:cTn>
                                        <p:tgtEl>
                                          <p:spTgt spid="2121"/>
                                        </p:tgtEl>
                                        <p:attrNameLst>
                                          <p:attrName>style.visibility</p:attrName>
                                        </p:attrNameLst>
                                      </p:cBhvr>
                                      <p:to>
                                        <p:strVal val="hidden"/>
                                      </p:to>
                                    </p:set>
                                  </p:childTnLst>
                                </p:cTn>
                              </p:par>
                            </p:childTnLst>
                          </p:cTn>
                        </p:par>
                      </p:childTnLst>
                    </p:cTn>
                  </p:par>
                </p:childTnLst>
              </p:cTn>
              <p:nextCondLst>
                <p:cond evt="onClick" delay="0">
                  <p:tgtEl>
                    <p:spTgt spid="2121"/>
                  </p:tgtEl>
                </p:cond>
              </p:nextCondLst>
            </p:seq>
            <p:seq concurrent="1" nextAc="seek">
              <p:cTn id="62" restart="whenNotActive" fill="hold" evtFilter="cancelBubble" nodeType="interactiveSeq">
                <p:stCondLst>
                  <p:cond evt="onClick" delay="0">
                    <p:tgtEl>
                      <p:spTgt spid="2129"/>
                    </p:tgtEl>
                  </p:cond>
                </p:stCondLst>
                <p:endSync evt="end" delay="0">
                  <p:rtn val="all"/>
                </p:endSync>
                <p:childTnLst>
                  <p:par>
                    <p:cTn id="63" fill="hold" nodeType="clickPar">
                      <p:stCondLst>
                        <p:cond delay="0"/>
                      </p:stCondLst>
                      <p:childTnLst>
                        <p:par>
                          <p:cTn id="64" fill="hold" nodeType="withGroup">
                            <p:stCondLst>
                              <p:cond delay="0"/>
                            </p:stCondLst>
                            <p:childTnLst>
                              <p:par>
                                <p:cTn id="65" presetID="9" presetClass="exit" presetSubtype="0" fill="hold" nodeType="clickEffect">
                                  <p:stCondLst>
                                    <p:cond delay="0"/>
                                  </p:stCondLst>
                                  <p:childTnLst>
                                    <p:animEffect transition="out" filter="dissolve">
                                      <p:cBhvr>
                                        <p:cTn id="66" dur="500"/>
                                        <p:tgtEl>
                                          <p:spTgt spid="2129"/>
                                        </p:tgtEl>
                                      </p:cBhvr>
                                    </p:animEffect>
                                    <p:set>
                                      <p:cBhvr>
                                        <p:cTn id="67" dur="1" fill="hold">
                                          <p:stCondLst>
                                            <p:cond delay="499"/>
                                          </p:stCondLst>
                                        </p:cTn>
                                        <p:tgtEl>
                                          <p:spTgt spid="2129"/>
                                        </p:tgtEl>
                                        <p:attrNameLst>
                                          <p:attrName>style.visibility</p:attrName>
                                        </p:attrNameLst>
                                      </p:cBhvr>
                                      <p:to>
                                        <p:strVal val="hidden"/>
                                      </p:to>
                                    </p:set>
                                  </p:childTnLst>
                                </p:cTn>
                              </p:par>
                            </p:childTnLst>
                          </p:cTn>
                        </p:par>
                      </p:childTnLst>
                    </p:cTn>
                  </p:par>
                </p:childTnLst>
              </p:cTn>
              <p:nextCondLst>
                <p:cond evt="onClick" delay="0">
                  <p:tgtEl>
                    <p:spTgt spid="2129"/>
                  </p:tgtEl>
                </p:cond>
              </p:nextCondLst>
            </p:seq>
            <p:seq concurrent="1" nextAc="seek">
              <p:cTn id="68" restart="whenNotActive" fill="hold" evtFilter="cancelBubble" nodeType="interactiveSeq">
                <p:stCondLst>
                  <p:cond evt="onClick" delay="0">
                    <p:tgtEl>
                      <p:spTgt spid="2131"/>
                    </p:tgtEl>
                  </p:cond>
                </p:stCondLst>
                <p:endSync evt="end" delay="0">
                  <p:rtn val="all"/>
                </p:endSync>
                <p:childTnLst>
                  <p:par>
                    <p:cTn id="69" fill="hold" nodeType="clickPar">
                      <p:stCondLst>
                        <p:cond delay="0"/>
                      </p:stCondLst>
                      <p:childTnLst>
                        <p:par>
                          <p:cTn id="70" fill="hold" nodeType="withGroup">
                            <p:stCondLst>
                              <p:cond delay="0"/>
                            </p:stCondLst>
                            <p:childTnLst>
                              <p:par>
                                <p:cTn id="71" presetID="9" presetClass="exit" presetSubtype="0" fill="hold" nodeType="clickEffect">
                                  <p:stCondLst>
                                    <p:cond delay="0"/>
                                  </p:stCondLst>
                                  <p:childTnLst>
                                    <p:animEffect transition="out" filter="dissolve">
                                      <p:cBhvr>
                                        <p:cTn id="72" dur="500"/>
                                        <p:tgtEl>
                                          <p:spTgt spid="2131"/>
                                        </p:tgtEl>
                                      </p:cBhvr>
                                    </p:animEffect>
                                    <p:set>
                                      <p:cBhvr>
                                        <p:cTn id="73" dur="1" fill="hold">
                                          <p:stCondLst>
                                            <p:cond delay="499"/>
                                          </p:stCondLst>
                                        </p:cTn>
                                        <p:tgtEl>
                                          <p:spTgt spid="2131"/>
                                        </p:tgtEl>
                                        <p:attrNameLst>
                                          <p:attrName>style.visibility</p:attrName>
                                        </p:attrNameLst>
                                      </p:cBhvr>
                                      <p:to>
                                        <p:strVal val="hidden"/>
                                      </p:to>
                                    </p:set>
                                  </p:childTnLst>
                                </p:cTn>
                              </p:par>
                            </p:childTnLst>
                          </p:cTn>
                        </p:par>
                      </p:childTnLst>
                    </p:cTn>
                  </p:par>
                </p:childTnLst>
              </p:cTn>
              <p:nextCondLst>
                <p:cond evt="onClick" delay="0">
                  <p:tgtEl>
                    <p:spTgt spid="2131"/>
                  </p:tgtEl>
                </p:cond>
              </p:nextCondLst>
            </p:seq>
            <p:seq concurrent="1" nextAc="seek">
              <p:cTn id="74" restart="whenNotActive" fill="hold" evtFilter="cancelBubble" nodeType="interactiveSeq">
                <p:stCondLst>
                  <p:cond evt="onClick" delay="0">
                    <p:tgtEl>
                      <p:spTgt spid="2132"/>
                    </p:tgtEl>
                  </p:cond>
                </p:stCondLst>
                <p:endSync evt="end" delay="0">
                  <p:rtn val="all"/>
                </p:endSync>
                <p:childTnLst>
                  <p:par>
                    <p:cTn id="75" fill="hold" nodeType="clickPar">
                      <p:stCondLst>
                        <p:cond delay="0"/>
                      </p:stCondLst>
                      <p:childTnLst>
                        <p:par>
                          <p:cTn id="76" fill="hold" nodeType="withGroup">
                            <p:stCondLst>
                              <p:cond delay="0"/>
                            </p:stCondLst>
                            <p:childTnLst>
                              <p:par>
                                <p:cTn id="77" presetID="9" presetClass="exit" presetSubtype="0" fill="hold" nodeType="clickEffect">
                                  <p:stCondLst>
                                    <p:cond delay="0"/>
                                  </p:stCondLst>
                                  <p:childTnLst>
                                    <p:animEffect transition="out" filter="dissolve">
                                      <p:cBhvr>
                                        <p:cTn id="78" dur="500"/>
                                        <p:tgtEl>
                                          <p:spTgt spid="2132"/>
                                        </p:tgtEl>
                                      </p:cBhvr>
                                    </p:animEffect>
                                    <p:set>
                                      <p:cBhvr>
                                        <p:cTn id="79" dur="1" fill="hold">
                                          <p:stCondLst>
                                            <p:cond delay="499"/>
                                          </p:stCondLst>
                                        </p:cTn>
                                        <p:tgtEl>
                                          <p:spTgt spid="2132"/>
                                        </p:tgtEl>
                                        <p:attrNameLst>
                                          <p:attrName>style.visibility</p:attrName>
                                        </p:attrNameLst>
                                      </p:cBhvr>
                                      <p:to>
                                        <p:strVal val="hidden"/>
                                      </p:to>
                                    </p:set>
                                  </p:childTnLst>
                                </p:cTn>
                              </p:par>
                            </p:childTnLst>
                          </p:cTn>
                        </p:par>
                      </p:childTnLst>
                    </p:cTn>
                  </p:par>
                </p:childTnLst>
              </p:cTn>
              <p:nextCondLst>
                <p:cond evt="onClick" delay="0">
                  <p:tgtEl>
                    <p:spTgt spid="2132"/>
                  </p:tgtEl>
                </p:cond>
              </p:nextCondLst>
            </p:seq>
            <p:seq concurrent="1" nextAc="seek">
              <p:cTn id="80" restart="whenNotActive" fill="hold" evtFilter="cancelBubble" nodeType="interactiveSeq">
                <p:stCondLst>
                  <p:cond evt="onClick" delay="0">
                    <p:tgtEl>
                      <p:spTgt spid="2134"/>
                    </p:tgtEl>
                  </p:cond>
                </p:stCondLst>
                <p:endSync evt="end" delay="0">
                  <p:rtn val="all"/>
                </p:endSync>
                <p:childTnLst>
                  <p:par>
                    <p:cTn id="81" fill="hold" nodeType="clickPar">
                      <p:stCondLst>
                        <p:cond delay="0"/>
                      </p:stCondLst>
                      <p:childTnLst>
                        <p:par>
                          <p:cTn id="82" fill="hold" nodeType="withGroup">
                            <p:stCondLst>
                              <p:cond delay="0"/>
                            </p:stCondLst>
                            <p:childTnLst>
                              <p:par>
                                <p:cTn id="83" presetID="9" presetClass="exit" presetSubtype="0" fill="hold" nodeType="clickEffect">
                                  <p:stCondLst>
                                    <p:cond delay="0"/>
                                  </p:stCondLst>
                                  <p:childTnLst>
                                    <p:animEffect transition="out" filter="dissolve">
                                      <p:cBhvr>
                                        <p:cTn id="84" dur="500"/>
                                        <p:tgtEl>
                                          <p:spTgt spid="2134"/>
                                        </p:tgtEl>
                                      </p:cBhvr>
                                    </p:animEffect>
                                    <p:set>
                                      <p:cBhvr>
                                        <p:cTn id="85" dur="1" fill="hold">
                                          <p:stCondLst>
                                            <p:cond delay="499"/>
                                          </p:stCondLst>
                                        </p:cTn>
                                        <p:tgtEl>
                                          <p:spTgt spid="2134"/>
                                        </p:tgtEl>
                                        <p:attrNameLst>
                                          <p:attrName>style.visibility</p:attrName>
                                        </p:attrNameLst>
                                      </p:cBhvr>
                                      <p:to>
                                        <p:strVal val="hidden"/>
                                      </p:to>
                                    </p:set>
                                  </p:childTnLst>
                                </p:cTn>
                              </p:par>
                            </p:childTnLst>
                          </p:cTn>
                        </p:par>
                      </p:childTnLst>
                    </p:cTn>
                  </p:par>
                </p:childTnLst>
              </p:cTn>
              <p:nextCondLst>
                <p:cond evt="onClick" delay="0">
                  <p:tgtEl>
                    <p:spTgt spid="2134"/>
                  </p:tgtEl>
                </p:cond>
              </p:nextCondLst>
            </p:seq>
            <p:seq concurrent="1" nextAc="seek">
              <p:cTn id="86" restart="whenNotActive" fill="hold" evtFilter="cancelBubble" nodeType="interactiveSeq">
                <p:stCondLst>
                  <p:cond evt="onClick" delay="0">
                    <p:tgtEl>
                      <p:spTgt spid="2135"/>
                    </p:tgtEl>
                  </p:cond>
                </p:stCondLst>
                <p:endSync evt="end" delay="0">
                  <p:rtn val="all"/>
                </p:endSync>
                <p:childTnLst>
                  <p:par>
                    <p:cTn id="87" fill="hold" nodeType="clickPar">
                      <p:stCondLst>
                        <p:cond delay="0"/>
                      </p:stCondLst>
                      <p:childTnLst>
                        <p:par>
                          <p:cTn id="88" fill="hold" nodeType="withGroup">
                            <p:stCondLst>
                              <p:cond delay="0"/>
                            </p:stCondLst>
                            <p:childTnLst>
                              <p:par>
                                <p:cTn id="89" presetID="9" presetClass="exit" presetSubtype="0" fill="hold" nodeType="clickEffect">
                                  <p:stCondLst>
                                    <p:cond delay="0"/>
                                  </p:stCondLst>
                                  <p:childTnLst>
                                    <p:animEffect transition="out" filter="dissolve">
                                      <p:cBhvr>
                                        <p:cTn id="90" dur="500"/>
                                        <p:tgtEl>
                                          <p:spTgt spid="2135"/>
                                        </p:tgtEl>
                                      </p:cBhvr>
                                    </p:animEffect>
                                    <p:set>
                                      <p:cBhvr>
                                        <p:cTn id="91" dur="1" fill="hold">
                                          <p:stCondLst>
                                            <p:cond delay="499"/>
                                          </p:stCondLst>
                                        </p:cTn>
                                        <p:tgtEl>
                                          <p:spTgt spid="2135"/>
                                        </p:tgtEl>
                                        <p:attrNameLst>
                                          <p:attrName>style.visibility</p:attrName>
                                        </p:attrNameLst>
                                      </p:cBhvr>
                                      <p:to>
                                        <p:strVal val="hidden"/>
                                      </p:to>
                                    </p:set>
                                  </p:childTnLst>
                                </p:cTn>
                              </p:par>
                            </p:childTnLst>
                          </p:cTn>
                        </p:par>
                      </p:childTnLst>
                    </p:cTn>
                  </p:par>
                </p:childTnLst>
              </p:cTn>
              <p:nextCondLst>
                <p:cond evt="onClick" delay="0">
                  <p:tgtEl>
                    <p:spTgt spid="2135"/>
                  </p:tgtEl>
                </p:cond>
              </p:nextCondLst>
            </p:seq>
            <p:seq concurrent="1" nextAc="seek">
              <p:cTn id="92" restart="whenNotActive" fill="hold" evtFilter="cancelBubble" nodeType="interactiveSeq">
                <p:stCondLst>
                  <p:cond evt="onClick" delay="0">
                    <p:tgtEl>
                      <p:spTgt spid="2136"/>
                    </p:tgtEl>
                  </p:cond>
                </p:stCondLst>
                <p:endSync evt="end" delay="0">
                  <p:rtn val="all"/>
                </p:endSync>
                <p:childTnLst>
                  <p:par>
                    <p:cTn id="93" fill="hold" nodeType="clickPar">
                      <p:stCondLst>
                        <p:cond delay="0"/>
                      </p:stCondLst>
                      <p:childTnLst>
                        <p:par>
                          <p:cTn id="94" fill="hold" nodeType="withGroup">
                            <p:stCondLst>
                              <p:cond delay="0"/>
                            </p:stCondLst>
                            <p:childTnLst>
                              <p:par>
                                <p:cTn id="95" presetID="9" presetClass="exit" presetSubtype="0" fill="hold" nodeType="clickEffect">
                                  <p:stCondLst>
                                    <p:cond delay="0"/>
                                  </p:stCondLst>
                                  <p:childTnLst>
                                    <p:animEffect transition="out" filter="dissolve">
                                      <p:cBhvr>
                                        <p:cTn id="96" dur="500"/>
                                        <p:tgtEl>
                                          <p:spTgt spid="2136"/>
                                        </p:tgtEl>
                                      </p:cBhvr>
                                    </p:animEffect>
                                    <p:set>
                                      <p:cBhvr>
                                        <p:cTn id="97" dur="1" fill="hold">
                                          <p:stCondLst>
                                            <p:cond delay="499"/>
                                          </p:stCondLst>
                                        </p:cTn>
                                        <p:tgtEl>
                                          <p:spTgt spid="2136"/>
                                        </p:tgtEl>
                                        <p:attrNameLst>
                                          <p:attrName>style.visibility</p:attrName>
                                        </p:attrNameLst>
                                      </p:cBhvr>
                                      <p:to>
                                        <p:strVal val="hidden"/>
                                      </p:to>
                                    </p:set>
                                  </p:childTnLst>
                                </p:cTn>
                              </p:par>
                            </p:childTnLst>
                          </p:cTn>
                        </p:par>
                      </p:childTnLst>
                    </p:cTn>
                  </p:par>
                </p:childTnLst>
              </p:cTn>
              <p:nextCondLst>
                <p:cond evt="onClick" delay="0">
                  <p:tgtEl>
                    <p:spTgt spid="2136"/>
                  </p:tgtEl>
                </p:cond>
              </p:nextCondLst>
            </p:seq>
            <p:seq concurrent="1" nextAc="seek">
              <p:cTn id="98" restart="whenNotActive" fill="hold" evtFilter="cancelBubble" nodeType="interactiveSeq">
                <p:stCondLst>
                  <p:cond evt="onClick" delay="0">
                    <p:tgtEl>
                      <p:spTgt spid="2133"/>
                    </p:tgtEl>
                  </p:cond>
                </p:stCondLst>
                <p:endSync evt="end" delay="0">
                  <p:rtn val="all"/>
                </p:endSync>
                <p:childTnLst>
                  <p:par>
                    <p:cTn id="99" fill="hold" nodeType="clickPar">
                      <p:stCondLst>
                        <p:cond delay="0"/>
                      </p:stCondLst>
                      <p:childTnLst>
                        <p:par>
                          <p:cTn id="100" fill="hold" nodeType="withGroup">
                            <p:stCondLst>
                              <p:cond delay="0"/>
                            </p:stCondLst>
                            <p:childTnLst>
                              <p:par>
                                <p:cTn id="101" presetID="9" presetClass="exit" presetSubtype="0" fill="hold" nodeType="clickEffect">
                                  <p:stCondLst>
                                    <p:cond delay="0"/>
                                  </p:stCondLst>
                                  <p:childTnLst>
                                    <p:animEffect transition="out" filter="dissolve">
                                      <p:cBhvr>
                                        <p:cTn id="102" dur="500"/>
                                        <p:tgtEl>
                                          <p:spTgt spid="2133"/>
                                        </p:tgtEl>
                                      </p:cBhvr>
                                    </p:animEffect>
                                    <p:set>
                                      <p:cBhvr>
                                        <p:cTn id="103" dur="1" fill="hold">
                                          <p:stCondLst>
                                            <p:cond delay="499"/>
                                          </p:stCondLst>
                                        </p:cTn>
                                        <p:tgtEl>
                                          <p:spTgt spid="2133"/>
                                        </p:tgtEl>
                                        <p:attrNameLst>
                                          <p:attrName>style.visibility</p:attrName>
                                        </p:attrNameLst>
                                      </p:cBhvr>
                                      <p:to>
                                        <p:strVal val="hidden"/>
                                      </p:to>
                                    </p:set>
                                  </p:childTnLst>
                                </p:cTn>
                              </p:par>
                            </p:childTnLst>
                          </p:cTn>
                        </p:par>
                      </p:childTnLst>
                    </p:cTn>
                  </p:par>
                </p:childTnLst>
              </p:cTn>
              <p:nextCondLst>
                <p:cond evt="onClick" delay="0">
                  <p:tgtEl>
                    <p:spTgt spid="2133"/>
                  </p:tgtEl>
                </p:cond>
              </p:nextCondLst>
            </p:seq>
            <p:seq concurrent="1" nextAc="seek">
              <p:cTn id="104" restart="whenNotActive" fill="hold" evtFilter="cancelBubble" nodeType="interactiveSeq">
                <p:stCondLst>
                  <p:cond evt="onClick" delay="0">
                    <p:tgtEl>
                      <p:spTgt spid="2137"/>
                    </p:tgtEl>
                  </p:cond>
                </p:stCondLst>
                <p:endSync evt="end" delay="0">
                  <p:rtn val="all"/>
                </p:endSync>
                <p:childTnLst>
                  <p:par>
                    <p:cTn id="105" fill="hold" nodeType="clickPar">
                      <p:stCondLst>
                        <p:cond delay="0"/>
                      </p:stCondLst>
                      <p:childTnLst>
                        <p:par>
                          <p:cTn id="106" fill="hold" nodeType="withGroup">
                            <p:stCondLst>
                              <p:cond delay="0"/>
                            </p:stCondLst>
                            <p:childTnLst>
                              <p:par>
                                <p:cTn id="107" presetID="9" presetClass="exit" presetSubtype="0" fill="hold" nodeType="clickEffect">
                                  <p:stCondLst>
                                    <p:cond delay="0"/>
                                  </p:stCondLst>
                                  <p:childTnLst>
                                    <p:animEffect transition="out" filter="dissolve">
                                      <p:cBhvr>
                                        <p:cTn id="108" dur="500"/>
                                        <p:tgtEl>
                                          <p:spTgt spid="2137"/>
                                        </p:tgtEl>
                                      </p:cBhvr>
                                    </p:animEffect>
                                    <p:set>
                                      <p:cBhvr>
                                        <p:cTn id="109" dur="1" fill="hold">
                                          <p:stCondLst>
                                            <p:cond delay="499"/>
                                          </p:stCondLst>
                                        </p:cTn>
                                        <p:tgtEl>
                                          <p:spTgt spid="2137"/>
                                        </p:tgtEl>
                                        <p:attrNameLst>
                                          <p:attrName>style.visibility</p:attrName>
                                        </p:attrNameLst>
                                      </p:cBhvr>
                                      <p:to>
                                        <p:strVal val="hidden"/>
                                      </p:to>
                                    </p:set>
                                  </p:childTnLst>
                                </p:cTn>
                              </p:par>
                            </p:childTnLst>
                          </p:cTn>
                        </p:par>
                      </p:childTnLst>
                    </p:cTn>
                  </p:par>
                </p:childTnLst>
              </p:cTn>
              <p:nextCondLst>
                <p:cond evt="onClick" delay="0">
                  <p:tgtEl>
                    <p:spTgt spid="2137"/>
                  </p:tgtEl>
                </p:cond>
              </p:nextCondLst>
            </p:seq>
            <p:seq concurrent="1" nextAc="seek">
              <p:cTn id="110" restart="whenNotActive" fill="hold" evtFilter="cancelBubble" nodeType="interactiveSeq">
                <p:stCondLst>
                  <p:cond evt="onClick" delay="0">
                    <p:tgtEl>
                      <p:spTgt spid="2138"/>
                    </p:tgtEl>
                  </p:cond>
                </p:stCondLst>
                <p:endSync evt="end" delay="0">
                  <p:rtn val="all"/>
                </p:endSync>
                <p:childTnLst>
                  <p:par>
                    <p:cTn id="111" fill="hold" nodeType="clickPar">
                      <p:stCondLst>
                        <p:cond delay="0"/>
                      </p:stCondLst>
                      <p:childTnLst>
                        <p:par>
                          <p:cTn id="112" fill="hold" nodeType="withGroup">
                            <p:stCondLst>
                              <p:cond delay="0"/>
                            </p:stCondLst>
                            <p:childTnLst>
                              <p:par>
                                <p:cTn id="113" presetID="9" presetClass="exit" presetSubtype="0" fill="hold" nodeType="clickEffect">
                                  <p:stCondLst>
                                    <p:cond delay="0"/>
                                  </p:stCondLst>
                                  <p:childTnLst>
                                    <p:animEffect transition="out" filter="dissolve">
                                      <p:cBhvr>
                                        <p:cTn id="114" dur="500"/>
                                        <p:tgtEl>
                                          <p:spTgt spid="2138"/>
                                        </p:tgtEl>
                                      </p:cBhvr>
                                    </p:animEffect>
                                    <p:set>
                                      <p:cBhvr>
                                        <p:cTn id="115" dur="1" fill="hold">
                                          <p:stCondLst>
                                            <p:cond delay="499"/>
                                          </p:stCondLst>
                                        </p:cTn>
                                        <p:tgtEl>
                                          <p:spTgt spid="2138"/>
                                        </p:tgtEl>
                                        <p:attrNameLst>
                                          <p:attrName>style.visibility</p:attrName>
                                        </p:attrNameLst>
                                      </p:cBhvr>
                                      <p:to>
                                        <p:strVal val="hidden"/>
                                      </p:to>
                                    </p:set>
                                  </p:childTnLst>
                                </p:cTn>
                              </p:par>
                            </p:childTnLst>
                          </p:cTn>
                        </p:par>
                      </p:childTnLst>
                    </p:cTn>
                  </p:par>
                </p:childTnLst>
              </p:cTn>
              <p:nextCondLst>
                <p:cond evt="onClick" delay="0">
                  <p:tgtEl>
                    <p:spTgt spid="2138"/>
                  </p:tgtEl>
                </p:cond>
              </p:nextCondLst>
            </p:seq>
            <p:seq concurrent="1" nextAc="seek">
              <p:cTn id="116" restart="whenNotActive" fill="hold" evtFilter="cancelBubble" nodeType="interactiveSeq">
                <p:stCondLst>
                  <p:cond evt="onClick" delay="0">
                    <p:tgtEl>
                      <p:spTgt spid="2125"/>
                    </p:tgtEl>
                  </p:cond>
                </p:stCondLst>
                <p:endSync evt="end" delay="0">
                  <p:rtn val="all"/>
                </p:endSync>
                <p:childTnLst>
                  <p:par>
                    <p:cTn id="117" fill="hold" nodeType="clickPar">
                      <p:stCondLst>
                        <p:cond delay="0"/>
                      </p:stCondLst>
                      <p:childTnLst>
                        <p:par>
                          <p:cTn id="118" fill="hold" nodeType="withGroup">
                            <p:stCondLst>
                              <p:cond delay="0"/>
                            </p:stCondLst>
                            <p:childTnLst>
                              <p:par>
                                <p:cTn id="119" presetID="9" presetClass="exit" presetSubtype="0" fill="hold" nodeType="clickEffect">
                                  <p:stCondLst>
                                    <p:cond delay="0"/>
                                  </p:stCondLst>
                                  <p:childTnLst>
                                    <p:animEffect transition="out" filter="dissolve">
                                      <p:cBhvr>
                                        <p:cTn id="120" dur="500"/>
                                        <p:tgtEl>
                                          <p:spTgt spid="2125"/>
                                        </p:tgtEl>
                                      </p:cBhvr>
                                    </p:animEffect>
                                    <p:set>
                                      <p:cBhvr>
                                        <p:cTn id="121" dur="1" fill="hold">
                                          <p:stCondLst>
                                            <p:cond delay="499"/>
                                          </p:stCondLst>
                                        </p:cTn>
                                        <p:tgtEl>
                                          <p:spTgt spid="2125"/>
                                        </p:tgtEl>
                                        <p:attrNameLst>
                                          <p:attrName>style.visibility</p:attrName>
                                        </p:attrNameLst>
                                      </p:cBhvr>
                                      <p:to>
                                        <p:strVal val="hidden"/>
                                      </p:to>
                                    </p:set>
                                  </p:childTnLst>
                                </p:cTn>
                              </p:par>
                            </p:childTnLst>
                          </p:cTn>
                        </p:par>
                      </p:childTnLst>
                    </p:cTn>
                  </p:par>
                </p:childTnLst>
              </p:cTn>
              <p:nextCondLst>
                <p:cond evt="onClick" delay="0">
                  <p:tgtEl>
                    <p:spTgt spid="2125"/>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pic>
        <p:nvPicPr>
          <p:cNvPr id="12295" name="Picture 7" descr="box_chocs_empty_lar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313" y="549275"/>
            <a:ext cx="7620000" cy="5715000"/>
          </a:xfrm>
          <a:prstGeom prst="rect">
            <a:avLst/>
          </a:prstGeom>
          <a:noFill/>
          <a:extLst>
            <a:ext uri="{909E8E84-426E-40DD-AFC4-6F175D3DCCD1}">
              <a14:hiddenFill xmlns:a14="http://schemas.microsoft.com/office/drawing/2010/main">
                <a:solidFill>
                  <a:srgbClr val="FFFFFF"/>
                </a:solidFill>
              </a14:hiddenFill>
            </a:ext>
          </a:extLst>
        </p:spPr>
      </p:pic>
      <p:pic>
        <p:nvPicPr>
          <p:cNvPr id="12296" name="Picture 8" descr="box_choc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8313" y="549275"/>
            <a:ext cx="7620000" cy="5715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2000"/>
                                        <p:tgtEl>
                                          <p:spTgt spid="12296"/>
                                        </p:tgtEl>
                                      </p:cBhvr>
                                    </p:animEffect>
                                    <p:set>
                                      <p:cBhvr>
                                        <p:cTn id="7" dur="1" fill="hold">
                                          <p:stCondLst>
                                            <p:cond delay="1999"/>
                                          </p:stCondLst>
                                        </p:cTn>
                                        <p:tgtEl>
                                          <p:spTgt spid="1229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pic>
        <p:nvPicPr>
          <p:cNvPr id="13316" name="Picture 4" descr="red_ballo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246653">
            <a:off x="2976232" y="733466"/>
            <a:ext cx="3407582" cy="567930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xit" presetSubtype="3" fill="hold" nodeType="clickEffect">
                                  <p:stCondLst>
                                    <p:cond delay="0"/>
                                  </p:stCondLst>
                                  <p:childTnLst>
                                    <p:anim calcmode="lin" valueType="num">
                                      <p:cBhvr additive="base">
                                        <p:cTn id="6" dur="5000"/>
                                        <p:tgtEl>
                                          <p:spTgt spid="13316"/>
                                        </p:tgtEl>
                                        <p:attrNameLst>
                                          <p:attrName>ppt_x</p:attrName>
                                        </p:attrNameLst>
                                      </p:cBhvr>
                                      <p:tavLst>
                                        <p:tav tm="0">
                                          <p:val>
                                            <p:strVal val="ppt_x"/>
                                          </p:val>
                                        </p:tav>
                                        <p:tav tm="100000">
                                          <p:val>
                                            <p:strVal val="1+ppt_w/2"/>
                                          </p:val>
                                        </p:tav>
                                      </p:tavLst>
                                    </p:anim>
                                    <p:anim calcmode="lin" valueType="num">
                                      <p:cBhvr additive="base">
                                        <p:cTn id="7" dur="5000"/>
                                        <p:tgtEl>
                                          <p:spTgt spid="13316"/>
                                        </p:tgtEl>
                                        <p:attrNameLst>
                                          <p:attrName>ppt_y</p:attrName>
                                        </p:attrNameLst>
                                      </p:cBhvr>
                                      <p:tavLst>
                                        <p:tav tm="0">
                                          <p:val>
                                            <p:strVal val="ppt_y"/>
                                          </p:val>
                                        </p:tav>
                                        <p:tav tm="100000">
                                          <p:val>
                                            <p:strVal val="0-ppt_h/2"/>
                                          </p:val>
                                        </p:tav>
                                      </p:tavLst>
                                    </p:anim>
                                    <p:set>
                                      <p:cBhvr>
                                        <p:cTn id="8" dur="1" fill="hold">
                                          <p:stCondLst>
                                            <p:cond delay="4999"/>
                                          </p:stCondLst>
                                        </p:cTn>
                                        <p:tgtEl>
                                          <p:spTgt spid="133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pic>
        <p:nvPicPr>
          <p:cNvPr id="14339" name="Picture 3" descr="teddy_lov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640" y="188640"/>
            <a:ext cx="5976664" cy="5976664"/>
          </a:xfrm>
          <a:prstGeom prst="rect">
            <a:avLst/>
          </a:prstGeom>
          <a:noFill/>
          <a:effectLst>
            <a:outerShdw dist="50800" algn="ctr" rotWithShape="0">
              <a:schemeClr val="tx1"/>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xit" presetSubtype="0" fill="hold" nodeType="clickEffect">
                                  <p:stCondLst>
                                    <p:cond delay="0"/>
                                  </p:stCondLst>
                                  <p:childTnLst>
                                    <p:anim calcmode="lin" valueType="num">
                                      <p:cBhvr>
                                        <p:cTn id="6" dur="1000"/>
                                        <p:tgtEl>
                                          <p:spTgt spid="14339"/>
                                        </p:tgtEl>
                                        <p:attrNameLst>
                                          <p:attrName>ppt_x</p:attrName>
                                        </p:attrNameLst>
                                      </p:cBhvr>
                                      <p:tavLst>
                                        <p:tav tm="0">
                                          <p:val>
                                            <p:strVal val="ppt_x"/>
                                          </p:val>
                                        </p:tav>
                                        <p:tav tm="100000">
                                          <p:val>
                                            <p:strVal val="ppt_x-.2"/>
                                          </p:val>
                                        </p:tav>
                                      </p:tavLst>
                                    </p:anim>
                                    <p:anim calcmode="lin" valueType="num">
                                      <p:cBhvr>
                                        <p:cTn id="7" dur="1000"/>
                                        <p:tgtEl>
                                          <p:spTgt spid="14339"/>
                                        </p:tgtEl>
                                        <p:attrNameLst>
                                          <p:attrName>ppt_y</p:attrName>
                                        </p:attrNameLst>
                                      </p:cBhvr>
                                      <p:tavLst>
                                        <p:tav tm="0">
                                          <p:val>
                                            <p:strVal val="ppt_y"/>
                                          </p:val>
                                        </p:tav>
                                        <p:tav tm="100000">
                                          <p:val>
                                            <p:strVal val="ppt_y"/>
                                          </p:val>
                                        </p:tav>
                                      </p:tavLst>
                                    </p:anim>
                                    <p:animEffect transition="out" filter="fade">
                                      <p:cBhvr>
                                        <p:cTn id="8" dur="1000"/>
                                        <p:tgtEl>
                                          <p:spTgt spid="14339"/>
                                        </p:tgtEl>
                                      </p:cBhvr>
                                    </p:animEffect>
                                    <p:set>
                                      <p:cBhvr>
                                        <p:cTn id="9" dur="1" fill="hold">
                                          <p:stCondLst>
                                            <p:cond delay="999"/>
                                          </p:stCondLst>
                                        </p:cTn>
                                        <p:tgtEl>
                                          <p:spTgt spid="1433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44" name="Text Box 4"/>
          <p:cNvSpPr txBox="1">
            <a:spLocks noChangeArrowheads="1"/>
          </p:cNvSpPr>
          <p:nvPr/>
        </p:nvSpPr>
        <p:spPr bwMode="auto">
          <a:xfrm>
            <a:off x="250825" y="3429000"/>
            <a:ext cx="8642350"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US" sz="3600" b="1">
                <a:solidFill>
                  <a:schemeClr val="bg1"/>
                </a:solidFill>
              </a:rPr>
              <a:t>Greater love has no one than this, </a:t>
            </a:r>
          </a:p>
          <a:p>
            <a:r>
              <a:rPr lang="en-GB" altLang="en-US" sz="3600" b="1">
                <a:solidFill>
                  <a:schemeClr val="bg1"/>
                </a:solidFill>
              </a:rPr>
              <a:t>that he lay down his life for his friends.</a:t>
            </a:r>
          </a:p>
          <a:p>
            <a:r>
              <a:rPr lang="en-GB" altLang="en-US" sz="2400" b="1" i="1">
                <a:solidFill>
                  <a:schemeClr val="bg1"/>
                </a:solidFill>
              </a:rPr>
              <a:t>(John 15:13)</a:t>
            </a:r>
          </a:p>
        </p:txBody>
      </p:sp>
      <p:pic>
        <p:nvPicPr>
          <p:cNvPr id="10245" name="Picture 5" descr="1087500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81075"/>
            <a:ext cx="9286875" cy="16668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0245"/>
                                        </p:tgtEl>
                                        <p:attrNameLst>
                                          <p:attrName>style.visibility</p:attrName>
                                        </p:attrNameLst>
                                      </p:cBhvr>
                                      <p:to>
                                        <p:strVal val="visible"/>
                                      </p:to>
                                    </p:set>
                                    <p:animEffect transition="in" filter="fade">
                                      <p:cBhvr>
                                        <p:cTn id="7" dur="2000"/>
                                        <p:tgtEl>
                                          <p:spTgt spid="102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1269" name="Text Box 5"/>
          <p:cNvSpPr txBox="1">
            <a:spLocks noChangeArrowheads="1"/>
          </p:cNvSpPr>
          <p:nvPr/>
        </p:nvSpPr>
        <p:spPr bwMode="auto">
          <a:xfrm>
            <a:off x="250825" y="520700"/>
            <a:ext cx="4487863" cy="435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US" sz="3200" b="1">
                <a:solidFill>
                  <a:schemeClr val="bg1"/>
                </a:solidFill>
              </a:rPr>
              <a:t>For God so </a:t>
            </a:r>
            <a:r>
              <a:rPr lang="en-GB" altLang="en-US" sz="3200" b="1">
                <a:solidFill>
                  <a:srgbClr val="CA1829"/>
                </a:solidFill>
              </a:rPr>
              <a:t>LOVED</a:t>
            </a:r>
            <a:endParaRPr lang="en-GB" altLang="en-US" sz="3200" b="1">
              <a:solidFill>
                <a:schemeClr val="bg1"/>
              </a:solidFill>
            </a:endParaRPr>
          </a:p>
          <a:p>
            <a:r>
              <a:rPr lang="en-GB" altLang="en-US" sz="3200" b="1">
                <a:solidFill>
                  <a:schemeClr val="bg1"/>
                </a:solidFill>
              </a:rPr>
              <a:t>the world </a:t>
            </a:r>
          </a:p>
          <a:p>
            <a:r>
              <a:rPr lang="en-GB" altLang="en-US" sz="3200" b="1">
                <a:solidFill>
                  <a:schemeClr val="bg1"/>
                </a:solidFill>
              </a:rPr>
              <a:t>that he gave </a:t>
            </a:r>
          </a:p>
          <a:p>
            <a:r>
              <a:rPr lang="en-GB" altLang="en-US" sz="3200" b="1">
                <a:solidFill>
                  <a:schemeClr val="bg1"/>
                </a:solidFill>
              </a:rPr>
              <a:t>his one and only Son, </a:t>
            </a:r>
          </a:p>
          <a:p>
            <a:r>
              <a:rPr lang="en-GB" altLang="en-US" sz="3200" b="1">
                <a:solidFill>
                  <a:schemeClr val="bg1"/>
                </a:solidFill>
              </a:rPr>
              <a:t>that whoever </a:t>
            </a:r>
          </a:p>
          <a:p>
            <a:r>
              <a:rPr lang="en-GB" altLang="en-US" sz="3200" b="1">
                <a:solidFill>
                  <a:schemeClr val="bg1"/>
                </a:solidFill>
              </a:rPr>
              <a:t>believes in him </a:t>
            </a:r>
          </a:p>
          <a:p>
            <a:r>
              <a:rPr lang="en-GB" altLang="en-US" sz="3200" b="1">
                <a:solidFill>
                  <a:schemeClr val="bg1"/>
                </a:solidFill>
              </a:rPr>
              <a:t>shall not perish </a:t>
            </a:r>
          </a:p>
          <a:p>
            <a:r>
              <a:rPr lang="en-GB" altLang="en-US" sz="3200" b="1">
                <a:solidFill>
                  <a:schemeClr val="bg1"/>
                </a:solidFill>
              </a:rPr>
              <a:t>but have eternal life.</a:t>
            </a:r>
          </a:p>
          <a:p>
            <a:r>
              <a:rPr lang="en-GB" altLang="en-US" sz="2400">
                <a:solidFill>
                  <a:schemeClr val="bg1"/>
                </a:solidFill>
              </a:rPr>
              <a:t>(John 3:16)</a:t>
            </a:r>
          </a:p>
        </p:txBody>
      </p:sp>
      <p:pic>
        <p:nvPicPr>
          <p:cNvPr id="11270" name="Picture 6" descr="FOC_0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7900" y="476250"/>
            <a:ext cx="4187825" cy="5472113"/>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Tree>
  </p:cSld>
  <p:clrMapOvr>
    <a:masterClrMapping/>
  </p:clrMapOvr>
  <p:transition spd="slow">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3EAB7"/>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GB" altLang="en-US">
                <a:solidFill>
                  <a:srgbClr val="B61625"/>
                </a:solidFill>
              </a:rPr>
              <a:t>How to Play</a:t>
            </a:r>
          </a:p>
        </p:txBody>
      </p:sp>
      <p:sp>
        <p:nvSpPr>
          <p:cNvPr id="9219" name="Rectangle 3"/>
          <p:cNvSpPr>
            <a:spLocks noGrp="1" noChangeArrowheads="1"/>
          </p:cNvSpPr>
          <p:nvPr>
            <p:ph type="body" idx="1"/>
          </p:nvPr>
        </p:nvSpPr>
        <p:spPr>
          <a:xfrm>
            <a:off x="468313" y="1412875"/>
            <a:ext cx="8229600" cy="4525963"/>
          </a:xfrm>
        </p:spPr>
        <p:txBody>
          <a:bodyPr/>
          <a:lstStyle/>
          <a:p>
            <a:r>
              <a:rPr lang="en-GB" altLang="en-US" sz="1800" dirty="0"/>
              <a:t>After attracting interest by showing the title slide, move to slide 2 (the numbers).</a:t>
            </a:r>
          </a:p>
          <a:p>
            <a:r>
              <a:rPr lang="en-GB" altLang="en-US" sz="1800" dirty="0"/>
              <a:t>Take each team in turn. If you are using this as a review game, if the team correctly answers a question, they may select a number.</a:t>
            </a:r>
          </a:p>
          <a:p>
            <a:r>
              <a:rPr lang="en-GB" altLang="en-US" sz="1800" dirty="0"/>
              <a:t>Click on the number to reveal what is below and award appropriate points. </a:t>
            </a:r>
            <a:r>
              <a:rPr lang="en-GB" altLang="en-US" sz="1800" dirty="0" err="1"/>
              <a:t>Eg</a:t>
            </a:r>
            <a:r>
              <a:rPr lang="en-GB" altLang="en-US" sz="1800" dirty="0"/>
              <a:t>. 25 for an ordinary chocolate, 50 for a heart chocolate.</a:t>
            </a:r>
          </a:p>
          <a:p>
            <a:r>
              <a:rPr lang="en-GB" altLang="en-US" sz="1800" dirty="0"/>
              <a:t>The winner is the team with most points after the allocated time is over, or your questions have all been answered.</a:t>
            </a:r>
          </a:p>
          <a:p>
            <a:r>
              <a:rPr lang="en-GB" altLang="en-US" sz="1800" dirty="0"/>
              <a:t>NOTE: There are sufficient numbers for you to have a few extra selections throughout the time the children are with you. Perhaps for good singing,  memory verse work, or settling quickly and quietly for the next activity. etc. </a:t>
            </a:r>
          </a:p>
        </p:txBody>
      </p:sp>
    </p:spTree>
  </p:cSld>
  <p:clrMapOvr>
    <a:masterClrMapping/>
  </p:clrMapOvr>
  <p:transition spd="slow">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3EAB7"/>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GB" altLang="en-US">
                <a:solidFill>
                  <a:srgbClr val="B61625"/>
                </a:solidFill>
              </a:rPr>
              <a:t>Extended Presentation</a:t>
            </a:r>
          </a:p>
        </p:txBody>
      </p:sp>
      <p:sp>
        <p:nvSpPr>
          <p:cNvPr id="17411" name="Rectangle 3"/>
          <p:cNvSpPr>
            <a:spLocks noGrp="1" noChangeArrowheads="1"/>
          </p:cNvSpPr>
          <p:nvPr>
            <p:ph type="body" idx="1"/>
          </p:nvPr>
        </p:nvSpPr>
        <p:spPr>
          <a:xfrm>
            <a:off x="468313" y="1412776"/>
            <a:ext cx="8229600" cy="5256213"/>
          </a:xfrm>
        </p:spPr>
        <p:txBody>
          <a:bodyPr/>
          <a:lstStyle/>
          <a:p>
            <a:pPr>
              <a:lnSpc>
                <a:spcPct val="80000"/>
              </a:lnSpc>
              <a:buFontTx/>
              <a:buNone/>
            </a:pPr>
            <a:r>
              <a:rPr lang="en-GB" altLang="en-US" sz="1400" b="1" dirty="0"/>
              <a:t>	</a:t>
            </a:r>
            <a:r>
              <a:rPr lang="en-GB" altLang="en-US" sz="1600" b="1" dirty="0"/>
              <a:t>Several additional slides have been added to this presentation. If you would like to briefly refer to the love of God in sending Jesus, and of Christ's sacrificial death, you may like to use them.</a:t>
            </a:r>
          </a:p>
          <a:p>
            <a:pPr>
              <a:lnSpc>
                <a:spcPct val="80000"/>
              </a:lnSpc>
            </a:pPr>
            <a:endParaRPr lang="en-GB" altLang="en-US" sz="1600" b="1" dirty="0"/>
          </a:p>
          <a:p>
            <a:pPr>
              <a:lnSpc>
                <a:spcPct val="80000"/>
              </a:lnSpc>
              <a:buFontTx/>
              <a:buNone/>
            </a:pPr>
            <a:r>
              <a:rPr lang="en-GB" altLang="en-US" sz="1400" b="1" dirty="0"/>
              <a:t>	The commentary might go something like this:</a:t>
            </a:r>
          </a:p>
          <a:p>
            <a:pPr lvl="1">
              <a:lnSpc>
                <a:spcPct val="80000"/>
              </a:lnSpc>
              <a:buFontTx/>
              <a:buNone/>
            </a:pPr>
            <a:r>
              <a:rPr lang="en-GB" altLang="en-US" sz="1600" i="1" dirty="0"/>
              <a:t>[Chocolate Box]</a:t>
            </a:r>
            <a:r>
              <a:rPr lang="en-GB" altLang="en-US" sz="1600" dirty="0"/>
              <a:t> When the Valentine's chocolates… </a:t>
            </a:r>
            <a:r>
              <a:rPr lang="en-GB" altLang="en-US" sz="1600" i="1" dirty="0"/>
              <a:t>[Click to advance]</a:t>
            </a:r>
          </a:p>
          <a:p>
            <a:pPr lvl="1">
              <a:lnSpc>
                <a:spcPct val="80000"/>
              </a:lnSpc>
              <a:buNone/>
            </a:pPr>
            <a:r>
              <a:rPr lang="en-GB" altLang="en-US" sz="1600" i="1" dirty="0"/>
              <a:t>[Empty chocolate box]</a:t>
            </a:r>
            <a:r>
              <a:rPr lang="en-GB" altLang="en-US" sz="1600" dirty="0"/>
              <a:t> …have been eaten</a:t>
            </a:r>
            <a:r>
              <a:rPr lang="en-GB" altLang="en-US" sz="1600" dirty="0" smtClean="0"/>
              <a:t>; </a:t>
            </a:r>
            <a:r>
              <a:rPr lang="en-GB" altLang="en-US" sz="1600" i="1" dirty="0"/>
              <a:t>[Click to advance</a:t>
            </a:r>
            <a:r>
              <a:rPr lang="en-GB" altLang="en-US" sz="1600" i="1" dirty="0" smtClean="0"/>
              <a:t>]</a:t>
            </a:r>
            <a:endParaRPr lang="en-GB" altLang="en-US" sz="1600" dirty="0"/>
          </a:p>
          <a:p>
            <a:pPr lvl="1">
              <a:lnSpc>
                <a:spcPct val="80000"/>
              </a:lnSpc>
              <a:buFontTx/>
              <a:buNone/>
            </a:pPr>
            <a:r>
              <a:rPr lang="en-GB" altLang="en-US" sz="1600" dirty="0"/>
              <a:t>[</a:t>
            </a:r>
            <a:r>
              <a:rPr lang="en-GB" altLang="en-US" sz="1600" i="1" dirty="0"/>
              <a:t>Balloon]</a:t>
            </a:r>
            <a:r>
              <a:rPr lang="en-GB" altLang="en-US" sz="1600" dirty="0"/>
              <a:t> When the fun balloons… </a:t>
            </a:r>
            <a:r>
              <a:rPr lang="en-GB" altLang="en-US" sz="1600" i="1" dirty="0"/>
              <a:t>[Click to advance</a:t>
            </a:r>
            <a:r>
              <a:rPr lang="en-GB" altLang="en-US" sz="1600" dirty="0"/>
              <a:t>]</a:t>
            </a:r>
          </a:p>
          <a:p>
            <a:pPr lvl="1">
              <a:lnSpc>
                <a:spcPct val="80000"/>
              </a:lnSpc>
              <a:buNone/>
            </a:pPr>
            <a:r>
              <a:rPr lang="en-GB" altLang="en-US" sz="1600" i="1" dirty="0"/>
              <a:t>[Balloon floats away]</a:t>
            </a:r>
            <a:r>
              <a:rPr lang="en-GB" altLang="en-US" sz="1600" dirty="0"/>
              <a:t> …have floated away or burst</a:t>
            </a:r>
            <a:r>
              <a:rPr lang="en-GB" altLang="en-US" sz="1600" dirty="0" smtClean="0"/>
              <a:t>; </a:t>
            </a:r>
            <a:r>
              <a:rPr lang="en-GB" altLang="en-US" sz="1600" i="1" dirty="0"/>
              <a:t>[Click to advance</a:t>
            </a:r>
            <a:r>
              <a:rPr lang="en-GB" altLang="en-US" sz="1600" i="1" dirty="0" smtClean="0"/>
              <a:t>]</a:t>
            </a:r>
            <a:endParaRPr lang="en-GB" altLang="en-US" sz="1600" dirty="0"/>
          </a:p>
          <a:p>
            <a:pPr lvl="1">
              <a:lnSpc>
                <a:spcPct val="80000"/>
              </a:lnSpc>
              <a:buFontTx/>
              <a:buNone/>
            </a:pPr>
            <a:r>
              <a:rPr lang="en-GB" altLang="en-US" sz="1600" i="1" dirty="0"/>
              <a:t>[Teddy]</a:t>
            </a:r>
            <a:r>
              <a:rPr lang="en-GB" altLang="en-US" sz="1600" dirty="0"/>
              <a:t> When the soft toys… </a:t>
            </a:r>
            <a:r>
              <a:rPr lang="en-GB" altLang="en-US" sz="1600" i="1" dirty="0"/>
              <a:t>[Click to advance]</a:t>
            </a:r>
          </a:p>
          <a:p>
            <a:pPr lvl="1">
              <a:lnSpc>
                <a:spcPct val="80000"/>
              </a:lnSpc>
              <a:buFontTx/>
              <a:buNone/>
            </a:pPr>
            <a:r>
              <a:rPr lang="en-GB" altLang="en-US" sz="1600" i="1" dirty="0"/>
              <a:t>[Teddy leaves]…</a:t>
            </a:r>
            <a:r>
              <a:rPr lang="en-GB" altLang="en-US" sz="1600" dirty="0"/>
              <a:t>have been forgotten or lost…</a:t>
            </a:r>
          </a:p>
          <a:p>
            <a:pPr lvl="1">
              <a:lnSpc>
                <a:spcPct val="80000"/>
              </a:lnSpc>
              <a:buFontTx/>
              <a:buNone/>
            </a:pPr>
            <a:r>
              <a:rPr lang="en-GB" altLang="en-US" sz="1600" dirty="0"/>
              <a:t>…there will still be a love that will never fade away or spoil. [Click to advance]</a:t>
            </a:r>
          </a:p>
          <a:p>
            <a:pPr lvl="1">
              <a:lnSpc>
                <a:spcPct val="80000"/>
              </a:lnSpc>
              <a:buFontTx/>
              <a:buNone/>
            </a:pPr>
            <a:r>
              <a:rPr lang="en-GB" altLang="en-US" sz="1600" dirty="0"/>
              <a:t>The Bible says "</a:t>
            </a:r>
            <a:r>
              <a:rPr lang="en-GB" altLang="en-US" sz="1600" b="1" dirty="0"/>
              <a:t>Greater love has no one than this, that he lay down his life for his friends."</a:t>
            </a:r>
            <a:endParaRPr lang="en-GB" altLang="en-US" sz="1600" dirty="0"/>
          </a:p>
          <a:p>
            <a:pPr lvl="1">
              <a:lnSpc>
                <a:spcPct val="80000"/>
              </a:lnSpc>
              <a:buFontTx/>
              <a:buNone/>
            </a:pPr>
            <a:r>
              <a:rPr lang="en-GB" altLang="en-US" sz="1600" i="1" dirty="0"/>
              <a:t>[Click to advance]</a:t>
            </a:r>
          </a:p>
          <a:p>
            <a:pPr lvl="1">
              <a:lnSpc>
                <a:spcPct val="80000"/>
              </a:lnSpc>
              <a:buFontTx/>
              <a:buNone/>
            </a:pPr>
            <a:r>
              <a:rPr lang="en-GB" altLang="en-US" sz="1600" dirty="0"/>
              <a:t>And that is exactly what Jesus did for us. He laid down his life and died on the Cross.</a:t>
            </a:r>
          </a:p>
          <a:p>
            <a:pPr lvl="1">
              <a:lnSpc>
                <a:spcPct val="80000"/>
              </a:lnSpc>
              <a:buFontTx/>
              <a:buNone/>
            </a:pPr>
            <a:r>
              <a:rPr lang="en-GB" altLang="en-US" sz="1600" dirty="0"/>
              <a:t>He didn't deserve to be killed. But he took all the punishment that our sins deserve.</a:t>
            </a:r>
          </a:p>
          <a:p>
            <a:pPr lvl="1">
              <a:lnSpc>
                <a:spcPct val="80000"/>
              </a:lnSpc>
              <a:buFontTx/>
              <a:buNone/>
            </a:pPr>
            <a:r>
              <a:rPr lang="en-GB" altLang="en-US" sz="1600" i="1" dirty="0"/>
              <a:t>[Click to advance]</a:t>
            </a:r>
          </a:p>
          <a:p>
            <a:pPr lvl="1">
              <a:lnSpc>
                <a:spcPct val="80000"/>
              </a:lnSpc>
              <a:buFontTx/>
              <a:buNone/>
            </a:pPr>
            <a:r>
              <a:rPr lang="en-GB" altLang="en-US" sz="1600" dirty="0"/>
              <a:t>John 3:16 – Teach this as a memory verse, or speak about it before closing the presentation.</a:t>
            </a:r>
          </a:p>
        </p:txBody>
      </p:sp>
    </p:spTree>
  </p:cSld>
  <p:clrMapOvr>
    <a:masterClrMapping/>
  </p:clrMapOvr>
  <p:transition spd="slow">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250824" y="404664"/>
            <a:ext cx="8569647" cy="6278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GB" altLang="en-US" sz="2400" b="1" dirty="0">
                <a:latin typeface="Calibri" pitchFamily="34" charset="0"/>
              </a:rPr>
              <a:t>Terms of Use</a:t>
            </a:r>
          </a:p>
          <a:p>
            <a:pPr marL="0" indent="0" eaLnBrk="1" hangingPunct="1">
              <a:buFontTx/>
              <a:buNone/>
              <a:defRPr/>
            </a:pPr>
            <a:r>
              <a:rPr lang="en-GB" altLang="en-US" sz="1400" dirty="0" smtClean="0"/>
              <a:t>This </a:t>
            </a:r>
            <a:r>
              <a:rPr lang="en-GB" altLang="en-US" sz="1400" dirty="0"/>
              <a:t>presentation is the work of Catherine </a:t>
            </a:r>
            <a:r>
              <a:rPr lang="en-GB" altLang="en-US" sz="1400" dirty="0" smtClean="0"/>
              <a:t>Slight and </a:t>
            </a:r>
            <a:r>
              <a:rPr lang="en-GB" altLang="en-US" sz="1400" dirty="0"/>
              <a:t>Lin </a:t>
            </a:r>
            <a:r>
              <a:rPr lang="en-GB" altLang="en-US" sz="1400" dirty="0" smtClean="0"/>
              <a:t>Pearson, </a:t>
            </a:r>
            <a:r>
              <a:rPr lang="en-GB" altLang="en-US" sz="1400" dirty="0"/>
              <a:t>and is </a:t>
            </a:r>
            <a:r>
              <a:rPr lang="en-GB" altLang="en-US" sz="1400" dirty="0" smtClean="0"/>
              <a:t>copyrighted* It </a:t>
            </a:r>
            <a:r>
              <a:rPr lang="en-GB" altLang="en-US" sz="1400" dirty="0"/>
              <a:t>may be used under the following  terms. </a:t>
            </a:r>
          </a:p>
          <a:p>
            <a:pPr marL="0" indent="0" eaLnBrk="1" hangingPunct="1">
              <a:buFontTx/>
              <a:buNone/>
              <a:defRPr/>
            </a:pPr>
            <a:r>
              <a:rPr lang="en-GB" altLang="en-US" sz="1400" dirty="0"/>
              <a:t>Any image which has a copyright line must not have that copyright line removed. Where images have no copyright line, this in no way implies that the images are copyright free.</a:t>
            </a:r>
          </a:p>
          <a:p>
            <a:pPr eaLnBrk="1" hangingPunct="1">
              <a:defRPr/>
            </a:pPr>
            <a:endParaRPr lang="en-GB" altLang="en-US" sz="1400" dirty="0" smtClean="0"/>
          </a:p>
          <a:p>
            <a:pPr eaLnBrk="1" hangingPunct="1">
              <a:defRPr/>
            </a:pPr>
            <a:r>
              <a:rPr lang="en-GB" altLang="en-US" sz="1400" b="1" dirty="0" smtClean="0"/>
              <a:t>Copying</a:t>
            </a:r>
          </a:p>
          <a:p>
            <a:pPr eaLnBrk="1" hangingPunct="1">
              <a:defRPr/>
            </a:pPr>
            <a:r>
              <a:rPr lang="en-GB" altLang="en-US" sz="1400" dirty="0" smtClean="0"/>
              <a:t>These </a:t>
            </a:r>
            <a:r>
              <a:rPr lang="en-GB" altLang="en-US" sz="1400" dirty="0"/>
              <a:t>resources are for your personal use. </a:t>
            </a:r>
          </a:p>
          <a:p>
            <a:pPr eaLnBrk="1" hangingPunct="1">
              <a:defRPr/>
            </a:pPr>
            <a:r>
              <a:rPr lang="en-GB" altLang="en-US" sz="1400" dirty="0"/>
              <a:t>If you know of others who might want this </a:t>
            </a:r>
            <a:r>
              <a:rPr lang="en-GB" altLang="en-US" sz="1400" dirty="0" smtClean="0"/>
              <a:t>PowerPoint, </a:t>
            </a:r>
            <a:r>
              <a:rPr lang="en-GB" altLang="en-US" sz="1400" dirty="0"/>
              <a:t>please direct them to our website where they can </a:t>
            </a:r>
            <a:r>
              <a:rPr lang="en-GB" altLang="en-US" sz="1400" dirty="0" smtClean="0"/>
              <a:t>download it and find other free materials.</a:t>
            </a:r>
            <a:endParaRPr lang="en-GB" altLang="en-US" sz="1400" dirty="0"/>
          </a:p>
          <a:p>
            <a:pPr eaLnBrk="1" hangingPunct="1">
              <a:defRPr/>
            </a:pPr>
            <a:r>
              <a:rPr lang="en-GB" altLang="en-US" sz="1400" b="1" dirty="0"/>
              <a:t>This would benefit our site greatly, as the more visitors the site has, the better it shows up in search engines</a:t>
            </a:r>
            <a:r>
              <a:rPr lang="en-GB" altLang="en-US" sz="1400" b="1" dirty="0" smtClean="0"/>
              <a:t>. This </a:t>
            </a:r>
            <a:r>
              <a:rPr lang="en-GB" altLang="en-US" sz="1400" b="1" dirty="0"/>
              <a:t>will enable more people to find us and have access to the free resources</a:t>
            </a:r>
            <a:r>
              <a:rPr lang="en-GB" altLang="en-US" sz="1400" dirty="0" smtClean="0"/>
              <a:t>.</a:t>
            </a:r>
            <a:endParaRPr lang="en-GB" altLang="en-US" sz="2400" b="1" dirty="0"/>
          </a:p>
          <a:p>
            <a:pPr eaLnBrk="1" hangingPunct="1"/>
            <a:endParaRPr lang="en-GB" altLang="en-US" sz="1400" dirty="0">
              <a:latin typeface="Calibri" pitchFamily="34" charset="0"/>
            </a:endParaRPr>
          </a:p>
          <a:p>
            <a:pPr eaLnBrk="1" hangingPunct="1"/>
            <a:r>
              <a:rPr lang="en-GB" altLang="en-US" sz="1400" b="1" dirty="0">
                <a:latin typeface="Arial" panose="020B0604020202020204" pitchFamily="34" charset="0"/>
                <a:cs typeface="Arial" panose="020B0604020202020204" pitchFamily="34" charset="0"/>
              </a:rPr>
              <a:t>Reuse of images</a:t>
            </a:r>
          </a:p>
          <a:p>
            <a:pPr eaLnBrk="1" hangingPunct="1"/>
            <a:r>
              <a:rPr lang="en-GB" altLang="en-US" sz="1400" dirty="0">
                <a:latin typeface="Arial" panose="020B0604020202020204" pitchFamily="34" charset="0"/>
                <a:cs typeface="Arial" panose="020B0604020202020204" pitchFamily="34" charset="0"/>
              </a:rPr>
              <a:t>Please do not extract slides or images from any of our items to use in another presentation you wish to make. </a:t>
            </a:r>
            <a:r>
              <a:rPr lang="en-GB" altLang="en-US" sz="1400" dirty="0" smtClean="0">
                <a:latin typeface="Arial" panose="020B0604020202020204" pitchFamily="34" charset="0"/>
                <a:cs typeface="Arial" panose="020B0604020202020204" pitchFamily="34" charset="0"/>
              </a:rPr>
              <a:t>Many </a:t>
            </a:r>
            <a:r>
              <a:rPr lang="en-GB" altLang="en-US" sz="1400" dirty="0">
                <a:latin typeface="Arial" panose="020B0604020202020204" pitchFamily="34" charset="0"/>
                <a:cs typeface="Arial" panose="020B0604020202020204" pitchFamily="34" charset="0"/>
              </a:rPr>
              <a:t>images are licensed to us on the understanding that they are used only in our resources, and are not to be distributed for the use of others</a:t>
            </a:r>
            <a:r>
              <a:rPr lang="en-GB" altLang="en-US" sz="1400" dirty="0" smtClean="0">
                <a:latin typeface="Arial" panose="020B0604020202020204" pitchFamily="34" charset="0"/>
                <a:cs typeface="Arial" panose="020B0604020202020204" pitchFamily="34" charset="0"/>
              </a:rPr>
              <a:t>.</a:t>
            </a:r>
          </a:p>
          <a:p>
            <a:pPr eaLnBrk="1" hangingPunct="1"/>
            <a:endParaRPr lang="en-GB" altLang="en-US" sz="1400" dirty="0">
              <a:latin typeface="+mj-lt"/>
            </a:endParaRPr>
          </a:p>
          <a:p>
            <a:r>
              <a:rPr lang="en-GB" sz="1400" b="1" dirty="0"/>
              <a:t>Image </a:t>
            </a:r>
            <a:r>
              <a:rPr lang="en-GB" sz="1400" b="1" dirty="0" smtClean="0"/>
              <a:t>credits</a:t>
            </a:r>
          </a:p>
          <a:p>
            <a:r>
              <a:rPr lang="en-GB" altLang="en-US" sz="1400" dirty="0" smtClean="0"/>
              <a:t>Many thanks to </a:t>
            </a:r>
            <a:r>
              <a:rPr lang="en-GB" altLang="en-US" sz="1400" dirty="0"/>
              <a:t>the sites who gave us use of their images:</a:t>
            </a:r>
          </a:p>
          <a:p>
            <a:r>
              <a:rPr lang="en-GB" altLang="en-US" sz="1400" dirty="0" smtClean="0">
                <a:hlinkClick r:id="rId2"/>
              </a:rPr>
              <a:t>www.all-free-download.com</a:t>
            </a:r>
            <a:r>
              <a:rPr lang="en-GB" altLang="en-US" sz="1400" dirty="0" smtClean="0"/>
              <a:t>, </a:t>
            </a:r>
            <a:r>
              <a:rPr lang="en-GB" altLang="en-US" sz="1400" dirty="0" smtClean="0">
                <a:hlinkClick r:id="rId3"/>
              </a:rPr>
              <a:t>www.antarasdiary.com</a:t>
            </a:r>
            <a:r>
              <a:rPr lang="en-GB" altLang="en-US" sz="1400" dirty="0" smtClean="0"/>
              <a:t>, </a:t>
            </a:r>
            <a:r>
              <a:rPr lang="en-GB" altLang="en-US" sz="1400" dirty="0" smtClean="0">
                <a:hlinkClick r:id="rId4"/>
              </a:rPr>
              <a:t>www.shutterstock.com</a:t>
            </a:r>
            <a:r>
              <a:rPr lang="en-GB" altLang="en-US" sz="1400" dirty="0" smtClean="0"/>
              <a:t>, </a:t>
            </a:r>
            <a:r>
              <a:rPr lang="en-GB" altLang="en-US" sz="1400" dirty="0" smtClean="0">
                <a:hlinkClick r:id="rId5"/>
              </a:rPr>
              <a:t>www.doublejdesign.co.uk</a:t>
            </a:r>
            <a:endParaRPr lang="en-GB" altLang="en-US" sz="1400" dirty="0" smtClean="0"/>
          </a:p>
          <a:p>
            <a:endParaRPr lang="en-GB" altLang="en-US" sz="1400" dirty="0" smtClean="0">
              <a:latin typeface="+mj-lt"/>
            </a:endParaRPr>
          </a:p>
          <a:p>
            <a:pPr eaLnBrk="1" hangingPunct="1"/>
            <a:endParaRPr lang="en-GB" altLang="en-US" sz="1400" dirty="0">
              <a:latin typeface="+mj-lt"/>
            </a:endParaRPr>
          </a:p>
          <a:p>
            <a:pPr eaLnBrk="1" hangingPunct="1"/>
            <a:r>
              <a:rPr lang="en-GB" altLang="en-US" sz="1400" dirty="0">
                <a:latin typeface="+mj-lt"/>
              </a:rPr>
              <a:t>*FreeMinistryResources.org, including all its resources by Catherine Slight and Lin Pearson, is licensed under the following license:</a:t>
            </a:r>
          </a:p>
          <a:p>
            <a:pPr eaLnBrk="1" hangingPunct="1"/>
            <a:r>
              <a:rPr lang="en-GB" altLang="en-US" sz="1400" dirty="0" smtClean="0">
                <a:latin typeface="+mj-lt"/>
              </a:rPr>
              <a:t>Creative </a:t>
            </a:r>
            <a:r>
              <a:rPr lang="en-GB" altLang="en-US" sz="1400" dirty="0">
                <a:latin typeface="+mj-lt"/>
              </a:rPr>
              <a:t>Commons Attribution-Non-Commercial-No Derivative Works </a:t>
            </a:r>
            <a:r>
              <a:rPr lang="en-GB" altLang="en-US" sz="1400" dirty="0" smtClean="0">
                <a:latin typeface="+mj-lt"/>
              </a:rPr>
              <a:t>4.0</a:t>
            </a:r>
            <a:endParaRPr lang="en-GB" altLang="en-US" sz="1400" dirty="0">
              <a:latin typeface="Calibri" pitchFamily="34" charset="0"/>
            </a:endParaRPr>
          </a:p>
          <a:p>
            <a:pPr eaLnBrk="1" hangingPunct="1"/>
            <a:endParaRPr lang="en-GB" altLang="en-US" sz="1400" dirty="0">
              <a:latin typeface="Calibri" pitchFamily="34" charset="0"/>
            </a:endParaRPr>
          </a:p>
          <a:p>
            <a:pPr eaLnBrk="1" hangingPunct="1"/>
            <a:endParaRPr lang="en-GB" altLang="en-US" sz="1400" dirty="0">
              <a:latin typeface="Calibri" pitchFamily="34" charset="0"/>
            </a:endParaRPr>
          </a:p>
        </p:txBody>
      </p:sp>
    </p:spTree>
    <p:extLst>
      <p:ext uri="{BB962C8B-B14F-4D97-AF65-F5344CB8AC3E}">
        <p14:creationId xmlns:p14="http://schemas.microsoft.com/office/powerpoint/2010/main" val="3141099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494</TotalTime>
  <Words>557</Words>
  <Application>Microsoft Office PowerPoint</Application>
  <PresentationFormat>On-screen Show (4:3)</PresentationFormat>
  <Paragraphs>70</Paragraphs>
  <Slides>11</Slides>
  <Notes>5</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to Play</vt:lpstr>
      <vt:lpstr>Extended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Lin;Catherine Slight;freeminres@gmail.com</dc:creator>
  <cp:lastModifiedBy>Lin Pearson</cp:lastModifiedBy>
  <cp:revision>27</cp:revision>
  <dcterms:created xsi:type="dcterms:W3CDTF">2011-02-09T14:51:04Z</dcterms:created>
  <dcterms:modified xsi:type="dcterms:W3CDTF">2019-02-05T21:04:14Z</dcterms:modified>
</cp:coreProperties>
</file>