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20" r:id="rId2"/>
    <p:sldId id="275" r:id="rId3"/>
    <p:sldId id="272" r:id="rId4"/>
    <p:sldId id="296" r:id="rId5"/>
    <p:sldId id="263" r:id="rId6"/>
    <p:sldId id="260" r:id="rId7"/>
    <p:sldId id="265" r:id="rId8"/>
    <p:sldId id="262" r:id="rId9"/>
    <p:sldId id="283" r:id="rId10"/>
    <p:sldId id="285" r:id="rId11"/>
    <p:sldId id="273" r:id="rId12"/>
    <p:sldId id="261" r:id="rId13"/>
    <p:sldId id="266" r:id="rId14"/>
    <p:sldId id="259" r:id="rId15"/>
    <p:sldId id="284" r:id="rId16"/>
    <p:sldId id="307" r:id="rId17"/>
    <p:sldId id="274" r:id="rId18"/>
    <p:sldId id="280" r:id="rId19"/>
    <p:sldId id="278" r:id="rId20"/>
    <p:sldId id="279" r:id="rId21"/>
    <p:sldId id="289" r:id="rId22"/>
    <p:sldId id="282" r:id="rId23"/>
    <p:sldId id="281" r:id="rId24"/>
    <p:sldId id="291" r:id="rId25"/>
    <p:sldId id="299" r:id="rId26"/>
    <p:sldId id="301" r:id="rId27"/>
    <p:sldId id="309" r:id="rId28"/>
    <p:sldId id="305" r:id="rId29"/>
    <p:sldId id="298" r:id="rId30"/>
    <p:sldId id="302" r:id="rId31"/>
    <p:sldId id="303" r:id="rId32"/>
    <p:sldId id="321" r:id="rId33"/>
    <p:sldId id="312" r:id="rId34"/>
    <p:sldId id="322" r:id="rId35"/>
    <p:sldId id="313" r:id="rId36"/>
    <p:sldId id="304" r:id="rId37"/>
    <p:sldId id="314" r:id="rId38"/>
    <p:sldId id="315" r:id="rId39"/>
    <p:sldId id="316" r:id="rId40"/>
    <p:sldId id="323" r:id="rId41"/>
    <p:sldId id="310" r:id="rId42"/>
    <p:sldId id="292" r:id="rId43"/>
    <p:sldId id="308" r:id="rId44"/>
    <p:sldId id="318" r:id="rId45"/>
  </p:sldIdLst>
  <p:sldSz cx="9144000" cy="6858000" type="screen4x3"/>
  <p:notesSz cx="6858000" cy="987425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399FF"/>
    <a:srgbClr val="990099"/>
    <a:srgbClr val="66CCFF"/>
    <a:srgbClr val="CC3300"/>
    <a:srgbClr val="00CC00"/>
    <a:srgbClr val="FF3300"/>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1962" y="-102"/>
      </p:cViewPr>
      <p:guideLst>
        <p:guide orient="horz" pos="311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86019" name="Rectangle 3"/>
          <p:cNvSpPr>
            <a:spLocks noGrp="1" noChangeArrowheads="1"/>
          </p:cNvSpPr>
          <p:nvPr>
            <p:ph type="dt" sz="quarter" idx="1"/>
          </p:nvPr>
        </p:nvSpPr>
        <p:spPr bwMode="auto">
          <a:xfrm>
            <a:off x="3884613" y="0"/>
            <a:ext cx="2971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86020" name="Rectangle 4"/>
          <p:cNvSpPr>
            <a:spLocks noGrp="1" noChangeArrowheads="1"/>
          </p:cNvSpPr>
          <p:nvPr>
            <p:ph type="ftr" sz="quarter" idx="2"/>
          </p:nvPr>
        </p:nvSpPr>
        <p:spPr bwMode="auto">
          <a:xfrm>
            <a:off x="0" y="9378950"/>
            <a:ext cx="2971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86021" name="Rectangle 5"/>
          <p:cNvSpPr>
            <a:spLocks noGrp="1" noChangeArrowheads="1"/>
          </p:cNvSpPr>
          <p:nvPr>
            <p:ph type="sldNum" sz="quarter" idx="3"/>
          </p:nvPr>
        </p:nvSpPr>
        <p:spPr bwMode="auto">
          <a:xfrm>
            <a:off x="3884613" y="9378950"/>
            <a:ext cx="2971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09C70E5-73BC-4DA0-9D96-2EF472BA6F87}" type="slidenum">
              <a:rPr lang="en-GB" altLang="en-US"/>
              <a:pPr/>
              <a:t>‹#›</a:t>
            </a:fld>
            <a:endParaRPr lang="en-GB" altLang="en-US"/>
          </a:p>
        </p:txBody>
      </p:sp>
    </p:spTree>
    <p:extLst>
      <p:ext uri="{BB962C8B-B14F-4D97-AF65-F5344CB8AC3E}">
        <p14:creationId xmlns:p14="http://schemas.microsoft.com/office/powerpoint/2010/main" val="39108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83971" name="Rectangle 3"/>
          <p:cNvSpPr>
            <a:spLocks noGrp="1" noChangeArrowheads="1"/>
          </p:cNvSpPr>
          <p:nvPr>
            <p:ph type="dt" idx="1"/>
          </p:nvPr>
        </p:nvSpPr>
        <p:spPr bwMode="auto">
          <a:xfrm>
            <a:off x="3884613" y="0"/>
            <a:ext cx="2971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83972" name="Rectangle 4"/>
          <p:cNvSpPr>
            <a:spLocks noGrp="1" noRot="1" noChangeAspect="1" noChangeArrowheads="1" noTextEdit="1"/>
          </p:cNvSpPr>
          <p:nvPr>
            <p:ph type="sldImg" idx="2"/>
          </p:nvPr>
        </p:nvSpPr>
        <p:spPr bwMode="auto">
          <a:xfrm>
            <a:off x="962025" y="741363"/>
            <a:ext cx="4933950" cy="37004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3973" name="Rectangle 5"/>
          <p:cNvSpPr>
            <a:spLocks noGrp="1" noChangeArrowheads="1"/>
          </p:cNvSpPr>
          <p:nvPr>
            <p:ph type="body" sz="quarter" idx="3"/>
          </p:nvPr>
        </p:nvSpPr>
        <p:spPr bwMode="auto">
          <a:xfrm>
            <a:off x="685800" y="4689475"/>
            <a:ext cx="5486400"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3974" name="Rectangle 6"/>
          <p:cNvSpPr>
            <a:spLocks noGrp="1" noChangeArrowheads="1"/>
          </p:cNvSpPr>
          <p:nvPr>
            <p:ph type="ftr" sz="quarter" idx="4"/>
          </p:nvPr>
        </p:nvSpPr>
        <p:spPr bwMode="auto">
          <a:xfrm>
            <a:off x="0" y="9378950"/>
            <a:ext cx="2971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83975" name="Rectangle 7"/>
          <p:cNvSpPr>
            <a:spLocks noGrp="1" noChangeArrowheads="1"/>
          </p:cNvSpPr>
          <p:nvPr>
            <p:ph type="sldNum" sz="quarter" idx="5"/>
          </p:nvPr>
        </p:nvSpPr>
        <p:spPr bwMode="auto">
          <a:xfrm>
            <a:off x="3884613" y="9378950"/>
            <a:ext cx="2971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5F44C4C-9B96-484B-97B1-AE8CBDD43867}" type="slidenum">
              <a:rPr lang="en-GB" altLang="en-US"/>
              <a:pPr/>
              <a:t>‹#›</a:t>
            </a:fld>
            <a:endParaRPr lang="en-GB" altLang="en-US"/>
          </a:p>
        </p:txBody>
      </p:sp>
    </p:spTree>
    <p:extLst>
      <p:ext uri="{BB962C8B-B14F-4D97-AF65-F5344CB8AC3E}">
        <p14:creationId xmlns:p14="http://schemas.microsoft.com/office/powerpoint/2010/main" val="41806963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A8C91-3F59-430E-983F-7CB155C354CE}" type="slidenum">
              <a:rPr lang="en-GB" altLang="en-US"/>
              <a:pPr/>
              <a:t>2</a:t>
            </a:fld>
            <a:endParaRPr lang="en-GB"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2922C-260D-4539-8B53-4931F26FEE36}" type="slidenum">
              <a:rPr lang="en-GB" altLang="en-US"/>
              <a:pPr/>
              <a:t>3</a:t>
            </a:fld>
            <a:endParaRPr lang="en-GB"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D3BE1-90B8-4D52-8060-788A019AB901}" type="slidenum">
              <a:rPr lang="en-GB" altLang="en-US"/>
              <a:pPr/>
              <a:t>4</a:t>
            </a:fld>
            <a:endParaRPr lang="en-GB" alt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1B718-C820-4999-9A18-E67AB3E71403}" type="slidenum">
              <a:rPr lang="en-GB" altLang="en-US"/>
              <a:pPr/>
              <a:t>5</a:t>
            </a:fld>
            <a:endParaRPr lang="en-GB"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672AD4-F325-4D32-B55A-5F6912C97A08}" type="slidenum">
              <a:rPr lang="en-GB" altLang="en-US"/>
              <a:pPr/>
              <a:t>6</a:t>
            </a:fld>
            <a:endParaRPr lang="en-GB"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4CB62A-737A-43E9-B919-CE74E79C2228}" type="slidenum">
              <a:rPr lang="en-GB" altLang="en-US"/>
              <a:pPr/>
              <a:t>7</a:t>
            </a:fld>
            <a:endParaRPr lang="en-GB" alt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9E36B-FB83-4CD1-91A3-C2B8620EBA8C}" type="slidenum">
              <a:rPr lang="en-GB" altLang="en-US"/>
              <a:pPr/>
              <a:t>42</a:t>
            </a:fld>
            <a:endParaRPr lang="en-GB"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6D2EE8F-30F8-4A2A-8964-F83C4635FFEB}" type="slidenum">
              <a:rPr lang="en-GB" altLang="en-US"/>
              <a:pPr/>
              <a:t>‹#›</a:t>
            </a:fld>
            <a:endParaRPr lang="en-GB" altLang="en-US"/>
          </a:p>
        </p:txBody>
      </p:sp>
    </p:spTree>
    <p:extLst>
      <p:ext uri="{BB962C8B-B14F-4D97-AF65-F5344CB8AC3E}">
        <p14:creationId xmlns:p14="http://schemas.microsoft.com/office/powerpoint/2010/main" val="12717161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67A959A-82A2-4C6E-9979-D845BCD1082C}" type="slidenum">
              <a:rPr lang="en-GB" altLang="en-US"/>
              <a:pPr/>
              <a:t>‹#›</a:t>
            </a:fld>
            <a:endParaRPr lang="en-GB" altLang="en-US"/>
          </a:p>
        </p:txBody>
      </p:sp>
    </p:spTree>
    <p:extLst>
      <p:ext uri="{BB962C8B-B14F-4D97-AF65-F5344CB8AC3E}">
        <p14:creationId xmlns:p14="http://schemas.microsoft.com/office/powerpoint/2010/main" val="230382449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B9435A0-11B3-4213-A6DE-EC32AFEE5578}" type="slidenum">
              <a:rPr lang="en-GB" altLang="en-US"/>
              <a:pPr/>
              <a:t>‹#›</a:t>
            </a:fld>
            <a:endParaRPr lang="en-GB" altLang="en-US"/>
          </a:p>
        </p:txBody>
      </p:sp>
    </p:spTree>
    <p:extLst>
      <p:ext uri="{BB962C8B-B14F-4D97-AF65-F5344CB8AC3E}">
        <p14:creationId xmlns:p14="http://schemas.microsoft.com/office/powerpoint/2010/main" val="313514960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A663949-481E-4928-A9B3-3044979F3FC6}" type="slidenum">
              <a:rPr lang="en-GB" altLang="en-US"/>
              <a:pPr/>
              <a:t>‹#›</a:t>
            </a:fld>
            <a:endParaRPr lang="en-GB" altLang="en-US"/>
          </a:p>
        </p:txBody>
      </p:sp>
    </p:spTree>
    <p:extLst>
      <p:ext uri="{BB962C8B-B14F-4D97-AF65-F5344CB8AC3E}">
        <p14:creationId xmlns:p14="http://schemas.microsoft.com/office/powerpoint/2010/main" val="80747406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708F2C7-9BF7-4CE9-8BDF-4BBC76019FD9}" type="slidenum">
              <a:rPr lang="en-GB" altLang="en-US"/>
              <a:pPr/>
              <a:t>‹#›</a:t>
            </a:fld>
            <a:endParaRPr lang="en-GB" altLang="en-US"/>
          </a:p>
        </p:txBody>
      </p:sp>
    </p:spTree>
    <p:extLst>
      <p:ext uri="{BB962C8B-B14F-4D97-AF65-F5344CB8AC3E}">
        <p14:creationId xmlns:p14="http://schemas.microsoft.com/office/powerpoint/2010/main" val="290854375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DF973A63-A31A-4B67-AA3A-6C74672CD25B}" type="slidenum">
              <a:rPr lang="en-GB" altLang="en-US"/>
              <a:pPr/>
              <a:t>‹#›</a:t>
            </a:fld>
            <a:endParaRPr lang="en-GB" altLang="en-US"/>
          </a:p>
        </p:txBody>
      </p:sp>
    </p:spTree>
    <p:extLst>
      <p:ext uri="{BB962C8B-B14F-4D97-AF65-F5344CB8AC3E}">
        <p14:creationId xmlns:p14="http://schemas.microsoft.com/office/powerpoint/2010/main" val="350609638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D040C10A-F03C-4E21-B72C-A693A76ABC3F}" type="slidenum">
              <a:rPr lang="en-GB" altLang="en-US"/>
              <a:pPr/>
              <a:t>‹#›</a:t>
            </a:fld>
            <a:endParaRPr lang="en-GB" altLang="en-US"/>
          </a:p>
        </p:txBody>
      </p:sp>
    </p:spTree>
    <p:extLst>
      <p:ext uri="{BB962C8B-B14F-4D97-AF65-F5344CB8AC3E}">
        <p14:creationId xmlns:p14="http://schemas.microsoft.com/office/powerpoint/2010/main" val="425462696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666428C9-D045-4D0E-A6F2-2C2853AE198C}" type="slidenum">
              <a:rPr lang="en-GB" altLang="en-US"/>
              <a:pPr/>
              <a:t>‹#›</a:t>
            </a:fld>
            <a:endParaRPr lang="en-GB" altLang="en-US"/>
          </a:p>
        </p:txBody>
      </p:sp>
    </p:spTree>
    <p:extLst>
      <p:ext uri="{BB962C8B-B14F-4D97-AF65-F5344CB8AC3E}">
        <p14:creationId xmlns:p14="http://schemas.microsoft.com/office/powerpoint/2010/main" val="235190265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B05470F7-6A8B-40A8-80E5-9D6975745219}" type="slidenum">
              <a:rPr lang="en-GB" altLang="en-US"/>
              <a:pPr/>
              <a:t>‹#›</a:t>
            </a:fld>
            <a:endParaRPr lang="en-GB" altLang="en-US"/>
          </a:p>
        </p:txBody>
      </p:sp>
    </p:spTree>
    <p:extLst>
      <p:ext uri="{BB962C8B-B14F-4D97-AF65-F5344CB8AC3E}">
        <p14:creationId xmlns:p14="http://schemas.microsoft.com/office/powerpoint/2010/main" val="92255961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5353B2E2-FF0C-483A-847C-A9EBA0F5C311}" type="slidenum">
              <a:rPr lang="en-GB" altLang="en-US"/>
              <a:pPr/>
              <a:t>‹#›</a:t>
            </a:fld>
            <a:endParaRPr lang="en-GB" altLang="en-US"/>
          </a:p>
        </p:txBody>
      </p:sp>
    </p:spTree>
    <p:extLst>
      <p:ext uri="{BB962C8B-B14F-4D97-AF65-F5344CB8AC3E}">
        <p14:creationId xmlns:p14="http://schemas.microsoft.com/office/powerpoint/2010/main" val="371175929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B8405213-6F1F-436B-ACF0-E2B46AB34CCB}" type="slidenum">
              <a:rPr lang="en-GB" altLang="en-US"/>
              <a:pPr/>
              <a:t>‹#›</a:t>
            </a:fld>
            <a:endParaRPr lang="en-GB" altLang="en-US"/>
          </a:p>
        </p:txBody>
      </p:sp>
    </p:spTree>
    <p:extLst>
      <p:ext uri="{BB962C8B-B14F-4D97-AF65-F5344CB8AC3E}">
        <p14:creationId xmlns:p14="http://schemas.microsoft.com/office/powerpoint/2010/main" val="294517443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E9112AE-1383-44F4-83C8-663C38F15F14}"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1346415" y="3219406"/>
            <a:ext cx="6400800" cy="1415008"/>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buNone/>
            </a:pPr>
            <a:r>
              <a:rPr lang="en-GB" altLang="en-US" sz="3600" b="1" dirty="0">
                <a:solidFill>
                  <a:schemeClr val="bg1"/>
                </a:solidFill>
              </a:rPr>
              <a:t>A practical life-application </a:t>
            </a:r>
            <a:endParaRPr lang="en-GB" altLang="en-US" sz="3600" b="1" dirty="0" smtClean="0">
              <a:solidFill>
                <a:schemeClr val="bg1"/>
              </a:solidFill>
            </a:endParaRPr>
          </a:p>
          <a:p>
            <a:pPr marL="0" indent="0" algn="ctr">
              <a:lnSpc>
                <a:spcPct val="150000"/>
              </a:lnSpc>
              <a:buNone/>
            </a:pPr>
            <a:r>
              <a:rPr lang="en-GB" altLang="en-US" sz="2800" b="1" kern="0" dirty="0" smtClean="0">
                <a:solidFill>
                  <a:schemeClr val="bg1"/>
                </a:solidFill>
              </a:rPr>
              <a:t>by Catherine Slight and Lin Pearson</a:t>
            </a:r>
          </a:p>
          <a:p>
            <a:pPr marL="0" indent="0" algn="ctr">
              <a:lnSpc>
                <a:spcPct val="150000"/>
              </a:lnSpc>
              <a:buNone/>
            </a:pPr>
            <a:r>
              <a:rPr lang="en-GB" altLang="en-US" sz="2000" b="1" kern="0" dirty="0" smtClean="0">
                <a:solidFill>
                  <a:schemeClr val="bg1"/>
                </a:solidFill>
              </a:rPr>
              <a:t>FreeMinistryResources.org</a:t>
            </a:r>
          </a:p>
          <a:p>
            <a:pPr marL="0" indent="0" algn="ctr">
              <a:lnSpc>
                <a:spcPct val="80000"/>
              </a:lnSpc>
              <a:buNone/>
            </a:pPr>
            <a:endParaRPr lang="en-GB" altLang="en-US" sz="1200" kern="0" dirty="0" smtClean="0"/>
          </a:p>
          <a:p>
            <a:pPr marL="0" indent="0" algn="ctr">
              <a:lnSpc>
                <a:spcPct val="80000"/>
              </a:lnSpc>
              <a:buNone/>
            </a:pPr>
            <a:endParaRPr lang="en-GB" altLang="en-US" sz="1200" kern="0" dirty="0"/>
          </a:p>
          <a:p>
            <a:pPr marL="0" indent="0" algn="ctr">
              <a:lnSpc>
                <a:spcPct val="80000"/>
              </a:lnSpc>
              <a:buNone/>
            </a:pPr>
            <a:endParaRPr lang="en-GB" altLang="en-US" sz="1200" kern="0" dirty="0" smtClean="0"/>
          </a:p>
          <a:p>
            <a:pPr marL="0" indent="0" algn="ctr">
              <a:lnSpc>
                <a:spcPct val="80000"/>
              </a:lnSpc>
              <a:buNone/>
            </a:pPr>
            <a:r>
              <a:rPr lang="en-GB" altLang="en-US" sz="1200" kern="0" dirty="0" smtClean="0"/>
              <a:t>With thanks to those who supplied some of  the graphics:</a:t>
            </a:r>
          </a:p>
          <a:p>
            <a:pPr marL="0" indent="0" algn="ctr">
              <a:lnSpc>
                <a:spcPct val="80000"/>
              </a:lnSpc>
              <a:buNone/>
            </a:pPr>
            <a:r>
              <a:rPr lang="en-GB" altLang="en-US" sz="1200" kern="0" dirty="0" smtClean="0"/>
              <a:t>www.VisualBibleAlive.com</a:t>
            </a:r>
          </a:p>
          <a:p>
            <a:pPr marL="0" indent="0" algn="ctr">
              <a:lnSpc>
                <a:spcPct val="80000"/>
              </a:lnSpc>
              <a:buNone/>
            </a:pPr>
            <a:r>
              <a:rPr lang="en-GB" altLang="en-US" sz="1200" kern="0" dirty="0" smtClean="0"/>
              <a:t>Luis Toro – creativemyk.com</a:t>
            </a:r>
            <a:endParaRPr lang="en-GB" altLang="en-US" sz="1200" kern="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086" y="403122"/>
            <a:ext cx="3290703" cy="1265655"/>
          </a:xfrm>
          <a:prstGeom prst="rect">
            <a:avLst/>
          </a:prstGeom>
        </p:spPr>
      </p:pic>
      <p:sp>
        <p:nvSpPr>
          <p:cNvPr id="5" name="Rectangle 4"/>
          <p:cNvSpPr/>
          <p:nvPr/>
        </p:nvSpPr>
        <p:spPr>
          <a:xfrm>
            <a:off x="484196" y="2055198"/>
            <a:ext cx="8125238" cy="1107996"/>
          </a:xfrm>
          <a:prstGeom prst="rect">
            <a:avLst/>
          </a:prstGeom>
          <a:noFill/>
        </p:spPr>
        <p:txBody>
          <a:bodyPr wrap="none" lIns="91440" tIns="45720" rIns="91440" bIns="45720">
            <a:spAutoFit/>
          </a:bodyPr>
          <a:lstStyle/>
          <a:p>
            <a:pPr algn="ctr"/>
            <a:r>
              <a:rPr lang="en-GB" sz="6600" b="1" kern="10"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Black"/>
              </a:rPr>
              <a:t>When I am Afraid</a:t>
            </a:r>
            <a:endParaRPr lang="en-GB" sz="66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94296035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1600200" y="1881188"/>
            <a:ext cx="6284913" cy="237807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GB" altLang="en-US" sz="15000" b="1" dirty="0">
                <a:solidFill>
                  <a:srgbClr val="FF0000"/>
                </a:solidFill>
                <a:latin typeface="Arial Black" pitchFamily="34" charset="0"/>
              </a:rPr>
              <a:t>But...</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7"/>
          <p:cNvSpPr>
            <a:spLocks noChangeArrowheads="1"/>
          </p:cNvSpPr>
          <p:nvPr/>
        </p:nvSpPr>
        <p:spPr bwMode="auto">
          <a:xfrm>
            <a:off x="1547813"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GB" altLang="en-US" sz="8000" b="1">
                <a:latin typeface="Constantia" pitchFamily="18" charset="0"/>
              </a:rPr>
              <a:t>Sometimes…</a:t>
            </a:r>
          </a:p>
        </p:txBody>
      </p:sp>
      <p:pic>
        <p:nvPicPr>
          <p:cNvPr id="26632" name="Picture 8" descr="boy_GIRL_ADULt_sign874545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627063"/>
            <a:ext cx="6624637" cy="6230937"/>
          </a:xfrm>
          <a:prstGeom prst="rect">
            <a:avLst/>
          </a:prstGeom>
          <a:noFill/>
          <a:extLst>
            <a:ext uri="{909E8E84-426E-40DD-AFC4-6F175D3DCCD1}">
              <a14:hiddenFill xmlns:a14="http://schemas.microsoft.com/office/drawing/2010/main">
                <a:solidFill>
                  <a:srgbClr val="FFFFFF"/>
                </a:solidFill>
              </a14:hiddenFill>
            </a:ext>
          </a:extLst>
        </p:spPr>
      </p:pic>
      <p:sp>
        <p:nvSpPr>
          <p:cNvPr id="26633" name="Text Box 9"/>
          <p:cNvSpPr txBox="1">
            <a:spLocks noChangeArrowheads="1"/>
          </p:cNvSpPr>
          <p:nvPr/>
        </p:nvSpPr>
        <p:spPr bwMode="auto">
          <a:xfrm rot="-262096">
            <a:off x="1403350" y="2586038"/>
            <a:ext cx="4679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5400" b="1">
                <a:solidFill>
                  <a:srgbClr val="FF0000"/>
                </a:solidFill>
              </a:rPr>
              <a:t>I</a:t>
            </a:r>
            <a:r>
              <a:rPr lang="en-GB" altLang="en-US" sz="5400" b="1"/>
              <a:t> </a:t>
            </a:r>
            <a:r>
              <a:rPr lang="en-GB" altLang="en-US" sz="5400" b="1">
                <a:solidFill>
                  <a:srgbClr val="FF0000"/>
                </a:solidFill>
              </a:rPr>
              <a:t>need others</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00CC"/>
        </a:solidFill>
        <a:effectLst/>
      </p:bgPr>
    </p:bg>
    <p:spTree>
      <p:nvGrpSpPr>
        <p:cNvPr id="1" name=""/>
        <p:cNvGrpSpPr/>
        <p:nvPr/>
      </p:nvGrpSpPr>
      <p:grpSpPr>
        <a:xfrm>
          <a:off x="0" y="0"/>
          <a:ext cx="0" cy="0"/>
          <a:chOff x="0" y="0"/>
          <a:chExt cx="0" cy="0"/>
        </a:xfrm>
      </p:grpSpPr>
      <p:pic>
        <p:nvPicPr>
          <p:cNvPr id="21506" name="Picture 2" descr="fear_monsters877416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692150"/>
            <a:ext cx="4056062" cy="5472113"/>
          </a:xfrm>
          <a:prstGeom prst="rect">
            <a:avLst/>
          </a:prstGeom>
          <a:noFill/>
          <a:ln w="76200">
            <a:solidFill>
              <a:schemeClr val="bg1"/>
            </a:solidFill>
            <a:miter lim="800000"/>
            <a:headEnd/>
            <a:tailEnd/>
          </a:ln>
          <a:effectLst>
            <a:outerShdw dist="53882"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808038" y="477838"/>
            <a:ext cx="3208337" cy="155575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ltLang="en-US" sz="9600" b="1">
                <a:solidFill>
                  <a:srgbClr val="FFCC00"/>
                </a:solidFill>
                <a:latin typeface="Bookman Old Style" pitchFamily="18" charset="0"/>
              </a:rPr>
              <a:t>Dark</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pic>
        <p:nvPicPr>
          <p:cNvPr id="16386" name="Picture 2" descr="spider_cartoon883368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052513"/>
            <a:ext cx="41910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sp>
        <p:nvSpPr>
          <p:cNvPr id="16387" name="Text Box 3"/>
          <p:cNvSpPr txBox="1">
            <a:spLocks noChangeArrowheads="1"/>
          </p:cNvSpPr>
          <p:nvPr/>
        </p:nvSpPr>
        <p:spPr bwMode="auto">
          <a:xfrm>
            <a:off x="468313" y="188913"/>
            <a:ext cx="8280400" cy="253047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GB" altLang="en-US" sz="8000" b="1">
                <a:solidFill>
                  <a:srgbClr val="FFCC00"/>
                </a:solidFill>
                <a:latin typeface="Bookman Old Style" pitchFamily="18" charset="0"/>
              </a:rPr>
              <a:t>Creepy-crawlies</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pic>
        <p:nvPicPr>
          <p:cNvPr id="5124" name="Picture 4" descr="bully902710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700213"/>
            <a:ext cx="4897438" cy="4897437"/>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125" name="Text Box 5"/>
          <p:cNvSpPr txBox="1">
            <a:spLocks noChangeArrowheads="1"/>
          </p:cNvSpPr>
          <p:nvPr/>
        </p:nvSpPr>
        <p:spPr bwMode="auto">
          <a:xfrm>
            <a:off x="1908175" y="188913"/>
            <a:ext cx="5111750" cy="155575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GB" altLang="en-US" sz="9600" b="1">
                <a:solidFill>
                  <a:srgbClr val="FFCC00"/>
                </a:solidFill>
                <a:latin typeface="Bookman Old Style" pitchFamily="18" charset="0"/>
              </a:rPr>
              <a:t>Bullies</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547813"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GB" altLang="en-US" sz="8000" b="1">
                <a:latin typeface="Constantia" pitchFamily="18" charset="0"/>
              </a:rPr>
              <a:t>Sometimes…</a:t>
            </a:r>
          </a:p>
        </p:txBody>
      </p:sp>
      <p:pic>
        <p:nvPicPr>
          <p:cNvPr id="43011" name="Picture 3" descr="boy_GIRL_ADULt_sign874545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627063"/>
            <a:ext cx="6624637" cy="6230937"/>
          </a:xfrm>
          <a:prstGeom prst="rect">
            <a:avLst/>
          </a:prstGeom>
          <a:noFill/>
          <a:extLst>
            <a:ext uri="{909E8E84-426E-40DD-AFC4-6F175D3DCCD1}">
              <a14:hiddenFill xmlns:a14="http://schemas.microsoft.com/office/drawing/2010/main">
                <a:solidFill>
                  <a:srgbClr val="FFFFFF"/>
                </a:solidFill>
              </a14:hiddenFill>
            </a:ext>
          </a:extLst>
        </p:spPr>
      </p:pic>
      <p:sp>
        <p:nvSpPr>
          <p:cNvPr id="43012" name="Text Box 4"/>
          <p:cNvSpPr txBox="1">
            <a:spLocks noChangeArrowheads="1"/>
          </p:cNvSpPr>
          <p:nvPr/>
        </p:nvSpPr>
        <p:spPr bwMode="auto">
          <a:xfrm rot="-262096">
            <a:off x="1403350" y="2586038"/>
            <a:ext cx="4679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5400" b="1">
                <a:solidFill>
                  <a:srgbClr val="FF0000"/>
                </a:solidFill>
              </a:rPr>
              <a:t>I</a:t>
            </a:r>
            <a:r>
              <a:rPr lang="en-GB" altLang="en-US" sz="5400" b="1"/>
              <a:t> </a:t>
            </a:r>
            <a:r>
              <a:rPr lang="en-GB" altLang="en-US" sz="5400" b="1">
                <a:solidFill>
                  <a:srgbClr val="FF0000"/>
                </a:solidFill>
              </a:rPr>
              <a:t>need others</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1600200" y="1881188"/>
            <a:ext cx="6284913" cy="237807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GB" altLang="en-US" sz="15000" b="1">
                <a:solidFill>
                  <a:srgbClr val="FF0000"/>
                </a:solidFill>
                <a:latin typeface="Arial Black" pitchFamily="34" charset="0"/>
              </a:rPr>
              <a:t>But...</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1547813"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GB" altLang="en-US" sz="8000" b="1">
                <a:latin typeface="Constantia" pitchFamily="18" charset="0"/>
              </a:rPr>
              <a:t>Sometimes…</a:t>
            </a:r>
          </a:p>
        </p:txBody>
      </p:sp>
      <p:pic>
        <p:nvPicPr>
          <p:cNvPr id="29702" name="Picture 6" descr="girl_sign7842198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26988"/>
            <a:ext cx="4648200" cy="6986588"/>
          </a:xfrm>
          <a:prstGeom prst="rect">
            <a:avLst/>
          </a:prstGeom>
          <a:noFill/>
          <a:extLst>
            <a:ext uri="{909E8E84-426E-40DD-AFC4-6F175D3DCCD1}">
              <a14:hiddenFill xmlns:a14="http://schemas.microsoft.com/office/drawing/2010/main">
                <a:solidFill>
                  <a:srgbClr val="FFFFFF"/>
                </a:solidFill>
              </a14:hiddenFill>
            </a:ext>
          </a:extLst>
        </p:spPr>
      </p:pic>
      <p:sp>
        <p:nvSpPr>
          <p:cNvPr id="29703" name="Text Box 7"/>
          <p:cNvSpPr txBox="1">
            <a:spLocks noChangeArrowheads="1"/>
          </p:cNvSpPr>
          <p:nvPr/>
        </p:nvSpPr>
        <p:spPr bwMode="auto">
          <a:xfrm rot="755599">
            <a:off x="2670175" y="2268538"/>
            <a:ext cx="327025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5400" b="1">
                <a:solidFill>
                  <a:srgbClr val="FF0000"/>
                </a:solidFill>
              </a:rPr>
              <a:t>Only God</a:t>
            </a:r>
            <a:br>
              <a:rPr lang="en-GB" altLang="en-US" sz="5400" b="1">
                <a:solidFill>
                  <a:srgbClr val="FF0000"/>
                </a:solidFill>
              </a:rPr>
            </a:br>
            <a:r>
              <a:rPr lang="en-GB" altLang="en-US" sz="5400" b="1">
                <a:solidFill>
                  <a:srgbClr val="FF0000"/>
                </a:solidFill>
              </a:rPr>
              <a:t>can help</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david_goliath _visual_bible_al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763"/>
            <a:ext cx="10260013" cy="6999288"/>
          </a:xfrm>
          <a:prstGeom prst="rect">
            <a:avLst/>
          </a:prstGeom>
          <a:noFill/>
          <a:extLst>
            <a:ext uri="{909E8E84-426E-40DD-AFC4-6F175D3DCCD1}">
              <a14:hiddenFill xmlns:a14="http://schemas.microsoft.com/office/drawing/2010/main">
                <a:solidFill>
                  <a:srgbClr val="FFFFFF"/>
                </a:solidFill>
              </a14:hiddenFill>
            </a:ext>
          </a:extLst>
        </p:spPr>
      </p:pic>
      <p:sp>
        <p:nvSpPr>
          <p:cNvPr id="38917" name="Text Box 5"/>
          <p:cNvSpPr txBox="1">
            <a:spLocks noChangeArrowheads="1"/>
          </p:cNvSpPr>
          <p:nvPr/>
        </p:nvSpPr>
        <p:spPr bwMode="auto">
          <a:xfrm>
            <a:off x="6877050" y="6453188"/>
            <a:ext cx="20335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a:solidFill>
                  <a:schemeClr val="bg1"/>
                </a:solidFill>
              </a:rPr>
              <a:t>Image from VisualBibleAlive.com</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Picture 7"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36872" name="Rectangle 8"/>
          <p:cNvSpPr>
            <a:spLocks noChangeArrowheads="1"/>
          </p:cNvSpPr>
          <p:nvPr/>
        </p:nvSpPr>
        <p:spPr bwMode="auto">
          <a:xfrm>
            <a:off x="1116013" y="1052513"/>
            <a:ext cx="7334250" cy="50292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r>
              <a:rPr lang="en-GB" altLang="en-US" sz="6000" b="1">
                <a:solidFill>
                  <a:srgbClr val="3399FF"/>
                </a:solidFill>
              </a:rPr>
              <a:t>David said: </a:t>
            </a:r>
            <a:br>
              <a:rPr lang="en-GB" altLang="en-US" sz="6000" b="1">
                <a:solidFill>
                  <a:srgbClr val="3399FF"/>
                </a:solidFill>
              </a:rPr>
            </a:br>
            <a:r>
              <a:rPr lang="en-GB" altLang="en-US" sz="6000" b="1">
                <a:solidFill>
                  <a:srgbClr val="3399FF"/>
                </a:solidFill>
              </a:rPr>
              <a:t>“I trust in God, </a:t>
            </a:r>
            <a:br>
              <a:rPr lang="en-GB" altLang="en-US" sz="6000" b="1">
                <a:solidFill>
                  <a:srgbClr val="3399FF"/>
                </a:solidFill>
              </a:rPr>
            </a:br>
            <a:r>
              <a:rPr lang="en-GB" altLang="en-US" sz="6000" b="1">
                <a:solidFill>
                  <a:srgbClr val="3399FF"/>
                </a:solidFill>
              </a:rPr>
              <a:t>so why </a:t>
            </a:r>
            <a:br>
              <a:rPr lang="en-GB" altLang="en-US" sz="6000" b="1">
                <a:solidFill>
                  <a:srgbClr val="3399FF"/>
                </a:solidFill>
              </a:rPr>
            </a:br>
            <a:r>
              <a:rPr lang="en-GB" altLang="en-US" sz="6000" b="1">
                <a:solidFill>
                  <a:srgbClr val="3399FF"/>
                </a:solidFill>
              </a:rPr>
              <a:t>should I be afraid?”</a:t>
            </a:r>
            <a:r>
              <a:rPr lang="en-GB" altLang="en-US" sz="6000">
                <a:solidFill>
                  <a:srgbClr val="3399FF"/>
                </a:solidFill>
              </a:rPr>
              <a:t/>
            </a:r>
            <a:br>
              <a:rPr lang="en-GB" altLang="en-US" sz="6000">
                <a:solidFill>
                  <a:srgbClr val="3399FF"/>
                </a:solidFill>
              </a:rPr>
            </a:br>
            <a:endParaRPr lang="en-GB" altLang="en-US" sz="6000">
              <a:solidFill>
                <a:srgbClr val="3399FF"/>
              </a:solidFill>
            </a:endParaRPr>
          </a:p>
          <a:p>
            <a:r>
              <a:rPr lang="en-GB" altLang="en-US" sz="2400">
                <a:solidFill>
                  <a:srgbClr val="3399FF"/>
                </a:solidFill>
              </a:rPr>
              <a:t>David - Psalm 56:4 NLT</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boy_smile78467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864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27" name="Text Box 7"/>
          <p:cNvSpPr txBox="1">
            <a:spLocks noChangeArrowheads="1"/>
          </p:cNvSpPr>
          <p:nvPr/>
        </p:nvSpPr>
        <p:spPr bwMode="auto">
          <a:xfrm>
            <a:off x="5364163" y="333375"/>
            <a:ext cx="4117975" cy="4483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ltLang="en-US" sz="9600">
                <a:solidFill>
                  <a:srgbClr val="3399FF"/>
                </a:solidFill>
                <a:latin typeface="Constantia" pitchFamily="18" charset="0"/>
              </a:rPr>
              <a:t>When </a:t>
            </a:r>
            <a:br>
              <a:rPr lang="en-GB" altLang="en-US" sz="9600">
                <a:solidFill>
                  <a:srgbClr val="3399FF"/>
                </a:solidFill>
                <a:latin typeface="Constantia" pitchFamily="18" charset="0"/>
              </a:rPr>
            </a:br>
            <a:r>
              <a:rPr lang="en-GB" altLang="en-US" sz="9600">
                <a:solidFill>
                  <a:srgbClr val="3399FF"/>
                </a:solidFill>
                <a:latin typeface="Constantia" pitchFamily="18" charset="0"/>
              </a:rPr>
              <a:t>I am </a:t>
            </a:r>
            <a:br>
              <a:rPr lang="en-GB" altLang="en-US" sz="9600">
                <a:solidFill>
                  <a:srgbClr val="3399FF"/>
                </a:solidFill>
                <a:latin typeface="Constantia" pitchFamily="18" charset="0"/>
              </a:rPr>
            </a:br>
            <a:r>
              <a:rPr lang="en-GB" altLang="en-US" sz="9600">
                <a:solidFill>
                  <a:srgbClr val="3399FF"/>
                </a:solidFill>
                <a:latin typeface="Constantia" pitchFamily="18" charset="0"/>
              </a:rPr>
              <a:t>afraid…</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37898" name="Picture 10" descr="wash nets110_04_0446_BiblePaint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3375"/>
            <a:ext cx="4437063" cy="6048375"/>
          </a:xfrm>
          <a:prstGeom prst="rect">
            <a:avLst/>
          </a:prstGeom>
          <a:noFill/>
          <a:extLst>
            <a:ext uri="{909E8E84-426E-40DD-AFC4-6F175D3DCCD1}">
              <a14:hiddenFill xmlns:a14="http://schemas.microsoft.com/office/drawing/2010/main">
                <a:solidFill>
                  <a:srgbClr val="FFFFFF"/>
                </a:solidFill>
              </a14:hiddenFill>
            </a:ext>
          </a:extLst>
        </p:spPr>
      </p:pic>
      <p:pic>
        <p:nvPicPr>
          <p:cNvPr id="37899" name="Picture 11" descr="miraculous draft110_01_0419_BiblePain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4738688"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37900" name="Picture 12" descr="za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6500" y="260350"/>
            <a:ext cx="5397500" cy="500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899"/>
                                        </p:tgtEl>
                                        <p:attrNameLst>
                                          <p:attrName>style.visibility</p:attrName>
                                        </p:attrNameLst>
                                      </p:cBhvr>
                                      <p:to>
                                        <p:strVal val="visible"/>
                                      </p:to>
                                    </p:set>
                                    <p:animEffect transition="in" filter="fade">
                                      <p:cBhvr>
                                        <p:cTn id="7" dur="2000"/>
                                        <p:tgtEl>
                                          <p:spTgt spid="37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nodeType="clickEffect">
                                  <p:stCondLst>
                                    <p:cond delay="0"/>
                                  </p:stCondLst>
                                  <p:childTnLst>
                                    <p:set>
                                      <p:cBhvr>
                                        <p:cTn id="11" dur="1" fill="hold">
                                          <p:stCondLst>
                                            <p:cond delay="0"/>
                                          </p:stCondLst>
                                        </p:cTn>
                                        <p:tgtEl>
                                          <p:spTgt spid="37900"/>
                                        </p:tgtEl>
                                        <p:attrNameLst>
                                          <p:attrName>style.visibility</p:attrName>
                                        </p:attrNameLst>
                                      </p:cBhvr>
                                      <p:to>
                                        <p:strVal val="visible"/>
                                      </p:to>
                                    </p:set>
                                    <p:animEffect transition="in" filter="fade">
                                      <p:cBhvr>
                                        <p:cTn id="12" dur="1000"/>
                                        <p:tgtEl>
                                          <p:spTgt spid="37900"/>
                                        </p:tgtEl>
                                      </p:cBhvr>
                                    </p:animEffect>
                                    <p:anim calcmode="lin" valueType="num">
                                      <p:cBhvr>
                                        <p:cTn id="13" dur="1000" fill="hold"/>
                                        <p:tgtEl>
                                          <p:spTgt spid="37900"/>
                                        </p:tgtEl>
                                        <p:attrNameLst>
                                          <p:attrName>style.rotation</p:attrName>
                                        </p:attrNameLst>
                                      </p:cBhvr>
                                      <p:tavLst>
                                        <p:tav tm="0">
                                          <p:val>
                                            <p:fltVal val="720"/>
                                          </p:val>
                                        </p:tav>
                                        <p:tav tm="100000">
                                          <p:val>
                                            <p:fltVal val="0"/>
                                          </p:val>
                                        </p:tav>
                                      </p:tavLst>
                                    </p:anim>
                                    <p:anim calcmode="lin" valueType="num">
                                      <p:cBhvr>
                                        <p:cTn id="14" dur="1000" fill="hold"/>
                                        <p:tgtEl>
                                          <p:spTgt spid="37900"/>
                                        </p:tgtEl>
                                        <p:attrNameLst>
                                          <p:attrName>ppt_h</p:attrName>
                                        </p:attrNameLst>
                                      </p:cBhvr>
                                      <p:tavLst>
                                        <p:tav tm="0">
                                          <p:val>
                                            <p:fltVal val="0"/>
                                          </p:val>
                                        </p:tav>
                                        <p:tav tm="100000">
                                          <p:val>
                                            <p:strVal val="#ppt_h"/>
                                          </p:val>
                                        </p:tav>
                                      </p:tavLst>
                                    </p:anim>
                                    <p:anim calcmode="lin" valueType="num">
                                      <p:cBhvr>
                                        <p:cTn id="15" dur="1000" fill="hold"/>
                                        <p:tgtEl>
                                          <p:spTgt spid="3790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64D74"/>
        </a:solidFill>
        <a:effectLst/>
      </p:bgPr>
    </p:bg>
    <p:spTree>
      <p:nvGrpSpPr>
        <p:cNvPr id="1" name=""/>
        <p:cNvGrpSpPr/>
        <p:nvPr/>
      </p:nvGrpSpPr>
      <p:grpSpPr>
        <a:xfrm>
          <a:off x="0" y="0"/>
          <a:ext cx="0" cy="0"/>
          <a:chOff x="0" y="0"/>
          <a:chExt cx="0" cy="0"/>
        </a:xfrm>
      </p:grpSpPr>
      <p:pic>
        <p:nvPicPr>
          <p:cNvPr id="49157" name="Picture 5" descr="The_Ship_To_Tarshish-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65175"/>
            <a:ext cx="8496300" cy="5254625"/>
          </a:xfrm>
          <a:prstGeom prst="rect">
            <a:avLst/>
          </a:prstGeom>
          <a:noFill/>
          <a:extLst>
            <a:ext uri="{909E8E84-426E-40DD-AFC4-6F175D3DCCD1}">
              <a14:hiddenFill xmlns:a14="http://schemas.microsoft.com/office/drawing/2010/main">
                <a:solidFill>
                  <a:srgbClr val="FFFFFF"/>
                </a:solidFill>
              </a14:hiddenFill>
            </a:ext>
          </a:extLst>
        </p:spPr>
      </p:pic>
      <p:pic>
        <p:nvPicPr>
          <p:cNvPr id="49158" name="Picture 6" descr="za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113" y="0"/>
            <a:ext cx="5397500" cy="5003800"/>
          </a:xfrm>
          <a:prstGeom prst="rect">
            <a:avLst/>
          </a:prstGeom>
          <a:noFill/>
          <a:extLst>
            <a:ext uri="{909E8E84-426E-40DD-AFC4-6F175D3DCCD1}">
              <a14:hiddenFill xmlns:a14="http://schemas.microsoft.com/office/drawing/2010/main">
                <a:solidFill>
                  <a:srgbClr val="FFFFFF"/>
                </a:solidFill>
              </a14:hiddenFill>
            </a:ext>
          </a:extLst>
        </p:spPr>
      </p:pic>
      <p:sp>
        <p:nvSpPr>
          <p:cNvPr id="49160" name="Text Box 8"/>
          <p:cNvSpPr txBox="1">
            <a:spLocks noChangeArrowheads="1"/>
          </p:cNvSpPr>
          <p:nvPr/>
        </p:nvSpPr>
        <p:spPr bwMode="auto">
          <a:xfrm>
            <a:off x="303213" y="6402388"/>
            <a:ext cx="1485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a:t>Image by Luis Toro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fade">
                                      <p:cBhvr>
                                        <p:cTn id="7" dur="1000"/>
                                        <p:tgtEl>
                                          <p:spTgt spid="49158"/>
                                        </p:tgtEl>
                                      </p:cBhvr>
                                    </p:animEffect>
                                    <p:anim calcmode="lin" valueType="num">
                                      <p:cBhvr>
                                        <p:cTn id="8" dur="1000" fill="hold"/>
                                        <p:tgtEl>
                                          <p:spTgt spid="49158"/>
                                        </p:tgtEl>
                                        <p:attrNameLst>
                                          <p:attrName>style.rotation</p:attrName>
                                        </p:attrNameLst>
                                      </p:cBhvr>
                                      <p:tavLst>
                                        <p:tav tm="0">
                                          <p:val>
                                            <p:fltVal val="720"/>
                                          </p:val>
                                        </p:tav>
                                        <p:tav tm="100000">
                                          <p:val>
                                            <p:fltVal val="0"/>
                                          </p:val>
                                        </p:tav>
                                      </p:tavLst>
                                    </p:anim>
                                    <p:anim calcmode="lin" valueType="num">
                                      <p:cBhvr>
                                        <p:cTn id="9" dur="1000" fill="hold"/>
                                        <p:tgtEl>
                                          <p:spTgt spid="49158"/>
                                        </p:tgtEl>
                                        <p:attrNameLst>
                                          <p:attrName>ppt_h</p:attrName>
                                        </p:attrNameLst>
                                      </p:cBhvr>
                                      <p:tavLst>
                                        <p:tav tm="0">
                                          <p:val>
                                            <p:fltVal val="0"/>
                                          </p:val>
                                        </p:tav>
                                        <p:tav tm="100000">
                                          <p:val>
                                            <p:strVal val="#ppt_h"/>
                                          </p:val>
                                        </p:tav>
                                      </p:tavLst>
                                    </p:anim>
                                    <p:anim calcmode="lin" valueType="num">
                                      <p:cBhvr>
                                        <p:cTn id="10" dur="1000" fill="hold"/>
                                        <p:tgtEl>
                                          <p:spTgt spid="4915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calvary_Bogdi Jurca"/>
          <p:cNvPicPr>
            <a:picLocks noChangeAspect="1" noChangeArrowheads="1"/>
          </p:cNvPicPr>
          <p:nvPr/>
        </p:nvPicPr>
        <p:blipFill>
          <a:blip r:embed="rId2">
            <a:extLst>
              <a:ext uri="{28A0092B-C50C-407E-A947-70E740481C1C}">
                <a14:useLocalDpi xmlns:a14="http://schemas.microsoft.com/office/drawing/2010/main" val="0"/>
              </a:ext>
            </a:extLst>
          </a:blip>
          <a:srcRect l="20270"/>
          <a:stretch>
            <a:fillRect/>
          </a:stretch>
        </p:blipFill>
        <p:spPr bwMode="auto">
          <a:xfrm>
            <a:off x="0" y="-2068513"/>
            <a:ext cx="9491663" cy="8926513"/>
          </a:xfrm>
          <a:prstGeom prst="rect">
            <a:avLst/>
          </a:prstGeom>
          <a:noFill/>
          <a:extLst>
            <a:ext uri="{909E8E84-426E-40DD-AFC4-6F175D3DCCD1}">
              <a14:hiddenFill xmlns:a14="http://schemas.microsoft.com/office/drawing/2010/main">
                <a:solidFill>
                  <a:srgbClr val="FFFFFF"/>
                </a:solidFill>
              </a14:hiddenFill>
            </a:ext>
          </a:extLst>
        </p:spPr>
      </p:pic>
      <p:sp>
        <p:nvSpPr>
          <p:cNvPr id="40967" name="Text Box 7"/>
          <p:cNvSpPr txBox="1">
            <a:spLocks noChangeArrowheads="1"/>
          </p:cNvSpPr>
          <p:nvPr/>
        </p:nvSpPr>
        <p:spPr bwMode="auto">
          <a:xfrm>
            <a:off x="250825" y="6381750"/>
            <a:ext cx="12160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800">
                <a:solidFill>
                  <a:schemeClr val="bg1"/>
                </a:solidFill>
              </a:rPr>
              <a:t>Image by Bogdi Jurca</a:t>
            </a:r>
            <a:r>
              <a:rPr lang="en-GB" altLang="en-US" sz="1200">
                <a:solidFill>
                  <a:schemeClr val="bg1"/>
                </a:solidFill>
              </a:rPr>
              <a:t> </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resurrection_visualBibleAl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5400"/>
            <a:ext cx="10298113" cy="6883400"/>
          </a:xfrm>
          <a:prstGeom prst="rect">
            <a:avLst/>
          </a:prstGeom>
          <a:noFill/>
          <a:extLst>
            <a:ext uri="{909E8E84-426E-40DD-AFC4-6F175D3DCCD1}">
              <a14:hiddenFill xmlns:a14="http://schemas.microsoft.com/office/drawing/2010/main">
                <a:solidFill>
                  <a:srgbClr val="FFFFFF"/>
                </a:solidFill>
              </a14:hiddenFill>
            </a:ext>
          </a:extLst>
        </p:spPr>
      </p:pic>
      <p:pic>
        <p:nvPicPr>
          <p:cNvPr id="39943" name="Picture 7" descr="za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1323975"/>
            <a:ext cx="5397500" cy="500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fade">
                                      <p:cBhvr>
                                        <p:cTn id="7" dur="1000"/>
                                        <p:tgtEl>
                                          <p:spTgt spid="39943"/>
                                        </p:tgtEl>
                                      </p:cBhvr>
                                    </p:animEffect>
                                    <p:anim calcmode="lin" valueType="num">
                                      <p:cBhvr>
                                        <p:cTn id="8" dur="1000" fill="hold"/>
                                        <p:tgtEl>
                                          <p:spTgt spid="39943"/>
                                        </p:tgtEl>
                                        <p:attrNameLst>
                                          <p:attrName>style.rotation</p:attrName>
                                        </p:attrNameLst>
                                      </p:cBhvr>
                                      <p:tavLst>
                                        <p:tav tm="0">
                                          <p:val>
                                            <p:fltVal val="720"/>
                                          </p:val>
                                        </p:tav>
                                        <p:tav tm="100000">
                                          <p:val>
                                            <p:fltVal val="0"/>
                                          </p:val>
                                        </p:tav>
                                      </p:tavLst>
                                    </p:anim>
                                    <p:anim calcmode="lin" valueType="num">
                                      <p:cBhvr>
                                        <p:cTn id="9" dur="1000" fill="hold"/>
                                        <p:tgtEl>
                                          <p:spTgt spid="39943"/>
                                        </p:tgtEl>
                                        <p:attrNameLst>
                                          <p:attrName>ppt_h</p:attrName>
                                        </p:attrNameLst>
                                      </p:cBhvr>
                                      <p:tavLst>
                                        <p:tav tm="0">
                                          <p:val>
                                            <p:fltVal val="0"/>
                                          </p:val>
                                        </p:tav>
                                        <p:tav tm="100000">
                                          <p:val>
                                            <p:strVal val="#ppt_h"/>
                                          </p:val>
                                        </p:tav>
                                      </p:tavLst>
                                    </p:anim>
                                    <p:anim calcmode="lin" valueType="num">
                                      <p:cBhvr>
                                        <p:cTn id="10" dur="1000" fill="hold"/>
                                        <p:tgtEl>
                                          <p:spTgt spid="3994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pic>
        <p:nvPicPr>
          <p:cNvPr id="51204" name="Picture 4" descr="Question-mark-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844675"/>
            <a:ext cx="2803525" cy="2803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circle(in)">
                                      <p:cBhvr>
                                        <p:cTn id="7" dur="20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boy_scared8753496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0"/>
            <a:ext cx="3184525" cy="6557963"/>
          </a:xfrm>
          <a:prstGeom prst="rect">
            <a:avLst/>
          </a:prstGeom>
          <a:noFill/>
          <a:extLst>
            <a:ext uri="{909E8E84-426E-40DD-AFC4-6F175D3DCCD1}">
              <a14:hiddenFill xmlns:a14="http://schemas.microsoft.com/office/drawing/2010/main">
                <a:solidFill>
                  <a:srgbClr val="FFFFFF"/>
                </a:solidFill>
              </a14:hiddenFill>
            </a:ext>
          </a:extLst>
        </p:spPr>
      </p:pic>
      <p:sp>
        <p:nvSpPr>
          <p:cNvPr id="101380" name="Rectangle 4"/>
          <p:cNvSpPr>
            <a:spLocks noChangeArrowheads="1"/>
          </p:cNvSpPr>
          <p:nvPr/>
        </p:nvSpPr>
        <p:spPr bwMode="auto">
          <a:xfrm>
            <a:off x="5219700" y="476250"/>
            <a:ext cx="33226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r>
              <a:rPr lang="en-GB" altLang="en-US" sz="4400" b="1">
                <a:solidFill>
                  <a:schemeClr val="accent2"/>
                </a:solidFill>
              </a:rPr>
              <a:t>Help myself</a:t>
            </a:r>
          </a:p>
        </p:txBody>
      </p:sp>
      <p:sp>
        <p:nvSpPr>
          <p:cNvPr id="101381" name="Rectangle 5"/>
          <p:cNvSpPr>
            <a:spLocks noChangeArrowheads="1"/>
          </p:cNvSpPr>
          <p:nvPr/>
        </p:nvSpPr>
        <p:spPr bwMode="auto">
          <a:xfrm>
            <a:off x="5168900" y="1844675"/>
            <a:ext cx="39751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r>
              <a:rPr lang="en-GB" altLang="en-US" sz="4400" b="1">
                <a:solidFill>
                  <a:schemeClr val="accent2"/>
                </a:solidFill>
              </a:rPr>
              <a:t>Ask someone </a:t>
            </a:r>
            <a:br>
              <a:rPr lang="en-GB" altLang="en-US" sz="4400" b="1">
                <a:solidFill>
                  <a:schemeClr val="accent2"/>
                </a:solidFill>
              </a:rPr>
            </a:br>
            <a:r>
              <a:rPr lang="en-GB" altLang="en-US" sz="4400" b="1">
                <a:solidFill>
                  <a:schemeClr val="accent2"/>
                </a:solidFill>
              </a:rPr>
              <a:t>to help me</a:t>
            </a:r>
          </a:p>
        </p:txBody>
      </p:sp>
      <p:sp>
        <p:nvSpPr>
          <p:cNvPr id="101382" name="Rectangle 6"/>
          <p:cNvSpPr>
            <a:spLocks noChangeArrowheads="1"/>
          </p:cNvSpPr>
          <p:nvPr/>
        </p:nvSpPr>
        <p:spPr bwMode="auto">
          <a:xfrm>
            <a:off x="5148263" y="3789363"/>
            <a:ext cx="30099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r>
              <a:rPr lang="en-GB" altLang="en-US" sz="4400" b="1">
                <a:solidFill>
                  <a:schemeClr val="accent2"/>
                </a:solidFill>
              </a:rPr>
              <a:t>Trust God </a:t>
            </a:r>
            <a:br>
              <a:rPr lang="en-GB" altLang="en-US" sz="4400" b="1">
                <a:solidFill>
                  <a:schemeClr val="accent2"/>
                </a:solidFill>
              </a:rPr>
            </a:br>
            <a:r>
              <a:rPr lang="en-GB" altLang="en-US" sz="4400" b="1">
                <a:solidFill>
                  <a:schemeClr val="accent2"/>
                </a:solidFill>
              </a:rPr>
              <a:t>to help me</a:t>
            </a:r>
          </a:p>
        </p:txBody>
      </p:sp>
      <p:sp>
        <p:nvSpPr>
          <p:cNvPr id="101386" name="AutoShape 10"/>
          <p:cNvSpPr>
            <a:spLocks noChangeArrowheads="1"/>
          </p:cNvSpPr>
          <p:nvPr/>
        </p:nvSpPr>
        <p:spPr bwMode="auto">
          <a:xfrm>
            <a:off x="3779838" y="692150"/>
            <a:ext cx="935037" cy="431800"/>
          </a:xfrm>
          <a:prstGeom prst="rightArrow">
            <a:avLst>
              <a:gd name="adj1" fmla="val 50000"/>
              <a:gd name="adj2" fmla="val 54136"/>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387" name="AutoShape 11"/>
          <p:cNvSpPr>
            <a:spLocks noChangeArrowheads="1"/>
          </p:cNvSpPr>
          <p:nvPr/>
        </p:nvSpPr>
        <p:spPr bwMode="auto">
          <a:xfrm>
            <a:off x="3779838" y="2060575"/>
            <a:ext cx="935037" cy="431800"/>
          </a:xfrm>
          <a:prstGeom prst="rightArrow">
            <a:avLst>
              <a:gd name="adj1" fmla="val 50000"/>
              <a:gd name="adj2" fmla="val 54136"/>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388" name="AutoShape 12"/>
          <p:cNvSpPr>
            <a:spLocks noChangeArrowheads="1"/>
          </p:cNvSpPr>
          <p:nvPr/>
        </p:nvSpPr>
        <p:spPr bwMode="auto">
          <a:xfrm>
            <a:off x="3851275" y="4005263"/>
            <a:ext cx="935038" cy="431800"/>
          </a:xfrm>
          <a:prstGeom prst="rightArrow">
            <a:avLst>
              <a:gd name="adj1" fmla="val 50000"/>
              <a:gd name="adj2" fmla="val 54136"/>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01389" name="Picture 13" descr="za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413" y="836613"/>
            <a:ext cx="5397501" cy="500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386"/>
                                        </p:tgtEl>
                                        <p:attrNameLst>
                                          <p:attrName>style.visibility</p:attrName>
                                        </p:attrNameLst>
                                      </p:cBhvr>
                                      <p:to>
                                        <p:strVal val="visible"/>
                                      </p:to>
                                    </p:set>
                                    <p:animEffect transition="in" filter="fade">
                                      <p:cBhvr>
                                        <p:cTn id="7" dur="1000"/>
                                        <p:tgtEl>
                                          <p:spTgt spid="1013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380"/>
                                        </p:tgtEl>
                                        <p:attrNameLst>
                                          <p:attrName>style.visibility</p:attrName>
                                        </p:attrNameLst>
                                      </p:cBhvr>
                                      <p:to>
                                        <p:strVal val="visible"/>
                                      </p:to>
                                    </p:set>
                                    <p:animEffect transition="in" filter="fade">
                                      <p:cBhvr>
                                        <p:cTn id="10" dur="1000"/>
                                        <p:tgtEl>
                                          <p:spTgt spid="1013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1387"/>
                                        </p:tgtEl>
                                        <p:attrNameLst>
                                          <p:attrName>style.visibility</p:attrName>
                                        </p:attrNameLst>
                                      </p:cBhvr>
                                      <p:to>
                                        <p:strVal val="visible"/>
                                      </p:to>
                                    </p:set>
                                    <p:animEffect transition="in" filter="fade">
                                      <p:cBhvr>
                                        <p:cTn id="15" dur="1000"/>
                                        <p:tgtEl>
                                          <p:spTgt spid="10138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1381"/>
                                        </p:tgtEl>
                                        <p:attrNameLst>
                                          <p:attrName>style.visibility</p:attrName>
                                        </p:attrNameLst>
                                      </p:cBhvr>
                                      <p:to>
                                        <p:strVal val="visible"/>
                                      </p:to>
                                    </p:set>
                                    <p:animEffect transition="in" filter="fade">
                                      <p:cBhvr>
                                        <p:cTn id="18" dur="1000"/>
                                        <p:tgtEl>
                                          <p:spTgt spid="1013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1388"/>
                                        </p:tgtEl>
                                        <p:attrNameLst>
                                          <p:attrName>style.visibility</p:attrName>
                                        </p:attrNameLst>
                                      </p:cBhvr>
                                      <p:to>
                                        <p:strVal val="visible"/>
                                      </p:to>
                                    </p:set>
                                    <p:animEffect transition="in" filter="fade">
                                      <p:cBhvr>
                                        <p:cTn id="23" dur="1000"/>
                                        <p:tgtEl>
                                          <p:spTgt spid="10138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1382"/>
                                        </p:tgtEl>
                                        <p:attrNameLst>
                                          <p:attrName>style.visibility</p:attrName>
                                        </p:attrNameLst>
                                      </p:cBhvr>
                                      <p:to>
                                        <p:strVal val="visible"/>
                                      </p:to>
                                    </p:set>
                                    <p:animEffect transition="in" filter="fade">
                                      <p:cBhvr>
                                        <p:cTn id="26" dur="1000"/>
                                        <p:tgtEl>
                                          <p:spTgt spid="1013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101389"/>
                                        </p:tgtEl>
                                        <p:attrNameLst>
                                          <p:attrName>style.visibility</p:attrName>
                                        </p:attrNameLst>
                                      </p:cBhvr>
                                      <p:to>
                                        <p:strVal val="visible"/>
                                      </p:to>
                                    </p:set>
                                    <p:animEffect transition="in" filter="fade">
                                      <p:cBhvr>
                                        <p:cTn id="31" dur="1000"/>
                                        <p:tgtEl>
                                          <p:spTgt spid="101389"/>
                                        </p:tgtEl>
                                      </p:cBhvr>
                                    </p:animEffect>
                                    <p:anim calcmode="lin" valueType="num">
                                      <p:cBhvr>
                                        <p:cTn id="32" dur="1000" fill="hold"/>
                                        <p:tgtEl>
                                          <p:spTgt spid="101389"/>
                                        </p:tgtEl>
                                        <p:attrNameLst>
                                          <p:attrName>style.rotation</p:attrName>
                                        </p:attrNameLst>
                                      </p:cBhvr>
                                      <p:tavLst>
                                        <p:tav tm="0">
                                          <p:val>
                                            <p:fltVal val="720"/>
                                          </p:val>
                                        </p:tav>
                                        <p:tav tm="100000">
                                          <p:val>
                                            <p:fltVal val="0"/>
                                          </p:val>
                                        </p:tav>
                                      </p:tavLst>
                                    </p:anim>
                                    <p:anim calcmode="lin" valueType="num">
                                      <p:cBhvr>
                                        <p:cTn id="33" dur="1000" fill="hold"/>
                                        <p:tgtEl>
                                          <p:spTgt spid="101389"/>
                                        </p:tgtEl>
                                        <p:attrNameLst>
                                          <p:attrName>ppt_h</p:attrName>
                                        </p:attrNameLst>
                                      </p:cBhvr>
                                      <p:tavLst>
                                        <p:tav tm="0">
                                          <p:val>
                                            <p:fltVal val="0"/>
                                          </p:val>
                                        </p:tav>
                                        <p:tav tm="100000">
                                          <p:val>
                                            <p:strVal val="#ppt_h"/>
                                          </p:val>
                                        </p:tav>
                                      </p:tavLst>
                                    </p:anim>
                                    <p:anim calcmode="lin" valueType="num">
                                      <p:cBhvr>
                                        <p:cTn id="34" dur="1000" fill="hold"/>
                                        <p:tgtEl>
                                          <p:spTgt spid="10138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P spid="101381" grpId="0"/>
      <p:bldP spid="101382" grpId="0"/>
      <p:bldP spid="101386" grpId="0" animBg="1"/>
      <p:bldP spid="101387" grpId="0" animBg="1"/>
      <p:bldP spid="10138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happy_teen_boyAA0425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809625"/>
            <a:ext cx="5248275" cy="6048375"/>
          </a:xfrm>
          <a:prstGeom prst="rect">
            <a:avLst/>
          </a:prstGeom>
          <a:noFill/>
          <a:extLst>
            <a:ext uri="{909E8E84-426E-40DD-AFC4-6F175D3DCCD1}">
              <a14:hiddenFill xmlns:a14="http://schemas.microsoft.com/office/drawing/2010/main">
                <a:solidFill>
                  <a:srgbClr val="FFFFFF"/>
                </a:solidFill>
              </a14:hiddenFill>
            </a:ext>
          </a:extLst>
        </p:spPr>
      </p:pic>
      <p:sp>
        <p:nvSpPr>
          <p:cNvPr id="103429" name="Text Box 5"/>
          <p:cNvSpPr txBox="1">
            <a:spLocks noChangeArrowheads="1"/>
          </p:cNvSpPr>
          <p:nvPr/>
        </p:nvSpPr>
        <p:spPr bwMode="auto">
          <a:xfrm>
            <a:off x="323850" y="1052513"/>
            <a:ext cx="504825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000" b="1"/>
              <a:t>I</a:t>
            </a:r>
            <a:r>
              <a:rPr lang="en-GB" altLang="en-US" sz="6000" b="1">
                <a:solidFill>
                  <a:srgbClr val="FF3300"/>
                </a:solidFill>
              </a:rPr>
              <a:t> rely</a:t>
            </a:r>
            <a:r>
              <a:rPr lang="en-GB" altLang="en-US" sz="6000" b="1"/>
              <a:t> on God </a:t>
            </a:r>
            <a:br>
              <a:rPr lang="en-GB" altLang="en-US" sz="6000" b="1"/>
            </a:br>
            <a:r>
              <a:rPr lang="en-GB" altLang="en-US" sz="6000" b="1"/>
              <a:t>because </a:t>
            </a:r>
            <a:br>
              <a:rPr lang="en-GB" altLang="en-US" sz="6000" b="1"/>
            </a:br>
            <a:r>
              <a:rPr lang="en-GB" altLang="en-US" sz="6000" b="1"/>
              <a:t>I have </a:t>
            </a:r>
            <a:br>
              <a:rPr lang="en-GB" altLang="en-US" sz="6000" b="1"/>
            </a:br>
            <a:r>
              <a:rPr lang="en-GB" altLang="en-US" sz="6000" b="1">
                <a:solidFill>
                  <a:srgbClr val="FF3300"/>
                </a:solidFill>
              </a:rPr>
              <a:t>confidence </a:t>
            </a:r>
            <a:br>
              <a:rPr lang="en-GB" altLang="en-US" sz="6000" b="1">
                <a:solidFill>
                  <a:srgbClr val="FF3300"/>
                </a:solidFill>
              </a:rPr>
            </a:br>
            <a:r>
              <a:rPr lang="en-GB" altLang="en-US" sz="6000" b="1"/>
              <a:t>in his power</a:t>
            </a:r>
          </a:p>
        </p:txBody>
      </p:sp>
      <p:sp>
        <p:nvSpPr>
          <p:cNvPr id="103430" name="Rectangle 6"/>
          <p:cNvSpPr>
            <a:spLocks noChangeArrowheads="1"/>
          </p:cNvSpPr>
          <p:nvPr/>
        </p:nvSpPr>
        <p:spPr bwMode="auto">
          <a:xfrm>
            <a:off x="457200" y="274638"/>
            <a:ext cx="8229600" cy="7064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GB" altLang="en-US" b="1">
                <a:solidFill>
                  <a:srgbClr val="990099"/>
                </a:solidFill>
                <a:latin typeface="Constantia" pitchFamily="18" charset="0"/>
              </a:rPr>
              <a:t>TRUST God</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pic>
        <p:nvPicPr>
          <p:cNvPr id="112645" name="Picture 5" descr="ClosedBible_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85288" cy="6964363"/>
          </a:xfrm>
          <a:prstGeom prst="rect">
            <a:avLst/>
          </a:prstGeom>
          <a:noFill/>
          <a:extLst>
            <a:ext uri="{909E8E84-426E-40DD-AFC4-6F175D3DCCD1}">
              <a14:hiddenFill xmlns:a14="http://schemas.microsoft.com/office/drawing/2010/main">
                <a:solidFill>
                  <a:srgbClr val="FFFFFF"/>
                </a:solidFill>
              </a14:hiddenFill>
            </a:ext>
          </a:extLst>
        </p:spPr>
      </p:pic>
      <p:sp>
        <p:nvSpPr>
          <p:cNvPr id="112646" name="Rectangle 6"/>
          <p:cNvSpPr>
            <a:spLocks noChangeArrowheads="1"/>
          </p:cNvSpPr>
          <p:nvPr/>
        </p:nvSpPr>
        <p:spPr bwMode="auto">
          <a:xfrm>
            <a:off x="457200" y="274638"/>
            <a:ext cx="8229600" cy="8509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GB" altLang="en-US" b="1">
                <a:solidFill>
                  <a:srgbClr val="990099"/>
                </a:solidFill>
                <a:latin typeface="Constantia" pitchFamily="18" charset="0"/>
              </a:rPr>
              <a:t>How to Zap my fears</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09638" y="1579563"/>
            <a:ext cx="7451725" cy="29860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GB" altLang="en-US" sz="4400" b="1">
                <a:solidFill>
                  <a:schemeClr val="bg1"/>
                </a:solidFill>
              </a:rPr>
              <a:t>“I can do all things through</a:t>
            </a:r>
            <a:br>
              <a:rPr lang="en-GB" altLang="en-US" sz="4400" b="1">
                <a:solidFill>
                  <a:schemeClr val="bg1"/>
                </a:solidFill>
              </a:rPr>
            </a:br>
            <a:r>
              <a:rPr lang="en-GB" altLang="en-US" sz="4400" b="1">
                <a:solidFill>
                  <a:schemeClr val="bg1"/>
                </a:solidFill>
              </a:rPr>
              <a:t>Christ who </a:t>
            </a:r>
            <a:br>
              <a:rPr lang="en-GB" altLang="en-US" sz="4400" b="1">
                <a:solidFill>
                  <a:schemeClr val="bg1"/>
                </a:solidFill>
              </a:rPr>
            </a:br>
            <a:r>
              <a:rPr lang="en-GB" altLang="en-US" sz="4400" b="1">
                <a:solidFill>
                  <a:schemeClr val="bg1"/>
                </a:solidFill>
              </a:rPr>
              <a:t>strengthens me."</a:t>
            </a:r>
          </a:p>
          <a:p>
            <a:pPr algn="ctr"/>
            <a:endParaRPr lang="en-GB" altLang="en-US" sz="4000" b="1">
              <a:solidFill>
                <a:schemeClr val="accent2"/>
              </a:solidFill>
            </a:endParaRPr>
          </a:p>
          <a:p>
            <a:pPr algn="ctr"/>
            <a:r>
              <a:rPr lang="en-GB" altLang="en-US">
                <a:solidFill>
                  <a:schemeClr val="bg1"/>
                </a:solidFill>
              </a:rPr>
              <a:t>(Philippians 4:13)</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525463" y="1268413"/>
            <a:ext cx="8618537" cy="34147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ltLang="en-US" sz="4000" b="1">
                <a:solidFill>
                  <a:schemeClr val="bg1"/>
                </a:solidFill>
              </a:rPr>
              <a:t>“I am the LORD, your God, </a:t>
            </a:r>
          </a:p>
          <a:p>
            <a:r>
              <a:rPr lang="en-GB" altLang="en-US" sz="4000" b="1">
                <a:solidFill>
                  <a:schemeClr val="bg1"/>
                </a:solidFill>
              </a:rPr>
              <a:t>who takes hold of your right hand  </a:t>
            </a:r>
          </a:p>
          <a:p>
            <a:r>
              <a:rPr lang="en-GB" altLang="en-US" sz="4000" b="1">
                <a:solidFill>
                  <a:schemeClr val="bg1"/>
                </a:solidFill>
              </a:rPr>
              <a:t>and says to you, </a:t>
            </a:r>
          </a:p>
          <a:p>
            <a:r>
              <a:rPr lang="en-GB" altLang="en-US" sz="4000" b="1">
                <a:solidFill>
                  <a:schemeClr val="bg1"/>
                </a:solidFill>
              </a:rPr>
              <a:t>Do not fear; I will help you.”</a:t>
            </a:r>
          </a:p>
          <a:p>
            <a:endParaRPr lang="en-GB" altLang="en-US" sz="4000" b="1">
              <a:solidFill>
                <a:schemeClr val="bg1"/>
              </a:solidFill>
            </a:endParaRPr>
          </a:p>
          <a:p>
            <a:r>
              <a:rPr lang="en-GB" altLang="en-US" b="1">
                <a:solidFill>
                  <a:schemeClr val="bg1"/>
                </a:solidFill>
              </a:rPr>
              <a:t>(Isaiah 43:13)</a:t>
            </a:r>
            <a:endParaRPr lang="en-GB" altLang="en-US">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ltLang="en-US" sz="8000" b="1">
                <a:latin typeface="Constantia" pitchFamily="18" charset="0"/>
              </a:rPr>
              <a:t>Sometimes…</a:t>
            </a:r>
          </a:p>
        </p:txBody>
      </p:sp>
      <p:pic>
        <p:nvPicPr>
          <p:cNvPr id="25605" name="Picture 5" descr="boy_girl_sign878272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713" y="1266825"/>
            <a:ext cx="5516562" cy="5591175"/>
          </a:xfrm>
          <a:prstGeom prst="rect">
            <a:avLst/>
          </a:prstGeom>
          <a:noFill/>
          <a:extLst>
            <a:ext uri="{909E8E84-426E-40DD-AFC4-6F175D3DCCD1}">
              <a14:hiddenFill xmlns:a14="http://schemas.microsoft.com/office/drawing/2010/main">
                <a:solidFill>
                  <a:srgbClr val="FFFFFF"/>
                </a:solidFill>
              </a14:hiddenFill>
            </a:ext>
          </a:extLst>
        </p:spPr>
      </p:pic>
      <p:sp>
        <p:nvSpPr>
          <p:cNvPr id="25612" name="WordArt 12"/>
          <p:cNvSpPr>
            <a:spLocks noChangeArrowheads="1" noChangeShapeType="1" noTextEdit="1"/>
          </p:cNvSpPr>
          <p:nvPr/>
        </p:nvSpPr>
        <p:spPr bwMode="auto">
          <a:xfrm rot="203491">
            <a:off x="2784475" y="1890713"/>
            <a:ext cx="3455988" cy="172878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b="1" kern="10">
                <a:solidFill>
                  <a:srgbClr val="FF0000"/>
                </a:solidFill>
                <a:latin typeface="ChalkDust"/>
              </a:rPr>
              <a:t>I can help </a:t>
            </a:r>
          </a:p>
          <a:p>
            <a:pPr algn="ctr"/>
            <a:r>
              <a:rPr lang="en-GB" sz="3600" b="1" kern="10">
                <a:solidFill>
                  <a:srgbClr val="FF0000"/>
                </a:solidFill>
                <a:latin typeface="ChalkDust"/>
              </a:rPr>
              <a:t>myself</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descr="notebook88336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557338"/>
            <a:ext cx="6913562" cy="4881562"/>
          </a:xfrm>
          <a:prstGeom prst="rect">
            <a:avLst/>
          </a:prstGeom>
          <a:noFill/>
          <a:extLst>
            <a:ext uri="{909E8E84-426E-40DD-AFC4-6F175D3DCCD1}">
              <a14:hiddenFill xmlns:a14="http://schemas.microsoft.com/office/drawing/2010/main">
                <a:solidFill>
                  <a:srgbClr val="FFFFFF"/>
                </a:solidFill>
              </a14:hiddenFill>
            </a:ext>
          </a:extLst>
        </p:spPr>
      </p:pic>
      <p:sp>
        <p:nvSpPr>
          <p:cNvPr id="104453" name="Text Box 5"/>
          <p:cNvSpPr txBox="1">
            <a:spLocks noChangeArrowheads="1"/>
          </p:cNvSpPr>
          <p:nvPr/>
        </p:nvSpPr>
        <p:spPr bwMode="auto">
          <a:xfrm>
            <a:off x="539750" y="1484313"/>
            <a:ext cx="3146425" cy="10064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ltLang="en-US" sz="6000" b="1">
                <a:solidFill>
                  <a:srgbClr val="00CC00"/>
                </a:solidFill>
              </a:rPr>
              <a:t>1. Write </a:t>
            </a:r>
          </a:p>
        </p:txBody>
      </p:sp>
      <p:sp>
        <p:nvSpPr>
          <p:cNvPr id="104454" name="Rectangle 6"/>
          <p:cNvSpPr>
            <a:spLocks noChangeArrowheads="1"/>
          </p:cNvSpPr>
          <p:nvPr/>
        </p:nvSpPr>
        <p:spPr bwMode="auto">
          <a:xfrm>
            <a:off x="457200" y="274638"/>
            <a:ext cx="8229600" cy="8509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GB" altLang="en-US" b="1">
                <a:solidFill>
                  <a:srgbClr val="990099"/>
                </a:solidFill>
                <a:latin typeface="Constantia" pitchFamily="18" charset="0"/>
              </a:rPr>
              <a:t>How to Zap my fears</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504" name="Picture 8" descr="bible_read_think89793989"/>
          <p:cNvPicPr>
            <a:picLocks noChangeAspect="1" noChangeArrowheads="1"/>
          </p:cNvPicPr>
          <p:nvPr/>
        </p:nvPicPr>
        <p:blipFill>
          <a:blip r:embed="rId2">
            <a:extLst>
              <a:ext uri="{28A0092B-C50C-407E-A947-70E740481C1C}">
                <a14:useLocalDpi xmlns:a14="http://schemas.microsoft.com/office/drawing/2010/main" val="0"/>
              </a:ext>
            </a:extLst>
          </a:blip>
          <a:srcRect t="26331" b="3387"/>
          <a:stretch>
            <a:fillRect/>
          </a:stretch>
        </p:blipFill>
        <p:spPr bwMode="auto">
          <a:xfrm>
            <a:off x="4140200" y="260350"/>
            <a:ext cx="4157663" cy="4392613"/>
          </a:xfrm>
          <a:prstGeom prst="rect">
            <a:avLst/>
          </a:prstGeom>
          <a:noFill/>
          <a:ln w="76200">
            <a:solidFill>
              <a:schemeClr val="bg1"/>
            </a:solidFill>
            <a:miter lim="800000"/>
            <a:headEnd/>
            <a:tailEnd/>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Lst>
        </p:spPr>
      </p:pic>
      <p:sp>
        <p:nvSpPr>
          <p:cNvPr id="106505" name="Text Box 9"/>
          <p:cNvSpPr txBox="1">
            <a:spLocks noChangeArrowheads="1"/>
          </p:cNvSpPr>
          <p:nvPr/>
        </p:nvSpPr>
        <p:spPr bwMode="auto">
          <a:xfrm>
            <a:off x="684213" y="1412875"/>
            <a:ext cx="2920992" cy="378565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ltLang="en-US" sz="6000" b="1" dirty="0">
                <a:solidFill>
                  <a:srgbClr val="00CC00"/>
                </a:solidFill>
              </a:rPr>
              <a:t>2. Read</a:t>
            </a:r>
          </a:p>
          <a:p>
            <a:endParaRPr lang="en-GB" altLang="en-US" sz="6000" b="1" dirty="0">
              <a:solidFill>
                <a:srgbClr val="00CC00"/>
              </a:solidFill>
            </a:endParaRPr>
          </a:p>
          <a:p>
            <a:r>
              <a:rPr lang="en-GB" altLang="en-US" sz="6000" b="1" dirty="0">
                <a:solidFill>
                  <a:srgbClr val="00CC00"/>
                </a:solidFill>
              </a:rPr>
              <a:t/>
            </a:r>
            <a:br>
              <a:rPr lang="en-GB" altLang="en-US" sz="6000" b="1" dirty="0">
                <a:solidFill>
                  <a:srgbClr val="00CC00"/>
                </a:solidFill>
              </a:rPr>
            </a:br>
            <a:endParaRPr lang="en-GB" altLang="en-US" sz="6000" b="1" dirty="0">
              <a:solidFill>
                <a:srgbClr val="00CC00"/>
              </a:solidFill>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504" name="Picture 8" descr="bible_read_think89793989"/>
          <p:cNvPicPr>
            <a:picLocks noChangeAspect="1" noChangeArrowheads="1"/>
          </p:cNvPicPr>
          <p:nvPr/>
        </p:nvPicPr>
        <p:blipFill>
          <a:blip r:embed="rId2">
            <a:extLst>
              <a:ext uri="{28A0092B-C50C-407E-A947-70E740481C1C}">
                <a14:useLocalDpi xmlns:a14="http://schemas.microsoft.com/office/drawing/2010/main" val="0"/>
              </a:ext>
            </a:extLst>
          </a:blip>
          <a:srcRect t="26331" b="3387"/>
          <a:stretch>
            <a:fillRect/>
          </a:stretch>
        </p:blipFill>
        <p:spPr bwMode="auto">
          <a:xfrm>
            <a:off x="4140200" y="260350"/>
            <a:ext cx="4157663" cy="4392613"/>
          </a:xfrm>
          <a:prstGeom prst="rect">
            <a:avLst/>
          </a:prstGeom>
          <a:noFill/>
          <a:ln w="76200">
            <a:solidFill>
              <a:schemeClr val="bg1"/>
            </a:solidFill>
            <a:miter lim="800000"/>
            <a:headEnd/>
            <a:tailEnd/>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Lst>
        </p:spPr>
      </p:pic>
      <p:sp>
        <p:nvSpPr>
          <p:cNvPr id="106505" name="Text Box 9"/>
          <p:cNvSpPr txBox="1">
            <a:spLocks noChangeArrowheads="1"/>
          </p:cNvSpPr>
          <p:nvPr/>
        </p:nvSpPr>
        <p:spPr bwMode="auto">
          <a:xfrm>
            <a:off x="684213" y="1412875"/>
            <a:ext cx="3089307" cy="378565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ltLang="en-US" sz="6000" b="1" dirty="0" smtClean="0">
                <a:solidFill>
                  <a:srgbClr val="00CC00"/>
                </a:solidFill>
              </a:rPr>
              <a:t>3. Think</a:t>
            </a:r>
          </a:p>
          <a:p>
            <a:endParaRPr lang="en-GB" altLang="en-US" sz="6000" b="1" dirty="0">
              <a:solidFill>
                <a:srgbClr val="00CC00"/>
              </a:solidFill>
            </a:endParaRPr>
          </a:p>
          <a:p>
            <a:r>
              <a:rPr lang="en-GB" altLang="en-US" sz="6000" b="1" dirty="0">
                <a:solidFill>
                  <a:srgbClr val="00CC00"/>
                </a:solidFill>
              </a:rPr>
              <a:t/>
            </a:r>
            <a:br>
              <a:rPr lang="en-GB" altLang="en-US" sz="6000" b="1" dirty="0">
                <a:solidFill>
                  <a:srgbClr val="00CC00"/>
                </a:solidFill>
              </a:rPr>
            </a:br>
            <a:endParaRPr lang="en-GB" altLang="en-US" sz="6000" b="1" dirty="0">
              <a:solidFill>
                <a:srgbClr val="00CC00"/>
              </a:solidFill>
            </a:endParaRPr>
          </a:p>
        </p:txBody>
      </p:sp>
    </p:spTree>
    <p:extLst>
      <p:ext uri="{BB962C8B-B14F-4D97-AF65-F5344CB8AC3E}">
        <p14:creationId xmlns:p14="http://schemas.microsoft.com/office/powerpoint/2010/main" val="704337381"/>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3907" name="Text Box 3"/>
          <p:cNvSpPr txBox="1">
            <a:spLocks noChangeArrowheads="1"/>
          </p:cNvSpPr>
          <p:nvPr/>
        </p:nvSpPr>
        <p:spPr bwMode="auto">
          <a:xfrm>
            <a:off x="909638" y="1579563"/>
            <a:ext cx="7451725" cy="29860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GB" altLang="en-US" sz="4400" b="1">
                <a:solidFill>
                  <a:schemeClr val="bg1"/>
                </a:solidFill>
              </a:rPr>
              <a:t>“I can do all things through</a:t>
            </a:r>
            <a:br>
              <a:rPr lang="en-GB" altLang="en-US" sz="4400" b="1">
                <a:solidFill>
                  <a:schemeClr val="bg1"/>
                </a:solidFill>
              </a:rPr>
            </a:br>
            <a:r>
              <a:rPr lang="en-GB" altLang="en-US" sz="4400" b="1">
                <a:solidFill>
                  <a:schemeClr val="bg1"/>
                </a:solidFill>
              </a:rPr>
              <a:t>Christ who </a:t>
            </a:r>
            <a:br>
              <a:rPr lang="en-GB" altLang="en-US" sz="4400" b="1">
                <a:solidFill>
                  <a:schemeClr val="bg1"/>
                </a:solidFill>
              </a:rPr>
            </a:br>
            <a:r>
              <a:rPr lang="en-GB" altLang="en-US" sz="4400" b="1">
                <a:solidFill>
                  <a:schemeClr val="bg1"/>
                </a:solidFill>
              </a:rPr>
              <a:t>strengthens me."</a:t>
            </a:r>
          </a:p>
          <a:p>
            <a:pPr algn="ctr"/>
            <a:endParaRPr lang="en-GB" altLang="en-US" sz="4000" b="1">
              <a:solidFill>
                <a:schemeClr val="accent2"/>
              </a:solidFill>
            </a:endParaRPr>
          </a:p>
          <a:p>
            <a:pPr algn="ctr"/>
            <a:r>
              <a:rPr lang="en-GB" altLang="en-US">
                <a:solidFill>
                  <a:schemeClr val="bg1"/>
                </a:solidFill>
              </a:rPr>
              <a:t>(Philippians 4:13)</a:t>
            </a: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3908" name="Text Box 4"/>
          <p:cNvSpPr txBox="1">
            <a:spLocks noChangeArrowheads="1"/>
          </p:cNvSpPr>
          <p:nvPr/>
        </p:nvSpPr>
        <p:spPr bwMode="auto">
          <a:xfrm>
            <a:off x="1259632" y="1556792"/>
            <a:ext cx="6149975" cy="36560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Lst>
        </p:spPr>
        <p:txBody>
          <a:bodyPr wrap="none">
            <a:spAutoFit/>
          </a:bodyPr>
          <a:lstStyle/>
          <a:p>
            <a:pPr algn="ctr"/>
            <a:r>
              <a:rPr lang="en-GB" altLang="en-US" sz="4400" b="1" dirty="0">
                <a:solidFill>
                  <a:schemeClr val="bg1"/>
                </a:solidFill>
              </a:rPr>
              <a:t>“I , </a:t>
            </a:r>
            <a:r>
              <a:rPr lang="en-GB" altLang="en-US" sz="4400" b="1" dirty="0">
                <a:solidFill>
                  <a:srgbClr val="FFCC00"/>
                </a:solidFill>
              </a:rPr>
              <a:t>Joe </a:t>
            </a:r>
            <a:r>
              <a:rPr lang="en-GB" altLang="en-US" sz="4400" b="1" dirty="0" err="1">
                <a:solidFill>
                  <a:srgbClr val="FFCC00"/>
                </a:solidFill>
              </a:rPr>
              <a:t>Bloggs</a:t>
            </a:r>
            <a:r>
              <a:rPr lang="en-GB" altLang="en-US" sz="4400" b="1" dirty="0">
                <a:solidFill>
                  <a:schemeClr val="bg1"/>
                </a:solidFill>
              </a:rPr>
              <a:t>, can </a:t>
            </a:r>
            <a:br>
              <a:rPr lang="en-GB" altLang="en-US" sz="4400" b="1" dirty="0">
                <a:solidFill>
                  <a:schemeClr val="bg1"/>
                </a:solidFill>
              </a:rPr>
            </a:br>
            <a:r>
              <a:rPr lang="en-GB" altLang="en-US" sz="4400" b="1" dirty="0">
                <a:solidFill>
                  <a:srgbClr val="FFCC00"/>
                </a:solidFill>
              </a:rPr>
              <a:t>walk away from a fight</a:t>
            </a:r>
            <a:r>
              <a:rPr lang="en-GB" altLang="en-US" sz="4400" b="1" dirty="0">
                <a:solidFill>
                  <a:schemeClr val="bg1"/>
                </a:solidFill>
              </a:rPr>
              <a:t/>
            </a:r>
            <a:br>
              <a:rPr lang="en-GB" altLang="en-US" sz="4400" b="1" dirty="0">
                <a:solidFill>
                  <a:schemeClr val="bg1"/>
                </a:solidFill>
              </a:rPr>
            </a:br>
            <a:r>
              <a:rPr lang="en-GB" altLang="en-US" sz="4400" b="1" dirty="0">
                <a:solidFill>
                  <a:schemeClr val="bg1"/>
                </a:solidFill>
              </a:rPr>
              <a:t> through Christ who </a:t>
            </a:r>
            <a:br>
              <a:rPr lang="en-GB" altLang="en-US" sz="4400" b="1" dirty="0">
                <a:solidFill>
                  <a:schemeClr val="bg1"/>
                </a:solidFill>
              </a:rPr>
            </a:br>
            <a:r>
              <a:rPr lang="en-GB" altLang="en-US" sz="4400" b="1" dirty="0">
                <a:solidFill>
                  <a:schemeClr val="bg1"/>
                </a:solidFill>
              </a:rPr>
              <a:t>strengthens me."</a:t>
            </a:r>
          </a:p>
          <a:p>
            <a:pPr algn="ctr"/>
            <a:endParaRPr lang="en-GB" altLang="en-US" sz="4000" b="1" dirty="0">
              <a:solidFill>
                <a:schemeClr val="accent2"/>
              </a:solidFill>
            </a:endParaRPr>
          </a:p>
          <a:p>
            <a:pPr algn="ctr"/>
            <a:r>
              <a:rPr lang="en-GB" altLang="en-US" dirty="0">
                <a:solidFill>
                  <a:schemeClr val="bg1"/>
                </a:solidFill>
              </a:rPr>
              <a:t>(Philippians 4:13)</a:t>
            </a:r>
          </a:p>
        </p:txBody>
      </p:sp>
    </p:spTree>
    <p:extLst>
      <p:ext uri="{BB962C8B-B14F-4D97-AF65-F5344CB8AC3E}">
        <p14:creationId xmlns:p14="http://schemas.microsoft.com/office/powerpoint/2010/main" val="705903125"/>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4930" name="Picture 2" descr="bible_read_think89793989"/>
          <p:cNvPicPr>
            <a:picLocks noChangeAspect="1" noChangeArrowheads="1"/>
          </p:cNvPicPr>
          <p:nvPr/>
        </p:nvPicPr>
        <p:blipFill>
          <a:blip r:embed="rId2">
            <a:extLst>
              <a:ext uri="{28A0092B-C50C-407E-A947-70E740481C1C}">
                <a14:useLocalDpi xmlns:a14="http://schemas.microsoft.com/office/drawing/2010/main" val="0"/>
              </a:ext>
            </a:extLst>
          </a:blip>
          <a:srcRect t="26331" b="3387"/>
          <a:stretch>
            <a:fillRect/>
          </a:stretch>
        </p:blipFill>
        <p:spPr bwMode="auto">
          <a:xfrm>
            <a:off x="4067175" y="260350"/>
            <a:ext cx="4157663" cy="4392613"/>
          </a:xfrm>
          <a:prstGeom prst="rect">
            <a:avLst/>
          </a:prstGeom>
          <a:noFill/>
          <a:ln w="76200">
            <a:solidFill>
              <a:schemeClr val="bg1"/>
            </a:solidFill>
            <a:miter lim="800000"/>
            <a:headEnd/>
            <a:tailEnd/>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Lst>
        </p:spPr>
      </p:pic>
      <p:sp>
        <p:nvSpPr>
          <p:cNvPr id="124931" name="Text Box 3"/>
          <p:cNvSpPr txBox="1">
            <a:spLocks noChangeArrowheads="1"/>
          </p:cNvSpPr>
          <p:nvPr/>
        </p:nvSpPr>
        <p:spPr bwMode="auto">
          <a:xfrm>
            <a:off x="323850" y="836613"/>
            <a:ext cx="4545013" cy="10064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ltLang="en-US" sz="6000" b="1">
                <a:solidFill>
                  <a:srgbClr val="00CC00"/>
                </a:solidFill>
              </a:rPr>
              <a:t>4. Memorize</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boy_laugh760381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0"/>
            <a:ext cx="10226676" cy="6858000"/>
          </a:xfrm>
          <a:prstGeom prst="rect">
            <a:avLst/>
          </a:prstGeom>
          <a:noFill/>
          <a:extLst>
            <a:ext uri="{909E8E84-426E-40DD-AFC4-6F175D3DCCD1}">
              <a14:hiddenFill xmlns:a14="http://schemas.microsoft.com/office/drawing/2010/main">
                <a:solidFill>
                  <a:srgbClr val="FFFFFF"/>
                </a:solidFill>
              </a14:hiddenFill>
            </a:ext>
          </a:extLst>
        </p:spPr>
      </p:pic>
      <p:sp>
        <p:nvSpPr>
          <p:cNvPr id="107525" name="Text Box 5"/>
          <p:cNvSpPr txBox="1">
            <a:spLocks noChangeArrowheads="1"/>
          </p:cNvSpPr>
          <p:nvPr/>
        </p:nvSpPr>
        <p:spPr bwMode="auto">
          <a:xfrm>
            <a:off x="4027488" y="620713"/>
            <a:ext cx="5008562" cy="1920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ltLang="en-US" sz="6000" b="1">
                <a:solidFill>
                  <a:srgbClr val="00CC00"/>
                </a:solidFill>
              </a:rPr>
              <a:t>5. Trust God</a:t>
            </a:r>
          </a:p>
          <a:p>
            <a:r>
              <a:rPr lang="en-GB" altLang="en-US" sz="6000" b="1">
                <a:solidFill>
                  <a:srgbClr val="00CC00"/>
                </a:solidFill>
              </a:rPr>
              <a:t>(Rely on him)</a:t>
            </a: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25959" name="Picture 7" descr="4096214-800x66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765175"/>
            <a:ext cx="4776788" cy="57546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7613" y="1196752"/>
            <a:ext cx="3818674" cy="2862322"/>
          </a:xfrm>
          <a:prstGeom prst="rect">
            <a:avLst/>
          </a:prstGeom>
          <a:noFill/>
        </p:spPr>
        <p:txBody>
          <a:bodyPr wrap="none" rtlCol="0">
            <a:spAutoFit/>
          </a:bodyPr>
          <a:lstStyle/>
          <a:p>
            <a:r>
              <a:rPr lang="en-GB" sz="6000" b="1" dirty="0" smtClean="0">
                <a:solidFill>
                  <a:srgbClr val="0099FF"/>
                </a:solidFill>
                <a:effectLst>
                  <a:outerShdw blurRad="50800" dist="38100" dir="2700000" algn="tl" rotWithShape="0">
                    <a:prstClr val="black"/>
                  </a:outerShdw>
                </a:effectLst>
              </a:rPr>
              <a:t>Jesus will</a:t>
            </a:r>
            <a:br>
              <a:rPr lang="en-GB" sz="6000" b="1" dirty="0" smtClean="0">
                <a:solidFill>
                  <a:srgbClr val="0099FF"/>
                </a:solidFill>
                <a:effectLst>
                  <a:outerShdw blurRad="50800" dist="38100" dir="2700000" algn="tl" rotWithShape="0">
                    <a:prstClr val="black"/>
                  </a:outerShdw>
                </a:effectLst>
              </a:rPr>
            </a:br>
            <a:r>
              <a:rPr lang="en-GB" sz="6000" b="1" dirty="0" smtClean="0">
                <a:solidFill>
                  <a:srgbClr val="0099FF"/>
                </a:solidFill>
                <a:effectLst>
                  <a:outerShdw blurRad="50800" dist="38100" dir="2700000" algn="tl" rotWithShape="0">
                    <a:prstClr val="black"/>
                  </a:outerShdw>
                </a:effectLst>
              </a:rPr>
              <a:t>always be</a:t>
            </a:r>
            <a:br>
              <a:rPr lang="en-GB" sz="6000" b="1" dirty="0" smtClean="0">
                <a:solidFill>
                  <a:srgbClr val="0099FF"/>
                </a:solidFill>
                <a:effectLst>
                  <a:outerShdw blurRad="50800" dist="38100" dir="2700000" algn="tl" rotWithShape="0">
                    <a:prstClr val="black"/>
                  </a:outerShdw>
                </a:effectLst>
              </a:rPr>
            </a:br>
            <a:r>
              <a:rPr lang="en-GB" sz="6000" b="1" dirty="0" smtClean="0">
                <a:solidFill>
                  <a:srgbClr val="0099FF"/>
                </a:solidFill>
                <a:effectLst>
                  <a:outerShdw blurRad="50800" dist="38100" dir="2700000" algn="tl" rotWithShape="0">
                    <a:prstClr val="black"/>
                  </a:outerShdw>
                </a:effectLst>
              </a:rPr>
              <a:t>with us</a:t>
            </a:r>
            <a:endParaRPr lang="en-GB" sz="6000" b="1" dirty="0">
              <a:solidFill>
                <a:srgbClr val="0099FF"/>
              </a:solidFill>
              <a:effectLst>
                <a:outerShdw blurRad="50800" dist="38100" dir="2700000" algn="tl" rotWithShape="0">
                  <a:prstClr val="black"/>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26981" name="Picture 5" descr="4096214-800x66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765175"/>
            <a:ext cx="4776788" cy="57546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7613" y="1196752"/>
            <a:ext cx="3090911" cy="3785652"/>
          </a:xfrm>
          <a:prstGeom prst="rect">
            <a:avLst/>
          </a:prstGeom>
          <a:noFill/>
        </p:spPr>
        <p:txBody>
          <a:bodyPr wrap="none" rtlCol="0">
            <a:spAutoFit/>
          </a:bodyPr>
          <a:lstStyle/>
          <a:p>
            <a:r>
              <a:rPr lang="en-GB" sz="6000" b="1" dirty="0" smtClean="0">
                <a:solidFill>
                  <a:srgbClr val="0099FF"/>
                </a:solidFill>
                <a:effectLst>
                  <a:outerShdw blurRad="50800" dist="38100" dir="2700000" algn="tl" rotWithShape="0">
                    <a:prstClr val="black"/>
                  </a:outerShdw>
                </a:effectLst>
              </a:rPr>
              <a:t>He will</a:t>
            </a:r>
            <a:br>
              <a:rPr lang="en-GB" sz="6000" b="1" dirty="0" smtClean="0">
                <a:solidFill>
                  <a:srgbClr val="0099FF"/>
                </a:solidFill>
                <a:effectLst>
                  <a:outerShdw blurRad="50800" dist="38100" dir="2700000" algn="tl" rotWithShape="0">
                    <a:prstClr val="black"/>
                  </a:outerShdw>
                </a:effectLst>
              </a:rPr>
            </a:br>
            <a:r>
              <a:rPr lang="en-GB" sz="6000" b="1" dirty="0" smtClean="0">
                <a:solidFill>
                  <a:srgbClr val="0099FF"/>
                </a:solidFill>
                <a:effectLst>
                  <a:outerShdw blurRad="50800" dist="38100" dir="2700000" algn="tl" rotWithShape="0">
                    <a:prstClr val="black"/>
                  </a:outerShdw>
                </a:effectLst>
              </a:rPr>
              <a:t>change </a:t>
            </a:r>
            <a:br>
              <a:rPr lang="en-GB" sz="6000" b="1" dirty="0" smtClean="0">
                <a:solidFill>
                  <a:srgbClr val="0099FF"/>
                </a:solidFill>
                <a:effectLst>
                  <a:outerShdw blurRad="50800" dist="38100" dir="2700000" algn="tl" rotWithShape="0">
                    <a:prstClr val="black"/>
                  </a:outerShdw>
                </a:effectLst>
              </a:rPr>
            </a:br>
            <a:r>
              <a:rPr lang="en-GB" sz="6000" b="1" dirty="0" smtClean="0">
                <a:solidFill>
                  <a:srgbClr val="0099FF"/>
                </a:solidFill>
                <a:effectLst>
                  <a:outerShdw blurRad="50800" dist="38100" dir="2700000" algn="tl" rotWithShape="0">
                    <a:prstClr val="black"/>
                  </a:outerShdw>
                </a:effectLst>
              </a:rPr>
              <a:t>things</a:t>
            </a:r>
            <a:br>
              <a:rPr lang="en-GB" sz="6000" b="1" dirty="0" smtClean="0">
                <a:solidFill>
                  <a:srgbClr val="0099FF"/>
                </a:solidFill>
                <a:effectLst>
                  <a:outerShdw blurRad="50800" dist="38100" dir="2700000" algn="tl" rotWithShape="0">
                    <a:prstClr val="black"/>
                  </a:outerShdw>
                </a:effectLst>
              </a:rPr>
            </a:br>
            <a:r>
              <a:rPr lang="en-GB" sz="6000" b="1" dirty="0" smtClean="0">
                <a:solidFill>
                  <a:srgbClr val="0099FF"/>
                </a:solidFill>
                <a:effectLst>
                  <a:outerShdw blurRad="50800" dist="38100" dir="2700000" algn="tl" rotWithShape="0">
                    <a:prstClr val="black"/>
                  </a:outerShdw>
                </a:effectLst>
              </a:rPr>
              <a:t>for us</a:t>
            </a:r>
            <a:endParaRPr lang="en-GB" sz="6000" b="1" dirty="0">
              <a:solidFill>
                <a:srgbClr val="0099FF"/>
              </a:solidFill>
              <a:effectLst>
                <a:outerShdw blurRad="50800" dist="38100" dir="2700000" algn="tl" rotWithShape="0">
                  <a:prstClr val="black"/>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28005" name="Picture 5" descr="4096214-800x66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765175"/>
            <a:ext cx="4776788" cy="57546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16016" y="765175"/>
            <a:ext cx="4243469" cy="3785652"/>
          </a:xfrm>
          <a:prstGeom prst="rect">
            <a:avLst/>
          </a:prstGeom>
          <a:noFill/>
        </p:spPr>
        <p:txBody>
          <a:bodyPr wrap="none" rtlCol="0">
            <a:spAutoFit/>
          </a:bodyPr>
          <a:lstStyle/>
          <a:p>
            <a:r>
              <a:rPr lang="en-GB" sz="6000" b="1" dirty="0" smtClean="0">
                <a:solidFill>
                  <a:srgbClr val="0099FF"/>
                </a:solidFill>
                <a:effectLst>
                  <a:outerShdw blurRad="38100" dist="38100" dir="2700000" algn="tl">
                    <a:srgbClr val="000000"/>
                  </a:outerShdw>
                </a:effectLst>
              </a:rPr>
              <a:t>We never </a:t>
            </a:r>
            <a:br>
              <a:rPr lang="en-GB" sz="6000" b="1" dirty="0" smtClean="0">
                <a:solidFill>
                  <a:srgbClr val="0099FF"/>
                </a:solidFill>
                <a:effectLst>
                  <a:outerShdw blurRad="38100" dist="38100" dir="2700000" algn="tl">
                    <a:srgbClr val="000000"/>
                  </a:outerShdw>
                </a:effectLst>
              </a:rPr>
            </a:br>
            <a:r>
              <a:rPr lang="en-GB" sz="6000" b="1" dirty="0" smtClean="0">
                <a:solidFill>
                  <a:srgbClr val="0099FF"/>
                </a:solidFill>
                <a:effectLst>
                  <a:outerShdw blurRad="38100" dist="38100" dir="2700000" algn="tl">
                    <a:srgbClr val="000000"/>
                  </a:outerShdw>
                </a:effectLst>
              </a:rPr>
              <a:t>need to be </a:t>
            </a:r>
            <a:br>
              <a:rPr lang="en-GB" sz="6000" b="1" dirty="0" smtClean="0">
                <a:solidFill>
                  <a:srgbClr val="0099FF"/>
                </a:solidFill>
                <a:effectLst>
                  <a:outerShdw blurRad="38100" dist="38100" dir="2700000" algn="tl">
                    <a:srgbClr val="000000"/>
                  </a:outerShdw>
                </a:effectLst>
              </a:rPr>
            </a:br>
            <a:r>
              <a:rPr lang="en-GB" sz="6000" b="1" dirty="0" smtClean="0">
                <a:solidFill>
                  <a:srgbClr val="0099FF"/>
                </a:solidFill>
                <a:effectLst>
                  <a:outerShdw blurRad="38100" dist="38100" dir="2700000" algn="tl">
                    <a:srgbClr val="000000"/>
                  </a:outerShdw>
                </a:effectLst>
              </a:rPr>
              <a:t>afraid of </a:t>
            </a:r>
            <a:br>
              <a:rPr lang="en-GB" sz="6000" b="1" dirty="0" smtClean="0">
                <a:solidFill>
                  <a:srgbClr val="0099FF"/>
                </a:solidFill>
                <a:effectLst>
                  <a:outerShdw blurRad="38100" dist="38100" dir="2700000" algn="tl">
                    <a:srgbClr val="000000"/>
                  </a:outerShdw>
                </a:effectLst>
              </a:rPr>
            </a:br>
            <a:r>
              <a:rPr lang="en-GB" sz="6000" b="1" dirty="0" smtClean="0">
                <a:solidFill>
                  <a:srgbClr val="0099FF"/>
                </a:solidFill>
                <a:effectLst>
                  <a:outerShdw blurRad="38100" dist="38100" dir="2700000" algn="tl">
                    <a:srgbClr val="000000"/>
                  </a:outerShdw>
                </a:effectLst>
              </a:rPr>
              <a:t>anything</a:t>
            </a:r>
            <a:endParaRPr lang="en-GB" sz="6000" b="1" dirty="0">
              <a:solidFill>
                <a:srgbClr val="0099FF"/>
              </a:solidFill>
              <a:effectLst>
                <a:outerShdw blurRad="38100" dist="38100" dir="2700000" algn="tl">
                  <a:srgbClr val="000000"/>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0099"/>
        </a:solidFill>
        <a:effectLst/>
      </p:bgPr>
    </p:bg>
    <p:spTree>
      <p:nvGrpSpPr>
        <p:cNvPr id="1" name=""/>
        <p:cNvGrpSpPr/>
        <p:nvPr/>
      </p:nvGrpSpPr>
      <p:grpSpPr>
        <a:xfrm>
          <a:off x="0" y="0"/>
          <a:ext cx="0" cy="0"/>
          <a:chOff x="0" y="0"/>
          <a:chExt cx="0" cy="0"/>
        </a:xfrm>
      </p:grpSpPr>
      <p:sp>
        <p:nvSpPr>
          <p:cNvPr id="97283" name="Text Box 3"/>
          <p:cNvSpPr txBox="1">
            <a:spLocks noChangeArrowheads="1"/>
          </p:cNvSpPr>
          <p:nvPr/>
        </p:nvSpPr>
        <p:spPr bwMode="auto">
          <a:xfrm>
            <a:off x="250825" y="1179513"/>
            <a:ext cx="4068763" cy="253047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ltLang="en-US" sz="8000" b="1">
                <a:solidFill>
                  <a:srgbClr val="FFCC00"/>
                </a:solidFill>
                <a:latin typeface="Bookman Old Style" pitchFamily="18" charset="0"/>
              </a:rPr>
              <a:t>Spooky</a:t>
            </a:r>
            <a:br>
              <a:rPr lang="en-GB" altLang="en-US" sz="8000" b="1">
                <a:solidFill>
                  <a:srgbClr val="FFCC00"/>
                </a:solidFill>
                <a:latin typeface="Bookman Old Style" pitchFamily="18" charset="0"/>
              </a:rPr>
            </a:br>
            <a:r>
              <a:rPr lang="en-GB" altLang="en-US" sz="8000" b="1">
                <a:solidFill>
                  <a:srgbClr val="FFCC00"/>
                </a:solidFill>
                <a:latin typeface="Bookman Old Style" pitchFamily="18" charset="0"/>
              </a:rPr>
              <a:t>stuff</a:t>
            </a:r>
          </a:p>
        </p:txBody>
      </p:sp>
      <p:pic>
        <p:nvPicPr>
          <p:cNvPr id="97286" name="Picture 6" descr="spooky876185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863" y="260350"/>
            <a:ext cx="4545012" cy="583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29028" name="Picture 4" descr="4096214-800x66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765175"/>
            <a:ext cx="4776788" cy="57546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40792" y="1340768"/>
            <a:ext cx="4756430" cy="1015663"/>
          </a:xfrm>
          <a:prstGeom prst="rect">
            <a:avLst/>
          </a:prstGeom>
          <a:noFill/>
        </p:spPr>
        <p:txBody>
          <a:bodyPr wrap="none" rtlCol="0">
            <a:spAutoFit/>
          </a:bodyPr>
          <a:lstStyle/>
          <a:p>
            <a:r>
              <a:rPr lang="en-GB" sz="6000" b="1" dirty="0" smtClean="0">
                <a:solidFill>
                  <a:srgbClr val="0099FF"/>
                </a:solidFill>
                <a:effectLst>
                  <a:outerShdw blurRad="50800" dist="38100" dir="2700000" algn="tl" rotWithShape="0">
                    <a:prstClr val="black"/>
                  </a:outerShdw>
                </a:effectLst>
              </a:rPr>
              <a:t>- Even dying</a:t>
            </a:r>
            <a:endParaRPr lang="en-GB" sz="6000" b="1" dirty="0">
              <a:solidFill>
                <a:srgbClr val="0099FF"/>
              </a:solidFill>
              <a:effectLst>
                <a:outerShdw blurRad="50800" dist="38100" dir="2700000" algn="tl" rotWithShape="0">
                  <a:prstClr val="black"/>
                </a:outerShdw>
              </a:effectLst>
            </a:endParaRPr>
          </a:p>
        </p:txBody>
      </p:sp>
    </p:spTree>
    <p:extLst>
      <p:ext uri="{BB962C8B-B14F-4D97-AF65-F5344CB8AC3E}">
        <p14:creationId xmlns:p14="http://schemas.microsoft.com/office/powerpoint/2010/main" val="6901392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3667" name="Text Box 3"/>
          <p:cNvSpPr txBox="1">
            <a:spLocks noChangeArrowheads="1"/>
          </p:cNvSpPr>
          <p:nvPr/>
        </p:nvSpPr>
        <p:spPr bwMode="auto">
          <a:xfrm rot="-595773">
            <a:off x="-647700" y="284163"/>
            <a:ext cx="10874375" cy="741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9600">
                <a:solidFill>
                  <a:schemeClr val="bg1"/>
                </a:solidFill>
              </a:rPr>
              <a:t>Fear FEARfearFEA</a:t>
            </a:r>
          </a:p>
          <a:p>
            <a:r>
              <a:rPr lang="en-GB" altLang="en-US" sz="9600">
                <a:solidFill>
                  <a:schemeClr val="bg1"/>
                </a:solidFill>
              </a:rPr>
              <a:t>FEARfearFEARfea</a:t>
            </a:r>
          </a:p>
          <a:p>
            <a:r>
              <a:rPr lang="en-GB" altLang="en-US" sz="9600">
                <a:solidFill>
                  <a:schemeClr val="bg1"/>
                </a:solidFill>
              </a:rPr>
              <a:t>fearFEARfearFEA</a:t>
            </a:r>
          </a:p>
          <a:p>
            <a:r>
              <a:rPr lang="en-GB" altLang="en-US" sz="9600">
                <a:solidFill>
                  <a:schemeClr val="bg1"/>
                </a:solidFill>
              </a:rPr>
              <a:t>FEARfearFEARfea</a:t>
            </a:r>
          </a:p>
          <a:p>
            <a:endParaRPr lang="en-GB" altLang="en-US" sz="9600">
              <a:solidFill>
                <a:schemeClr val="bg1"/>
              </a:solidFill>
            </a:endParaRPr>
          </a:p>
        </p:txBody>
      </p:sp>
      <p:pic>
        <p:nvPicPr>
          <p:cNvPr id="113668" name="Picture 4" descr="za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404813"/>
            <a:ext cx="5397500" cy="500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fade">
                                      <p:cBhvr>
                                        <p:cTn id="7" dur="2000"/>
                                        <p:tgtEl>
                                          <p:spTgt spid="113668"/>
                                        </p:tgtEl>
                                      </p:cBhvr>
                                    </p:animEffect>
                                    <p:anim calcmode="lin" valueType="num">
                                      <p:cBhvr>
                                        <p:cTn id="8" dur="2000" fill="hold"/>
                                        <p:tgtEl>
                                          <p:spTgt spid="113668"/>
                                        </p:tgtEl>
                                        <p:attrNameLst>
                                          <p:attrName>style.rotation</p:attrName>
                                        </p:attrNameLst>
                                      </p:cBhvr>
                                      <p:tavLst>
                                        <p:tav tm="0">
                                          <p:val>
                                            <p:fltVal val="720"/>
                                          </p:val>
                                        </p:tav>
                                        <p:tav tm="100000">
                                          <p:val>
                                            <p:fltVal val="0"/>
                                          </p:val>
                                        </p:tav>
                                      </p:tavLst>
                                    </p:anim>
                                    <p:anim calcmode="lin" valueType="num">
                                      <p:cBhvr>
                                        <p:cTn id="9" dur="2000" fill="hold"/>
                                        <p:tgtEl>
                                          <p:spTgt spid="113668"/>
                                        </p:tgtEl>
                                        <p:attrNameLst>
                                          <p:attrName>ppt_h</p:attrName>
                                        </p:attrNameLst>
                                      </p:cBhvr>
                                      <p:tavLst>
                                        <p:tav tm="0">
                                          <p:val>
                                            <p:fltVal val="0"/>
                                          </p:val>
                                        </p:tav>
                                        <p:tav tm="100000">
                                          <p:val>
                                            <p:strVal val="#ppt_h"/>
                                          </p:val>
                                        </p:tav>
                                      </p:tavLst>
                                    </p:anim>
                                    <p:anim calcmode="lin" valueType="num">
                                      <p:cBhvr>
                                        <p:cTn id="10" dur="2000" fill="hold"/>
                                        <p:tgtEl>
                                          <p:spTgt spid="113668"/>
                                        </p:tgtEl>
                                        <p:attrNameLst>
                                          <p:attrName>ppt_w</p:attrName>
                                        </p:attrNameLst>
                                      </p:cBhvr>
                                      <p:tavLst>
                                        <p:tav tm="0">
                                          <p:val>
                                            <p:fltVal val="0"/>
                                          </p:val>
                                        </p:tav>
                                        <p:tav tm="100000">
                                          <p:val>
                                            <p:strVal val="#ppt_w"/>
                                          </p:val>
                                        </p:tav>
                                      </p:tavLst>
                                    </p:anim>
                                  </p:childTnLst>
                                </p:cTn>
                              </p:par>
                              <p:par>
                                <p:cTn id="11" presetID="10" presetClass="exit" presetSubtype="0" fill="hold" grpId="0" nodeType="withEffect">
                                  <p:stCondLst>
                                    <p:cond delay="1500"/>
                                  </p:stCondLst>
                                  <p:childTnLst>
                                    <p:animEffect transition="out" filter="fade">
                                      <p:cBhvr>
                                        <p:cTn id="12" dur="500"/>
                                        <p:tgtEl>
                                          <p:spTgt spid="113667"/>
                                        </p:tgtEl>
                                      </p:cBhvr>
                                    </p:animEffect>
                                    <p:set>
                                      <p:cBhvr>
                                        <p:cTn id="13" dur="1" fill="hold">
                                          <p:stCondLst>
                                            <p:cond delay="499"/>
                                          </p:stCondLst>
                                        </p:cTn>
                                        <p:tgtEl>
                                          <p:spTgt spid="1136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52228" name="Picture 4" descr="boy_thumbs_up8796875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8538" y="0"/>
            <a:ext cx="4076700" cy="6569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5536" y="908720"/>
            <a:ext cx="8229600" cy="5688632"/>
          </a:xfrm>
          <a:prstGeom prst="rect">
            <a:avLst/>
          </a:prstGeom>
          <a:solidFill>
            <a:srgbClr val="FFFFCC"/>
          </a:solidFill>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pPr>
            <a:r>
              <a:rPr lang="en-GB" altLang="en-US" sz="2400" b="1" kern="0" dirty="0" smtClean="0"/>
              <a:t>	TERMS of USE</a:t>
            </a:r>
            <a:endParaRPr lang="en-GB" altLang="en-US" sz="2400" kern="0" dirty="0" smtClean="0"/>
          </a:p>
          <a:p>
            <a:pPr marL="0" indent="0" eaLnBrk="1" hangingPunct="1">
              <a:buFontTx/>
              <a:buNone/>
              <a:defRPr/>
            </a:pPr>
            <a:r>
              <a:rPr lang="en-GB" altLang="en-US" sz="1400" dirty="0" smtClean="0"/>
              <a:t>This </a:t>
            </a:r>
            <a:r>
              <a:rPr lang="en-GB" altLang="en-US" sz="1400" dirty="0"/>
              <a:t>presentation is the work of Catherine Slight and Lin Pearson, and is copyrighted*, and may be used under the following  terms. </a:t>
            </a:r>
          </a:p>
          <a:p>
            <a:pPr marL="0" indent="0" eaLnBrk="1" hangingPunct="1">
              <a:buFontTx/>
              <a:buNone/>
              <a:defRPr/>
            </a:pPr>
            <a:r>
              <a:rPr lang="en-GB" altLang="en-US" sz="1400" dirty="0"/>
              <a:t>Any image which has a copyright line must not have that copyright line removed. Where images have no copyright line, this in no way implies that the images are copyright free.</a:t>
            </a:r>
          </a:p>
          <a:p>
            <a:pPr marL="0" indent="0" eaLnBrk="1" hangingPunct="1">
              <a:buFontTx/>
              <a:buNone/>
              <a:defRPr/>
            </a:pPr>
            <a:r>
              <a:rPr lang="en-GB" altLang="en-US" sz="1400" dirty="0"/>
              <a:t>You may use our resources unaltered for the purpose of study and teaching. We will be delighted if you find them of use. </a:t>
            </a:r>
          </a:p>
          <a:p>
            <a:pPr marL="0" indent="0" eaLnBrk="1" hangingPunct="1">
              <a:buFontTx/>
              <a:buNone/>
              <a:defRPr/>
            </a:pPr>
            <a:endParaRPr lang="en-GB" altLang="en-US" sz="1400" dirty="0"/>
          </a:p>
          <a:p>
            <a:pPr marL="0" indent="0" eaLnBrk="1" hangingPunct="1">
              <a:buFontTx/>
              <a:buNone/>
              <a:defRPr/>
            </a:pPr>
            <a:r>
              <a:rPr lang="en-GB" altLang="en-US" sz="1400" b="1" dirty="0"/>
              <a:t>Copying</a:t>
            </a:r>
          </a:p>
          <a:p>
            <a:pPr marL="0" indent="0" eaLnBrk="1" hangingPunct="1">
              <a:buFontTx/>
              <a:buNone/>
              <a:defRPr/>
            </a:pPr>
            <a:r>
              <a:rPr lang="en-GB" altLang="en-US" sz="1400" b="1" dirty="0"/>
              <a:t>Please do not pass on extra copies or files to anyone else. Instead, we would be very grateful, and it would benefit our site greatly, if you would direct people to FreeMinistryResources.org, where they can download  the materials for themselves</a:t>
            </a:r>
            <a:r>
              <a:rPr lang="en-GB" altLang="en-US" sz="1400" b="1" dirty="0" smtClean="0"/>
              <a:t>.</a:t>
            </a:r>
          </a:p>
          <a:p>
            <a:pPr marL="0" indent="0">
              <a:buFontTx/>
              <a:buNone/>
            </a:pPr>
            <a:endParaRPr lang="en-GB" altLang="en-US" sz="1400" b="1" kern="0" dirty="0" smtClean="0"/>
          </a:p>
          <a:p>
            <a:pPr marL="0" indent="0">
              <a:buFontTx/>
              <a:buNone/>
            </a:pPr>
            <a:r>
              <a:rPr lang="en-GB" altLang="en-US" sz="1400" b="1" kern="0" dirty="0" smtClean="0"/>
              <a:t>Reuse </a:t>
            </a:r>
            <a:r>
              <a:rPr lang="en-GB" altLang="en-US" sz="1400" b="1" kern="0" dirty="0"/>
              <a:t>of images</a:t>
            </a:r>
          </a:p>
          <a:p>
            <a:pPr marL="0" indent="0">
              <a:buFontTx/>
              <a:buNone/>
            </a:pPr>
            <a:r>
              <a:rPr lang="en-GB" altLang="en-US" sz="1400" kern="0" dirty="0"/>
              <a:t>Please do not extract slides or images from any of our items to use in another presentation you wish to make. </a:t>
            </a:r>
          </a:p>
          <a:p>
            <a:pPr marL="0" indent="0">
              <a:buFontTx/>
              <a:buNone/>
            </a:pPr>
            <a:r>
              <a:rPr lang="en-GB" altLang="en-US" sz="1400" kern="0" dirty="0"/>
              <a:t>Many images are licensed to us on the understanding that they are used only in our resources, and are not to be distributed for the use of others.</a:t>
            </a:r>
          </a:p>
          <a:p>
            <a:endParaRPr lang="en-GB" altLang="en-US" sz="1400" kern="0" dirty="0"/>
          </a:p>
          <a:p>
            <a:pPr marL="0" indent="0">
              <a:buFontTx/>
              <a:buNone/>
            </a:pPr>
            <a:r>
              <a:rPr lang="en-GB" altLang="en-US" sz="1200" kern="0" dirty="0"/>
              <a:t>*FreeMinistryResources.org, including all its resources by Catherine Slight and Lin Pearson, may be used under the following license:</a:t>
            </a:r>
          </a:p>
          <a:p>
            <a:pPr marL="0" indent="0">
              <a:buFontTx/>
              <a:buNone/>
            </a:pPr>
            <a:r>
              <a:rPr lang="en-GB" altLang="en-US" sz="1200" i="1" kern="0" dirty="0"/>
              <a:t>Creative Commons Attribution-Non-Commercial-No Derivative Works 4.0</a:t>
            </a:r>
          </a:p>
          <a:p>
            <a:pPr marL="0" indent="0" eaLnBrk="1" hangingPunct="1">
              <a:buFontTx/>
              <a:buNone/>
              <a:defRPr/>
            </a:pPr>
            <a:endParaRPr lang="en-GB" altLang="en-US" sz="1400" b="1" dirty="0"/>
          </a:p>
          <a:p>
            <a:pPr eaLnBrk="1" hangingPunct="1"/>
            <a:endParaRPr lang="en-GB" altLang="en-US" sz="1600" dirty="0">
              <a:latin typeface="Calibri" pitchFamily="34" charset="0"/>
            </a:endParaRPr>
          </a:p>
        </p:txBody>
      </p:sp>
    </p:spTree>
    <p:extLst>
      <p:ext uri="{BB962C8B-B14F-4D97-AF65-F5344CB8AC3E}">
        <p14:creationId xmlns:p14="http://schemas.microsoft.com/office/powerpoint/2010/main" val="93399038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pic>
        <p:nvPicPr>
          <p:cNvPr id="19458" name="Picture 2" descr="wa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92150"/>
            <a:ext cx="4895850" cy="58324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44802" dir="3127501" algn="ctr" rotWithShape="0">
                    <a:schemeClr val="tx1"/>
                  </a:outerShdw>
                </a:effectLst>
              </a14:hiddenEffects>
            </a:ext>
          </a:extLst>
        </p:spPr>
      </p:pic>
      <p:sp>
        <p:nvSpPr>
          <p:cNvPr id="19459" name="Text Box 3"/>
          <p:cNvSpPr txBox="1">
            <a:spLocks noChangeArrowheads="1"/>
          </p:cNvSpPr>
          <p:nvPr/>
        </p:nvSpPr>
        <p:spPr bwMode="auto">
          <a:xfrm>
            <a:off x="4716463" y="765175"/>
            <a:ext cx="4086225" cy="155575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ltLang="en-US" sz="9600" b="1">
                <a:solidFill>
                  <a:srgbClr val="FFCC00"/>
                </a:solidFill>
                <a:latin typeface="Bookman Old Style" pitchFamily="18" charset="0"/>
              </a:rPr>
              <a:t>Wasps</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2530" name="Picture 2" descr="dentist883679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675" y="549275"/>
            <a:ext cx="4491038" cy="5832475"/>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531" name="Text Box 3"/>
          <p:cNvSpPr txBox="1">
            <a:spLocks noChangeArrowheads="1"/>
          </p:cNvSpPr>
          <p:nvPr/>
        </p:nvSpPr>
        <p:spPr bwMode="auto">
          <a:xfrm>
            <a:off x="250825" y="620713"/>
            <a:ext cx="4475163" cy="1433512"/>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ltLang="en-US" sz="8800" b="1">
                <a:solidFill>
                  <a:srgbClr val="FFCC00"/>
                </a:solidFill>
                <a:latin typeface="Bookman Old Style" pitchFamily="18" charset="0"/>
              </a:rPr>
              <a:t>Dentist</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7410" name="Picture 2" descr="stormy_lightning90271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3" y="835025"/>
            <a:ext cx="3625850" cy="4826000"/>
          </a:xfrm>
          <a:prstGeom prst="rect">
            <a:avLst/>
          </a:prstGeom>
          <a:noFill/>
          <a:ln w="76200">
            <a:solidFill>
              <a:schemeClr val="bg1"/>
            </a:solidFill>
            <a:miter lim="800000"/>
            <a:headEnd/>
            <a:tailEnd/>
          </a:ln>
          <a:effectLst>
            <a:outerShdw dist="53882"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17411" name="Text Box 3"/>
          <p:cNvSpPr txBox="1">
            <a:spLocks noChangeArrowheads="1"/>
          </p:cNvSpPr>
          <p:nvPr/>
        </p:nvSpPr>
        <p:spPr bwMode="auto">
          <a:xfrm>
            <a:off x="4787900" y="549275"/>
            <a:ext cx="4084638" cy="155575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ltLang="en-US" sz="9600" b="1">
                <a:solidFill>
                  <a:srgbClr val="FFCC00"/>
                </a:solidFill>
                <a:latin typeface="Bookman Old Style" pitchFamily="18" charset="0"/>
              </a:rPr>
              <a:t>Storm</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pic>
        <p:nvPicPr>
          <p:cNvPr id="20482" name="Picture 2" descr="trouble928501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6263" y="188913"/>
            <a:ext cx="4414837" cy="5903912"/>
          </a:xfrm>
          <a:prstGeom prst="rect">
            <a:avLst/>
          </a:prstGeom>
          <a:noFill/>
          <a:ln w="76200">
            <a:solidFill>
              <a:schemeClr val="bg1"/>
            </a:solidFill>
            <a:miter lim="800000"/>
            <a:headEnd/>
            <a:tailEnd/>
          </a:ln>
          <a:effectLst>
            <a:outerShdw dist="53882"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20483" name="Text Box 3"/>
          <p:cNvSpPr txBox="1">
            <a:spLocks noChangeArrowheads="1"/>
          </p:cNvSpPr>
          <p:nvPr/>
        </p:nvSpPr>
        <p:spPr bwMode="auto">
          <a:xfrm>
            <a:off x="447675" y="341313"/>
            <a:ext cx="3749675" cy="3382962"/>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ltLang="en-US" sz="7200" b="1">
                <a:solidFill>
                  <a:srgbClr val="FFCC00"/>
                </a:solidFill>
                <a:latin typeface="Bookman Old Style" pitchFamily="18" charset="0"/>
              </a:rPr>
              <a:t>Getting</a:t>
            </a:r>
            <a:br>
              <a:rPr lang="en-GB" altLang="en-US" sz="7200" b="1">
                <a:solidFill>
                  <a:srgbClr val="FFCC00"/>
                </a:solidFill>
                <a:latin typeface="Bookman Old Style" pitchFamily="18" charset="0"/>
              </a:rPr>
            </a:br>
            <a:r>
              <a:rPr lang="en-GB" altLang="en-US" sz="7200" b="1">
                <a:solidFill>
                  <a:srgbClr val="FFCC00"/>
                </a:solidFill>
                <a:latin typeface="Bookman Old Style" pitchFamily="18" charset="0"/>
              </a:rPr>
              <a:t>into</a:t>
            </a:r>
            <a:br>
              <a:rPr lang="en-GB" altLang="en-US" sz="7200" b="1">
                <a:solidFill>
                  <a:srgbClr val="FFCC00"/>
                </a:solidFill>
                <a:latin typeface="Bookman Old Style" pitchFamily="18" charset="0"/>
              </a:rPr>
            </a:br>
            <a:r>
              <a:rPr lang="en-GB" altLang="en-US" sz="7200" b="1">
                <a:solidFill>
                  <a:srgbClr val="FFCC00"/>
                </a:solidFill>
                <a:latin typeface="Bookman Old Style" pitchFamily="18" charset="0"/>
              </a:rPr>
              <a:t>trouble</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ltLang="en-US" sz="8000" b="1">
                <a:latin typeface="Constantia" pitchFamily="18" charset="0"/>
              </a:rPr>
              <a:t>Sometimes…</a:t>
            </a:r>
          </a:p>
        </p:txBody>
      </p:sp>
      <p:pic>
        <p:nvPicPr>
          <p:cNvPr id="41987" name="Picture 3" descr="boy_girl_sign878272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713" y="1266825"/>
            <a:ext cx="5516562" cy="5591175"/>
          </a:xfrm>
          <a:prstGeom prst="rect">
            <a:avLst/>
          </a:prstGeom>
          <a:noFill/>
          <a:extLst>
            <a:ext uri="{909E8E84-426E-40DD-AFC4-6F175D3DCCD1}">
              <a14:hiddenFill xmlns:a14="http://schemas.microsoft.com/office/drawing/2010/main">
                <a:solidFill>
                  <a:srgbClr val="FFFFFF"/>
                </a:solidFill>
              </a14:hiddenFill>
            </a:ext>
          </a:extLst>
        </p:spPr>
      </p:pic>
      <p:sp>
        <p:nvSpPr>
          <p:cNvPr id="41993" name="WordArt 9"/>
          <p:cNvSpPr>
            <a:spLocks noChangeArrowheads="1" noChangeShapeType="1" noTextEdit="1"/>
          </p:cNvSpPr>
          <p:nvPr/>
        </p:nvSpPr>
        <p:spPr bwMode="auto">
          <a:xfrm rot="203491">
            <a:off x="2784475" y="1890713"/>
            <a:ext cx="3455988" cy="172878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b="1" kern="10">
                <a:solidFill>
                  <a:srgbClr val="FF0000"/>
                </a:solidFill>
                <a:latin typeface="ChalkDust"/>
              </a:rPr>
              <a:t>I can help </a:t>
            </a:r>
          </a:p>
          <a:p>
            <a:pPr algn="ctr"/>
            <a:r>
              <a:rPr lang="en-GB" sz="3600" b="1" kern="10">
                <a:solidFill>
                  <a:srgbClr val="FF0000"/>
                </a:solidFill>
                <a:latin typeface="ChalkDust"/>
              </a:rPr>
              <a:t>myself</a:t>
            </a:r>
          </a:p>
        </p:txBody>
      </p:sp>
      <p:sp>
        <p:nvSpPr>
          <p:cNvPr id="41995" name="Rectangle 11"/>
          <p:cNvSpPr>
            <a:spLocks noChangeArrowheads="1"/>
          </p:cNvSpPr>
          <p:nvPr/>
        </p:nvSpPr>
        <p:spPr bwMode="auto">
          <a:xfrm>
            <a:off x="1619250" y="4149725"/>
            <a:ext cx="2160588" cy="155575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altLang="en-US" sz="9600" b="1">
              <a:solidFill>
                <a:srgbClr val="FFCC00"/>
              </a:solidFill>
            </a:endParaRPr>
          </a:p>
        </p:txBody>
      </p:sp>
      <p:sp>
        <p:nvSpPr>
          <p:cNvPr id="41996" name="AutoShape 12"/>
          <p:cNvSpPr>
            <a:spLocks noChangeArrowheads="1"/>
          </p:cNvSpPr>
          <p:nvPr/>
        </p:nvSpPr>
        <p:spPr bwMode="auto">
          <a:xfrm rot="-444373">
            <a:off x="1614488" y="3494088"/>
            <a:ext cx="5473700" cy="3311525"/>
          </a:xfrm>
          <a:prstGeom prst="irregularSeal2">
            <a:avLst/>
          </a:prstGeom>
          <a:solidFill>
            <a:srgbClr val="FFCC00"/>
          </a:solidFill>
          <a:ln w="9525">
            <a:solidFill>
              <a:schemeClr val="tx1"/>
            </a:solidFill>
            <a:miter lim="800000"/>
            <a:headEnd/>
            <a:tailEnd/>
          </a:ln>
          <a:effectLst>
            <a:outerShdw dist="71842" dir="2700000" algn="ctr" rotWithShape="0">
              <a:schemeClr val="tx1"/>
            </a:outerShdw>
          </a:effectLst>
        </p:spPr>
        <p:txBody>
          <a:bodyPr wrap="none" anchor="ctr"/>
          <a:lstStyle/>
          <a:p>
            <a:pPr algn="ctr"/>
            <a:r>
              <a:rPr lang="en-GB" altLang="en-US" sz="9600" b="1"/>
              <a:t>Yes!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1996"/>
                                        </p:tgtEl>
                                        <p:attrNameLst>
                                          <p:attrName>style.visibility</p:attrName>
                                        </p:attrNameLst>
                                      </p:cBhvr>
                                      <p:to>
                                        <p:strVal val="visible"/>
                                      </p:to>
                                    </p:set>
                                    <p:anim calcmode="lin" valueType="num">
                                      <p:cBhvr>
                                        <p:cTn id="7" dur="1000" fill="hold"/>
                                        <p:tgtEl>
                                          <p:spTgt spid="41996"/>
                                        </p:tgtEl>
                                        <p:attrNameLst>
                                          <p:attrName>ppt_w</p:attrName>
                                        </p:attrNameLst>
                                      </p:cBhvr>
                                      <p:tavLst>
                                        <p:tav tm="0">
                                          <p:val>
                                            <p:fltVal val="0"/>
                                          </p:val>
                                        </p:tav>
                                        <p:tav tm="100000">
                                          <p:val>
                                            <p:strVal val="#ppt_w"/>
                                          </p:val>
                                        </p:tav>
                                      </p:tavLst>
                                    </p:anim>
                                    <p:anim calcmode="lin" valueType="num">
                                      <p:cBhvr>
                                        <p:cTn id="8" dur="1000" fill="hold"/>
                                        <p:tgtEl>
                                          <p:spTgt spid="41996"/>
                                        </p:tgtEl>
                                        <p:attrNameLst>
                                          <p:attrName>ppt_h</p:attrName>
                                        </p:attrNameLst>
                                      </p:cBhvr>
                                      <p:tavLst>
                                        <p:tav tm="0">
                                          <p:val>
                                            <p:fltVal val="0"/>
                                          </p:val>
                                        </p:tav>
                                        <p:tav tm="100000">
                                          <p:val>
                                            <p:strVal val="#ppt_h"/>
                                          </p:val>
                                        </p:tav>
                                      </p:tavLst>
                                    </p:anim>
                                    <p:anim calcmode="lin" valueType="num">
                                      <p:cBhvr>
                                        <p:cTn id="9" dur="1000" fill="hold"/>
                                        <p:tgtEl>
                                          <p:spTgt spid="41996"/>
                                        </p:tgtEl>
                                        <p:attrNameLst>
                                          <p:attrName>style.rotation</p:attrName>
                                        </p:attrNameLst>
                                      </p:cBhvr>
                                      <p:tavLst>
                                        <p:tav tm="0">
                                          <p:val>
                                            <p:fltVal val="360"/>
                                          </p:val>
                                        </p:tav>
                                        <p:tav tm="100000">
                                          <p:val>
                                            <p:fltVal val="0"/>
                                          </p:val>
                                        </p:tav>
                                      </p:tavLst>
                                    </p:anim>
                                    <p:animEffect transition="in" filter="fade">
                                      <p:cBhvr>
                                        <p:cTn id="10" dur="1000"/>
                                        <p:tgtEl>
                                          <p:spTgt spid="41996"/>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41986"/>
                                        </p:tgtEl>
                                        <p:attrNameLst>
                                          <p:attrName>style.visibility</p:attrName>
                                        </p:attrNameLst>
                                      </p:cBhvr>
                                      <p:to>
                                        <p:strVal val="visible"/>
                                      </p:to>
                                    </p:set>
                                    <p:animEffect transition="in" filter="fade">
                                      <p:cBhvr>
                                        <p:cTn id="13" dur="2000"/>
                                        <p:tgtEl>
                                          <p:spTgt spid="41986"/>
                                        </p:tgtEl>
                                      </p:cBhvr>
                                    </p:animEffect>
                                  </p:childTnLst>
                                </p:cTn>
                              </p:par>
                              <p:par>
                                <p:cTn id="14" presetID="10" presetClass="entr" presetSubtype="0" fill="hold" nodeType="withEffect">
                                  <p:stCondLst>
                                    <p:cond delay="0"/>
                                  </p:stCondLst>
                                  <p:childTnLst>
                                    <p:set>
                                      <p:cBhvr>
                                        <p:cTn id="15" dur="1" fill="hold">
                                          <p:stCondLst>
                                            <p:cond delay="0"/>
                                          </p:stCondLst>
                                        </p:cTn>
                                        <p:tgtEl>
                                          <p:spTgt spid="41987"/>
                                        </p:tgtEl>
                                        <p:attrNameLst>
                                          <p:attrName>style.visibility</p:attrName>
                                        </p:attrNameLst>
                                      </p:cBhvr>
                                      <p:to>
                                        <p:strVal val="visible"/>
                                      </p:to>
                                    </p:set>
                                    <p:animEffect transition="in" filter="fade">
                                      <p:cBhvr>
                                        <p:cTn id="16" dur="2000"/>
                                        <p:tgtEl>
                                          <p:spTgt spid="4198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993"/>
                                        </p:tgtEl>
                                        <p:attrNameLst>
                                          <p:attrName>style.visibility</p:attrName>
                                        </p:attrNameLst>
                                      </p:cBhvr>
                                      <p:to>
                                        <p:strVal val="visible"/>
                                      </p:to>
                                    </p:set>
                                    <p:animEffect transition="in" filter="fade">
                                      <p:cBhvr>
                                        <p:cTn id="19" dur="2000"/>
                                        <p:tgtEl>
                                          <p:spTgt spid="41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1"/>
      <p:bldP spid="41993" grpId="0" animBg="1"/>
      <p:bldP spid="4199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1951</TotalTime>
  <Words>204</Words>
  <Application>Microsoft Office PowerPoint</Application>
  <PresentationFormat>On-screen Show (4:3)</PresentationFormat>
  <Paragraphs>100</Paragraphs>
  <Slides>44</Slides>
  <Notes>7</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Design</vt:lpstr>
      <vt:lpstr>PowerPoint Presentation</vt:lpstr>
      <vt:lpstr>PowerPoint Presentation</vt:lpstr>
      <vt:lpstr>Sometimes…</vt:lpstr>
      <vt:lpstr>PowerPoint Presentation</vt:lpstr>
      <vt:lpstr>PowerPoint Presentation</vt:lpstr>
      <vt:lpstr>PowerPoint Presentation</vt:lpstr>
      <vt:lpstr>PowerPoint Presentation</vt:lpstr>
      <vt:lpstr>PowerPoint Presentation</vt:lpstr>
      <vt:lpstr>Sometimes…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I am Afraid</dc:title>
  <dc:creator>Lin</dc:creator>
  <cp:lastModifiedBy>Lin Pearson</cp:lastModifiedBy>
  <cp:revision>50</cp:revision>
  <dcterms:created xsi:type="dcterms:W3CDTF">2010-09-29T15:27:27Z</dcterms:created>
  <dcterms:modified xsi:type="dcterms:W3CDTF">2018-08-06T11:36:39Z</dcterms:modified>
</cp:coreProperties>
</file>