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40"/>
  </p:notesMasterIdLst>
  <p:sldIdLst>
    <p:sldId id="256" r:id="rId3"/>
    <p:sldId id="306" r:id="rId4"/>
    <p:sldId id="258" r:id="rId5"/>
    <p:sldId id="260" r:id="rId6"/>
    <p:sldId id="261" r:id="rId7"/>
    <p:sldId id="262" r:id="rId8"/>
    <p:sldId id="263" r:id="rId9"/>
    <p:sldId id="264" r:id="rId10"/>
    <p:sldId id="265" r:id="rId11"/>
    <p:sldId id="266" r:id="rId12"/>
    <p:sldId id="267" r:id="rId13"/>
    <p:sldId id="268" r:id="rId14"/>
    <p:sldId id="272" r:id="rId15"/>
    <p:sldId id="273" r:id="rId16"/>
    <p:sldId id="275" r:id="rId17"/>
    <p:sldId id="284" r:id="rId18"/>
    <p:sldId id="283" r:id="rId19"/>
    <p:sldId id="279" r:id="rId20"/>
    <p:sldId id="282" r:id="rId21"/>
    <p:sldId id="301" r:id="rId22"/>
    <p:sldId id="285" r:id="rId23"/>
    <p:sldId id="288" r:id="rId24"/>
    <p:sldId id="300" r:id="rId25"/>
    <p:sldId id="305" r:id="rId26"/>
    <p:sldId id="299" r:id="rId27"/>
    <p:sldId id="307" r:id="rId28"/>
    <p:sldId id="296" r:id="rId29"/>
    <p:sldId id="292" r:id="rId30"/>
    <p:sldId id="308" r:id="rId31"/>
    <p:sldId id="309" r:id="rId32"/>
    <p:sldId id="310" r:id="rId33"/>
    <p:sldId id="294" r:id="rId34"/>
    <p:sldId id="303" r:id="rId35"/>
    <p:sldId id="297" r:id="rId36"/>
    <p:sldId id="311" r:id="rId37"/>
    <p:sldId id="321" r:id="rId38"/>
    <p:sldId id="354" r:id="rId3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BFC5"/>
    <a:srgbClr val="F8F8F8"/>
    <a:srgbClr val="FF0000"/>
    <a:srgbClr val="0066FF"/>
    <a:srgbClr val="000000"/>
    <a:srgbClr val="FFFF99"/>
    <a:srgbClr val="33CC33"/>
    <a:srgbClr val="FFCC00"/>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2AA2F-DFF6-404B-8513-C16566F5FE30}" v="71" dt="2021-12-08T00:17:46.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6" autoAdjust="0"/>
    <p:restoredTop sz="94660"/>
  </p:normalViewPr>
  <p:slideViewPr>
    <p:cSldViewPr>
      <p:cViewPr varScale="1">
        <p:scale>
          <a:sx n="79" d="100"/>
          <a:sy n="79" d="100"/>
        </p:scale>
        <p:origin x="1450"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 Pearson" userId="7c06adc24481b1dc" providerId="LiveId" clId="{2DC2AA2F-DFF6-404B-8513-C16566F5FE30}"/>
    <pc:docChg chg="undo custSel addSld delSld modSld">
      <pc:chgData name="Lin Pearson" userId="7c06adc24481b1dc" providerId="LiveId" clId="{2DC2AA2F-DFF6-404B-8513-C16566F5FE30}" dt="2021-12-08T00:18:04.709" v="356" actId="47"/>
      <pc:docMkLst>
        <pc:docMk/>
      </pc:docMkLst>
      <pc:sldChg chg="modSp">
        <pc:chgData name="Lin Pearson" userId="7c06adc24481b1dc" providerId="LiveId" clId="{2DC2AA2F-DFF6-404B-8513-C16566F5FE30}" dt="2021-12-05T19:35:55.277" v="286"/>
        <pc:sldMkLst>
          <pc:docMk/>
          <pc:sldMk cId="0" sldId="258"/>
        </pc:sldMkLst>
        <pc:spChg chg="mod">
          <ac:chgData name="Lin Pearson" userId="7c06adc24481b1dc" providerId="LiveId" clId="{2DC2AA2F-DFF6-404B-8513-C16566F5FE30}" dt="2021-12-05T19:35:55.277" v="286"/>
          <ac:spMkLst>
            <pc:docMk/>
            <pc:sldMk cId="0" sldId="258"/>
            <ac:spMk id="2" creationId="{00000000-0000-0000-0000-000000000000}"/>
          </ac:spMkLst>
        </pc:spChg>
      </pc:sldChg>
      <pc:sldChg chg="del">
        <pc:chgData name="Lin Pearson" userId="7c06adc24481b1dc" providerId="LiveId" clId="{2DC2AA2F-DFF6-404B-8513-C16566F5FE30}" dt="2021-12-05T15:25:32.025" v="0" actId="47"/>
        <pc:sldMkLst>
          <pc:docMk/>
          <pc:sldMk cId="0" sldId="298"/>
        </pc:sldMkLst>
      </pc:sldChg>
      <pc:sldChg chg="modSp mod">
        <pc:chgData name="Lin Pearson" userId="7c06adc24481b1dc" providerId="LiveId" clId="{2DC2AA2F-DFF6-404B-8513-C16566F5FE30}" dt="2021-12-05T16:21:00.186" v="34" actId="20577"/>
        <pc:sldMkLst>
          <pc:docMk/>
          <pc:sldMk cId="0" sldId="300"/>
        </pc:sldMkLst>
        <pc:spChg chg="mod">
          <ac:chgData name="Lin Pearson" userId="7c06adc24481b1dc" providerId="LiveId" clId="{2DC2AA2F-DFF6-404B-8513-C16566F5FE30}" dt="2021-12-05T16:21:00.186" v="34" actId="20577"/>
          <ac:spMkLst>
            <pc:docMk/>
            <pc:sldMk cId="0" sldId="300"/>
            <ac:spMk id="26628" creationId="{00000000-0000-0000-0000-000000000000}"/>
          </ac:spMkLst>
        </pc:spChg>
      </pc:sldChg>
      <pc:sldChg chg="addSp delSp modSp add mod setBg modAnim">
        <pc:chgData name="Lin Pearson" userId="7c06adc24481b1dc" providerId="LiveId" clId="{2DC2AA2F-DFF6-404B-8513-C16566F5FE30}" dt="2021-12-06T20:13:13.825" v="324"/>
        <pc:sldMkLst>
          <pc:docMk/>
          <pc:sldMk cId="0" sldId="305"/>
        </pc:sldMkLst>
        <pc:spChg chg="del mod">
          <ac:chgData name="Lin Pearson" userId="7c06adc24481b1dc" providerId="LiveId" clId="{2DC2AA2F-DFF6-404B-8513-C16566F5FE30}" dt="2021-12-05T16:22:06.393" v="60" actId="478"/>
          <ac:spMkLst>
            <pc:docMk/>
            <pc:sldMk cId="0" sldId="305"/>
            <ac:spMk id="2" creationId="{00000000-0000-0000-0000-000000000000}"/>
          </ac:spMkLst>
        </pc:spChg>
        <pc:spChg chg="add mod">
          <ac:chgData name="Lin Pearson" userId="7c06adc24481b1dc" providerId="LiveId" clId="{2DC2AA2F-DFF6-404B-8513-C16566F5FE30}" dt="2021-12-05T16:21:29.616" v="59" actId="14100"/>
          <ac:spMkLst>
            <pc:docMk/>
            <pc:sldMk cId="0" sldId="305"/>
            <ac:spMk id="6" creationId="{2CA30194-8C76-4666-9CE0-A52AD42D9DE1}"/>
          </ac:spMkLst>
        </pc:spChg>
        <pc:picChg chg="del">
          <ac:chgData name="Lin Pearson" userId="7c06adc24481b1dc" providerId="LiveId" clId="{2DC2AA2F-DFF6-404B-8513-C16566F5FE30}" dt="2021-12-05T15:47:54.898" v="2" actId="478"/>
          <ac:picMkLst>
            <pc:docMk/>
            <pc:sldMk cId="0" sldId="305"/>
            <ac:picMk id="60420" creationId="{00000000-0000-0000-0000-000000000000}"/>
          </ac:picMkLst>
        </pc:picChg>
        <pc:picChg chg="mod">
          <ac:chgData name="Lin Pearson" userId="7c06adc24481b1dc" providerId="LiveId" clId="{2DC2AA2F-DFF6-404B-8513-C16566F5FE30}" dt="2021-12-05T16:19:26.346" v="16" actId="1036"/>
          <ac:picMkLst>
            <pc:docMk/>
            <pc:sldMk cId="0" sldId="305"/>
            <ac:picMk id="60421" creationId="{00000000-0000-0000-0000-000000000000}"/>
          </ac:picMkLst>
        </pc:picChg>
      </pc:sldChg>
      <pc:sldChg chg="modSp">
        <pc:chgData name="Lin Pearson" userId="7c06adc24481b1dc" providerId="LiveId" clId="{2DC2AA2F-DFF6-404B-8513-C16566F5FE30}" dt="2021-12-07T21:51:34.791" v="328" actId="14100"/>
        <pc:sldMkLst>
          <pc:docMk/>
          <pc:sldMk cId="0" sldId="306"/>
        </pc:sldMkLst>
        <pc:picChg chg="mod">
          <ac:chgData name="Lin Pearson" userId="7c06adc24481b1dc" providerId="LiveId" clId="{2DC2AA2F-DFF6-404B-8513-C16566F5FE30}" dt="2021-12-07T21:51:34.791" v="328" actId="14100"/>
          <ac:picMkLst>
            <pc:docMk/>
            <pc:sldMk cId="0" sldId="306"/>
            <ac:picMk id="2058" creationId="{00000000-0000-0000-0000-000000000000}"/>
          </ac:picMkLst>
        </pc:picChg>
      </pc:sldChg>
      <pc:sldChg chg="delSp modSp mod setBg">
        <pc:chgData name="Lin Pearson" userId="7c06adc24481b1dc" providerId="LiveId" clId="{2DC2AA2F-DFF6-404B-8513-C16566F5FE30}" dt="2021-12-05T16:26:18.868" v="75"/>
        <pc:sldMkLst>
          <pc:docMk/>
          <pc:sldMk cId="469412371" sldId="308"/>
        </pc:sldMkLst>
        <pc:spChg chg="del mod">
          <ac:chgData name="Lin Pearson" userId="7c06adc24481b1dc" providerId="LiveId" clId="{2DC2AA2F-DFF6-404B-8513-C16566F5FE30}" dt="2021-12-05T16:23:53.405" v="62" actId="478"/>
          <ac:spMkLst>
            <pc:docMk/>
            <pc:sldMk cId="469412371" sldId="308"/>
            <ac:spMk id="3" creationId="{00000000-0000-0000-0000-000000000000}"/>
          </ac:spMkLst>
        </pc:spChg>
      </pc:sldChg>
      <pc:sldChg chg="addSp delSp modSp new mod setBg setClrOvrMap">
        <pc:chgData name="Lin Pearson" userId="7c06adc24481b1dc" providerId="LiveId" clId="{2DC2AA2F-DFF6-404B-8513-C16566F5FE30}" dt="2021-12-05T16:52:53.428" v="147" actId="255"/>
        <pc:sldMkLst>
          <pc:docMk/>
          <pc:sldMk cId="1511679239" sldId="309"/>
        </pc:sldMkLst>
        <pc:spChg chg="add mod">
          <ac:chgData name="Lin Pearson" userId="7c06adc24481b1dc" providerId="LiveId" clId="{2DC2AA2F-DFF6-404B-8513-C16566F5FE30}" dt="2021-12-05T16:52:53.428" v="147" actId="255"/>
          <ac:spMkLst>
            <pc:docMk/>
            <pc:sldMk cId="1511679239" sldId="309"/>
            <ac:spMk id="6" creationId="{190119E7-5EEF-4342-A003-5B498401ED44}"/>
          </ac:spMkLst>
        </pc:spChg>
        <pc:spChg chg="add del mod">
          <ac:chgData name="Lin Pearson" userId="7c06adc24481b1dc" providerId="LiveId" clId="{2DC2AA2F-DFF6-404B-8513-C16566F5FE30}" dt="2021-12-05T16:51:55.568" v="131" actId="767"/>
          <ac:spMkLst>
            <pc:docMk/>
            <pc:sldMk cId="1511679239" sldId="309"/>
            <ac:spMk id="9" creationId="{0497D61D-C8FF-44ED-839A-6A180BE6B942}"/>
          </ac:spMkLst>
        </pc:spChg>
        <pc:spChg chg="add">
          <ac:chgData name="Lin Pearson" userId="7c06adc24481b1dc" providerId="LiveId" clId="{2DC2AA2F-DFF6-404B-8513-C16566F5FE30}" dt="2021-12-05T16:49:28.523" v="120" actId="26606"/>
          <ac:spMkLst>
            <pc:docMk/>
            <pc:sldMk cId="1511679239" sldId="309"/>
            <ac:spMk id="11" creationId="{E49CC64F-7275-4E33-961B-0C5CDC439875}"/>
          </ac:spMkLst>
        </pc:spChg>
        <pc:spChg chg="add mod">
          <ac:chgData name="Lin Pearson" userId="7c06adc24481b1dc" providerId="LiveId" clId="{2DC2AA2F-DFF6-404B-8513-C16566F5FE30}" dt="2021-12-05T16:52:23.003" v="143" actId="1036"/>
          <ac:spMkLst>
            <pc:docMk/>
            <pc:sldMk cId="1511679239" sldId="309"/>
            <ac:spMk id="12" creationId="{DFFDD3C0-FFD5-430A-B6AA-CBFDD1E52158}"/>
          </ac:spMkLst>
        </pc:spChg>
        <pc:picChg chg="add del mod">
          <ac:chgData name="Lin Pearson" userId="7c06adc24481b1dc" providerId="LiveId" clId="{2DC2AA2F-DFF6-404B-8513-C16566F5FE30}" dt="2021-12-05T16:45:25.454" v="87" actId="478"/>
          <ac:picMkLst>
            <pc:docMk/>
            <pc:sldMk cId="1511679239" sldId="309"/>
            <ac:picMk id="3" creationId="{85A37B7C-AF45-4D8B-A80E-4C7FA0C0A978}"/>
          </ac:picMkLst>
        </pc:picChg>
        <pc:picChg chg="add mod ord">
          <ac:chgData name="Lin Pearson" userId="7c06adc24481b1dc" providerId="LiveId" clId="{2DC2AA2F-DFF6-404B-8513-C16566F5FE30}" dt="2021-12-05T16:49:28.523" v="120" actId="26606"/>
          <ac:picMkLst>
            <pc:docMk/>
            <pc:sldMk cId="1511679239" sldId="309"/>
            <ac:picMk id="5" creationId="{9CA4ACC2-8EDC-469D-9C3F-CE15EE78E9CB}"/>
          </ac:picMkLst>
        </pc:picChg>
        <pc:picChg chg="add del mod">
          <ac:chgData name="Lin Pearson" userId="7c06adc24481b1dc" providerId="LiveId" clId="{2DC2AA2F-DFF6-404B-8513-C16566F5FE30}" dt="2021-12-05T16:49:11.302" v="118" actId="478"/>
          <ac:picMkLst>
            <pc:docMk/>
            <pc:sldMk cId="1511679239" sldId="309"/>
            <ac:picMk id="8" creationId="{225A9B9E-792D-47C4-B72F-93612DAEA231}"/>
          </ac:picMkLst>
        </pc:picChg>
      </pc:sldChg>
      <pc:sldChg chg="new del">
        <pc:chgData name="Lin Pearson" userId="7c06adc24481b1dc" providerId="LiveId" clId="{2DC2AA2F-DFF6-404B-8513-C16566F5FE30}" dt="2021-12-05T16:44:04.392" v="77" actId="47"/>
        <pc:sldMkLst>
          <pc:docMk/>
          <pc:sldMk cId="3231030980" sldId="309"/>
        </pc:sldMkLst>
      </pc:sldChg>
      <pc:sldChg chg="addSp delSp modSp new mod setBg setClrOvrMap">
        <pc:chgData name="Lin Pearson" userId="7c06adc24481b1dc" providerId="LiveId" clId="{2DC2AA2F-DFF6-404B-8513-C16566F5FE30}" dt="2021-12-05T17:07:37.459" v="285" actId="1076"/>
        <pc:sldMkLst>
          <pc:docMk/>
          <pc:sldMk cId="2370534690" sldId="310"/>
        </pc:sldMkLst>
        <pc:spChg chg="add mod">
          <ac:chgData name="Lin Pearson" userId="7c06adc24481b1dc" providerId="LiveId" clId="{2DC2AA2F-DFF6-404B-8513-C16566F5FE30}" dt="2021-12-05T17:07:37.459" v="285" actId="1076"/>
          <ac:spMkLst>
            <pc:docMk/>
            <pc:sldMk cId="2370534690" sldId="310"/>
            <ac:spMk id="4" creationId="{2CEB942C-86B8-4E91-BEB8-40F413A431B3}"/>
          </ac:spMkLst>
        </pc:spChg>
        <pc:spChg chg="add del">
          <ac:chgData name="Lin Pearson" userId="7c06adc24481b1dc" providerId="LiveId" clId="{2DC2AA2F-DFF6-404B-8513-C16566F5FE30}" dt="2021-12-05T17:05:34.845" v="168" actId="26606"/>
          <ac:spMkLst>
            <pc:docMk/>
            <pc:sldMk cId="2370534690" sldId="310"/>
            <ac:spMk id="5" creationId="{42A4FC2C-047E-45A5-965D-8E1E3BF09BC6}"/>
          </ac:spMkLst>
        </pc:spChg>
        <pc:spChg chg="add">
          <ac:chgData name="Lin Pearson" userId="7c06adc24481b1dc" providerId="LiveId" clId="{2DC2AA2F-DFF6-404B-8513-C16566F5FE30}" dt="2021-12-05T17:05:34.845" v="169" actId="26606"/>
          <ac:spMkLst>
            <pc:docMk/>
            <pc:sldMk cId="2370534690" sldId="310"/>
            <ac:spMk id="7" creationId="{42A4FC2C-047E-45A5-965D-8E1E3BF09BC6}"/>
          </ac:spMkLst>
        </pc:spChg>
        <pc:spChg chg="add del">
          <ac:chgData name="Lin Pearson" userId="7c06adc24481b1dc" providerId="LiveId" clId="{2DC2AA2F-DFF6-404B-8513-C16566F5FE30}" dt="2021-12-05T17:05:04.284" v="156" actId="26606"/>
          <ac:spMkLst>
            <pc:docMk/>
            <pc:sldMk cId="2370534690" sldId="310"/>
            <ac:spMk id="8" creationId="{B670DBD5-770C-4383-9F54-5B86E86BD5BB}"/>
          </ac:spMkLst>
        </pc:spChg>
        <pc:spChg chg="add del">
          <ac:chgData name="Lin Pearson" userId="7c06adc24481b1dc" providerId="LiveId" clId="{2DC2AA2F-DFF6-404B-8513-C16566F5FE30}" dt="2021-12-05T17:05:10.355" v="158" actId="26606"/>
          <ac:spMkLst>
            <pc:docMk/>
            <pc:sldMk cId="2370534690" sldId="310"/>
            <ac:spMk id="10" creationId="{42A4FC2C-047E-45A5-965D-8E1E3BF09BC6}"/>
          </ac:spMkLst>
        </pc:spChg>
        <pc:spChg chg="add del">
          <ac:chgData name="Lin Pearson" userId="7c06adc24481b1dc" providerId="LiveId" clId="{2DC2AA2F-DFF6-404B-8513-C16566F5FE30}" dt="2021-12-05T17:05:14.240" v="160" actId="26606"/>
          <ac:spMkLst>
            <pc:docMk/>
            <pc:sldMk cId="2370534690" sldId="310"/>
            <ac:spMk id="12" creationId="{2633B3B5-CC90-43F0-8714-D31D1F3F0209}"/>
          </ac:spMkLst>
        </pc:spChg>
        <pc:spChg chg="add del">
          <ac:chgData name="Lin Pearson" userId="7c06adc24481b1dc" providerId="LiveId" clId="{2DC2AA2F-DFF6-404B-8513-C16566F5FE30}" dt="2021-12-05T17:05:14.240" v="160" actId="26606"/>
          <ac:spMkLst>
            <pc:docMk/>
            <pc:sldMk cId="2370534690" sldId="310"/>
            <ac:spMk id="13" creationId="{AB8C311F-7253-4AED-9701-7FC0708C41C7}"/>
          </ac:spMkLst>
        </pc:spChg>
        <pc:spChg chg="add del">
          <ac:chgData name="Lin Pearson" userId="7c06adc24481b1dc" providerId="LiveId" clId="{2DC2AA2F-DFF6-404B-8513-C16566F5FE30}" dt="2021-12-05T17:05:14.240" v="160" actId="26606"/>
          <ac:spMkLst>
            <pc:docMk/>
            <pc:sldMk cId="2370534690" sldId="310"/>
            <ac:spMk id="14" creationId="{A8D57A06-A426-446D-B02C-A2DC6B62E45E}"/>
          </ac:spMkLst>
        </pc:spChg>
        <pc:spChg chg="add del">
          <ac:chgData name="Lin Pearson" userId="7c06adc24481b1dc" providerId="LiveId" clId="{2DC2AA2F-DFF6-404B-8513-C16566F5FE30}" dt="2021-12-05T17:05:14.240" v="160" actId="26606"/>
          <ac:spMkLst>
            <pc:docMk/>
            <pc:sldMk cId="2370534690" sldId="310"/>
            <ac:spMk id="15" creationId="{E2384209-CB15-4CDF-9D31-C44FD9A3F20D}"/>
          </ac:spMkLst>
        </pc:spChg>
        <pc:spChg chg="add del">
          <ac:chgData name="Lin Pearson" userId="7c06adc24481b1dc" providerId="LiveId" clId="{2DC2AA2F-DFF6-404B-8513-C16566F5FE30}" dt="2021-12-05T17:05:20.057" v="162" actId="26606"/>
          <ac:spMkLst>
            <pc:docMk/>
            <pc:sldMk cId="2370534690" sldId="310"/>
            <ac:spMk id="17" creationId="{42A4FC2C-047E-45A5-965D-8E1E3BF09BC6}"/>
          </ac:spMkLst>
        </pc:spChg>
        <pc:spChg chg="add del">
          <ac:chgData name="Lin Pearson" userId="7c06adc24481b1dc" providerId="LiveId" clId="{2DC2AA2F-DFF6-404B-8513-C16566F5FE30}" dt="2021-12-05T17:05:25.191" v="164" actId="26606"/>
          <ac:spMkLst>
            <pc:docMk/>
            <pc:sldMk cId="2370534690" sldId="310"/>
            <ac:spMk id="19" creationId="{569BBA9B-8F4E-4D2B-BEFA-41A475443377}"/>
          </ac:spMkLst>
        </pc:spChg>
        <pc:spChg chg="add del">
          <ac:chgData name="Lin Pearson" userId="7c06adc24481b1dc" providerId="LiveId" clId="{2DC2AA2F-DFF6-404B-8513-C16566F5FE30}" dt="2021-12-05T17:05:25.191" v="164" actId="26606"/>
          <ac:spMkLst>
            <pc:docMk/>
            <pc:sldMk cId="2370534690" sldId="310"/>
            <ac:spMk id="20" creationId="{851012D1-8033-40B1-9EC0-91390FFC7403}"/>
          </ac:spMkLst>
        </pc:spChg>
        <pc:spChg chg="add del">
          <ac:chgData name="Lin Pearson" userId="7c06adc24481b1dc" providerId="LiveId" clId="{2DC2AA2F-DFF6-404B-8513-C16566F5FE30}" dt="2021-12-05T17:05:25.191" v="164" actId="26606"/>
          <ac:spMkLst>
            <pc:docMk/>
            <pc:sldMk cId="2370534690" sldId="310"/>
            <ac:spMk id="21" creationId="{2E80C965-DB6D-4F81-9E9E-B027384D0BD6}"/>
          </ac:spMkLst>
        </pc:spChg>
        <pc:spChg chg="add del">
          <ac:chgData name="Lin Pearson" userId="7c06adc24481b1dc" providerId="LiveId" clId="{2DC2AA2F-DFF6-404B-8513-C16566F5FE30}" dt="2021-12-05T17:05:25.191" v="164" actId="26606"/>
          <ac:spMkLst>
            <pc:docMk/>
            <pc:sldMk cId="2370534690" sldId="310"/>
            <ac:spMk id="22" creationId="{D291F021-C45C-4D44-A2B8-A789E386CC42}"/>
          </ac:spMkLst>
        </pc:spChg>
        <pc:picChg chg="add mod">
          <ac:chgData name="Lin Pearson" userId="7c06adc24481b1dc" providerId="LiveId" clId="{2DC2AA2F-DFF6-404B-8513-C16566F5FE30}" dt="2021-12-05T17:06:08.865" v="173" actId="1076"/>
          <ac:picMkLst>
            <pc:docMk/>
            <pc:sldMk cId="2370534690" sldId="310"/>
            <ac:picMk id="3" creationId="{EC2960DF-C7FC-4958-86AA-CD9183EBAAE7}"/>
          </ac:picMkLst>
        </pc:picChg>
      </pc:sldChg>
      <pc:sldChg chg="new setBg">
        <pc:chgData name="Lin Pearson" userId="7c06adc24481b1dc" providerId="LiveId" clId="{2DC2AA2F-DFF6-404B-8513-C16566F5FE30}" dt="2021-12-06T19:59:22.336" v="288"/>
        <pc:sldMkLst>
          <pc:docMk/>
          <pc:sldMk cId="3469643524" sldId="311"/>
        </pc:sldMkLst>
      </pc:sldChg>
      <pc:sldChg chg="add modTransition">
        <pc:chgData name="Lin Pearson" userId="7c06adc24481b1dc" providerId="LiveId" clId="{2DC2AA2F-DFF6-404B-8513-C16566F5FE30}" dt="2021-12-06T20:03:39.860" v="289"/>
        <pc:sldMkLst>
          <pc:docMk/>
          <pc:sldMk cId="50012631" sldId="321"/>
        </pc:sldMkLst>
      </pc:sldChg>
      <pc:sldChg chg="modSp add mod modTransition">
        <pc:chgData name="Lin Pearson" userId="7c06adc24481b1dc" providerId="LiveId" clId="{2DC2AA2F-DFF6-404B-8513-C16566F5FE30}" dt="2021-12-06T20:06:03.775" v="323" actId="20577"/>
        <pc:sldMkLst>
          <pc:docMk/>
          <pc:sldMk cId="3143205810" sldId="354"/>
        </pc:sldMkLst>
        <pc:spChg chg="mod">
          <ac:chgData name="Lin Pearson" userId="7c06adc24481b1dc" providerId="LiveId" clId="{2DC2AA2F-DFF6-404B-8513-C16566F5FE30}" dt="2021-12-06T20:06:03.775" v="323" actId="20577"/>
          <ac:spMkLst>
            <pc:docMk/>
            <pc:sldMk cId="3143205810" sldId="354"/>
            <ac:spMk id="2051" creationId="{00000000-0000-0000-0000-000000000000}"/>
          </ac:spMkLst>
        </pc:spChg>
      </pc:sldChg>
      <pc:sldChg chg="delSp add del">
        <pc:chgData name="Lin Pearson" userId="7c06adc24481b1dc" providerId="LiveId" clId="{2DC2AA2F-DFF6-404B-8513-C16566F5FE30}" dt="2021-12-07T21:56:46.092" v="352" actId="47"/>
        <pc:sldMkLst>
          <pc:docMk/>
          <pc:sldMk cId="2816785372" sldId="355"/>
        </pc:sldMkLst>
        <pc:spChg chg="del">
          <ac:chgData name="Lin Pearson" userId="7c06adc24481b1dc" providerId="LiveId" clId="{2DC2AA2F-DFF6-404B-8513-C16566F5FE30}" dt="2021-12-07T21:56:28.803" v="351" actId="478"/>
          <ac:spMkLst>
            <pc:docMk/>
            <pc:sldMk cId="2816785372" sldId="355"/>
            <ac:spMk id="26628" creationId="{00000000-0000-0000-0000-000000000000}"/>
          </ac:spMkLst>
        </pc:spChg>
      </pc:sldChg>
      <pc:sldChg chg="addSp delSp modSp add del mod modAnim">
        <pc:chgData name="Lin Pearson" userId="7c06adc24481b1dc" providerId="LiveId" clId="{2DC2AA2F-DFF6-404B-8513-C16566F5FE30}" dt="2021-12-07T21:56:11.428" v="349" actId="47"/>
        <pc:sldMkLst>
          <pc:docMk/>
          <pc:sldMk cId="3102632344" sldId="355"/>
        </pc:sldMkLst>
        <pc:spChg chg="mod">
          <ac:chgData name="Lin Pearson" userId="7c06adc24481b1dc" providerId="LiveId" clId="{2DC2AA2F-DFF6-404B-8513-C16566F5FE30}" dt="2021-12-07T21:53:40.108" v="347" actId="207"/>
          <ac:spMkLst>
            <pc:docMk/>
            <pc:sldMk cId="3102632344" sldId="355"/>
            <ac:spMk id="2" creationId="{00000000-0000-0000-0000-000000000000}"/>
          </ac:spMkLst>
        </pc:spChg>
        <pc:spChg chg="del">
          <ac:chgData name="Lin Pearson" userId="7c06adc24481b1dc" providerId="LiveId" clId="{2DC2AA2F-DFF6-404B-8513-C16566F5FE30}" dt="2021-12-07T21:52:30.816" v="332" actId="478"/>
          <ac:spMkLst>
            <pc:docMk/>
            <pc:sldMk cId="3102632344" sldId="355"/>
            <ac:spMk id="6" creationId="{00000000-0000-0000-0000-000000000000}"/>
          </ac:spMkLst>
        </pc:spChg>
        <pc:spChg chg="del">
          <ac:chgData name="Lin Pearson" userId="7c06adc24481b1dc" providerId="LiveId" clId="{2DC2AA2F-DFF6-404B-8513-C16566F5FE30}" dt="2021-12-07T21:52:37.375" v="333" actId="478"/>
          <ac:spMkLst>
            <pc:docMk/>
            <pc:sldMk cId="3102632344" sldId="355"/>
            <ac:spMk id="12293" creationId="{00000000-0000-0000-0000-000000000000}"/>
          </ac:spMkLst>
        </pc:spChg>
        <pc:picChg chg="add del">
          <ac:chgData name="Lin Pearson" userId="7c06adc24481b1dc" providerId="LiveId" clId="{2DC2AA2F-DFF6-404B-8513-C16566F5FE30}" dt="2021-12-07T21:52:23.943" v="331" actId="478"/>
          <ac:picMkLst>
            <pc:docMk/>
            <pc:sldMk cId="3102632344" sldId="355"/>
            <ac:picMk id="8194" creationId="{00000000-0000-0000-0000-000000000000}"/>
          </ac:picMkLst>
        </pc:picChg>
      </pc:sldChg>
      <pc:sldChg chg="delSp add del">
        <pc:chgData name="Lin Pearson" userId="7c06adc24481b1dc" providerId="LiveId" clId="{2DC2AA2F-DFF6-404B-8513-C16566F5FE30}" dt="2021-12-08T00:18:04.709" v="356" actId="47"/>
        <pc:sldMkLst>
          <pc:docMk/>
          <pc:sldMk cId="3854468057" sldId="355"/>
        </pc:sldMkLst>
        <pc:spChg chg="del">
          <ac:chgData name="Lin Pearson" userId="7c06adc24481b1dc" providerId="LiveId" clId="{2DC2AA2F-DFF6-404B-8513-C16566F5FE30}" dt="2021-12-08T00:17:37.803" v="354" actId="478"/>
          <ac:spMkLst>
            <pc:docMk/>
            <pc:sldMk cId="3854468057" sldId="355"/>
            <ac:spMk id="26627" creationId="{00000000-0000-0000-0000-000000000000}"/>
          </ac:spMkLst>
        </pc:spChg>
        <pc:spChg chg="del">
          <ac:chgData name="Lin Pearson" userId="7c06adc24481b1dc" providerId="LiveId" clId="{2DC2AA2F-DFF6-404B-8513-C16566F5FE30}" dt="2021-12-08T00:17:46.453" v="355" actId="478"/>
          <ac:spMkLst>
            <pc:docMk/>
            <pc:sldMk cId="3854468057" sldId="355"/>
            <ac:spMk id="2662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DF158-1539-482C-B59F-50491C27CF9E}" type="datetimeFigureOut">
              <a:rPr lang="en-GB" smtClean="0"/>
              <a:t>08/12/2021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CF0A5-57C6-4908-8C8A-F150D4B717CF}" type="slidenum">
              <a:rPr lang="en-GB" smtClean="0"/>
              <a:t>‹#›</a:t>
            </a:fld>
            <a:endParaRPr lang="en-GB"/>
          </a:p>
        </p:txBody>
      </p:sp>
    </p:spTree>
    <p:extLst>
      <p:ext uri="{BB962C8B-B14F-4D97-AF65-F5344CB8AC3E}">
        <p14:creationId xmlns:p14="http://schemas.microsoft.com/office/powerpoint/2010/main" val="227001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CF0A5-57C6-4908-8C8A-F150D4B717CF}" type="slidenum">
              <a:rPr lang="en-GB" smtClean="0"/>
              <a:t>23</a:t>
            </a:fld>
            <a:endParaRPr lang="en-GB"/>
          </a:p>
        </p:txBody>
      </p:sp>
    </p:spTree>
    <p:extLst>
      <p:ext uri="{BB962C8B-B14F-4D97-AF65-F5344CB8AC3E}">
        <p14:creationId xmlns:p14="http://schemas.microsoft.com/office/powerpoint/2010/main" val="48370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CF0A5-57C6-4908-8C8A-F150D4B717CF}" type="slidenum">
              <a:rPr lang="en-GB" smtClean="0"/>
              <a:t>31</a:t>
            </a:fld>
            <a:endParaRPr lang="en-GB"/>
          </a:p>
        </p:txBody>
      </p:sp>
    </p:spTree>
    <p:extLst>
      <p:ext uri="{BB962C8B-B14F-4D97-AF65-F5344CB8AC3E}">
        <p14:creationId xmlns:p14="http://schemas.microsoft.com/office/powerpoint/2010/main" val="306537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60D687B-BA94-4836-8224-FC6D2B958B0C}" type="slidenum">
              <a:rPr lang="en-GB" altLang="en-US"/>
              <a:pPr>
                <a:defRPr/>
              </a:pPr>
              <a:t>‹#›</a:t>
            </a:fld>
            <a:endParaRPr lang="en-GB" altLang="en-US"/>
          </a:p>
        </p:txBody>
      </p:sp>
    </p:spTree>
    <p:extLst>
      <p:ext uri="{BB962C8B-B14F-4D97-AF65-F5344CB8AC3E}">
        <p14:creationId xmlns:p14="http://schemas.microsoft.com/office/powerpoint/2010/main" val="125988666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FF191AA-7B72-421B-A99A-38F2E6875C9E}" type="slidenum">
              <a:rPr lang="en-GB" altLang="en-US"/>
              <a:pPr>
                <a:defRPr/>
              </a:pPr>
              <a:t>‹#›</a:t>
            </a:fld>
            <a:endParaRPr lang="en-GB" altLang="en-US"/>
          </a:p>
        </p:txBody>
      </p:sp>
    </p:spTree>
    <p:extLst>
      <p:ext uri="{BB962C8B-B14F-4D97-AF65-F5344CB8AC3E}">
        <p14:creationId xmlns:p14="http://schemas.microsoft.com/office/powerpoint/2010/main" val="36467468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4B7C77-3F8A-4FEF-8DBC-FC2F60D94CCB}" type="slidenum">
              <a:rPr lang="en-GB" altLang="en-US"/>
              <a:pPr>
                <a:defRPr/>
              </a:pPr>
              <a:t>‹#›</a:t>
            </a:fld>
            <a:endParaRPr lang="en-GB" altLang="en-US"/>
          </a:p>
        </p:txBody>
      </p:sp>
    </p:spTree>
    <p:extLst>
      <p:ext uri="{BB962C8B-B14F-4D97-AF65-F5344CB8AC3E}">
        <p14:creationId xmlns:p14="http://schemas.microsoft.com/office/powerpoint/2010/main" val="15598864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701925" y="2130425"/>
            <a:ext cx="4800600" cy="1470025"/>
          </a:xfrm>
        </p:spPr>
        <p:txBody>
          <a:bodyPr anchor="ctr"/>
          <a:lstStyle>
            <a:lvl1pPr>
              <a:defRPr/>
            </a:lvl1pPr>
          </a:lstStyle>
          <a:p>
            <a:pPr lvl="0"/>
            <a:r>
              <a:rPr lang="en-GB" altLang="en-US" noProof="0"/>
              <a:t>Click to edit Master title style</a:t>
            </a:r>
          </a:p>
        </p:txBody>
      </p:sp>
      <p:sp>
        <p:nvSpPr>
          <p:cNvPr id="9219"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pPr lvl="0"/>
            <a:r>
              <a:rPr lang="en-GB" altLang="en-US" noProof="0"/>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GB" alt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GB" altLang="en-US"/>
          </a:p>
        </p:txBody>
      </p:sp>
      <p:sp>
        <p:nvSpPr>
          <p:cNvPr id="6" name="Rectangle 6"/>
          <p:cNvSpPr>
            <a:spLocks noGrp="1" noChangeArrowheads="1"/>
          </p:cNvSpPr>
          <p:nvPr>
            <p:ph type="sldNum" sz="quarter" idx="12"/>
          </p:nvPr>
        </p:nvSpPr>
        <p:spPr/>
        <p:txBody>
          <a:bodyPr/>
          <a:lstStyle>
            <a:lvl1pPr>
              <a:defRPr smtClean="0"/>
            </a:lvl1pPr>
          </a:lstStyle>
          <a:p>
            <a:pPr>
              <a:defRPr/>
            </a:pPr>
            <a:fld id="{982FCCE6-FEAC-43F5-89DE-8A4C7124566C}" type="slidenum">
              <a:rPr lang="en-GB" altLang="en-US"/>
              <a:pPr>
                <a:defRPr/>
              </a:pPr>
              <a:t>‹#›</a:t>
            </a:fld>
            <a:endParaRPr lang="en-GB" altLang="en-US"/>
          </a:p>
        </p:txBody>
      </p:sp>
    </p:spTree>
    <p:extLst>
      <p:ext uri="{BB962C8B-B14F-4D97-AF65-F5344CB8AC3E}">
        <p14:creationId xmlns:p14="http://schemas.microsoft.com/office/powerpoint/2010/main" val="8181466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2BC4AB9C-D52F-41BC-A170-5BF978EB2108}" type="slidenum">
              <a:rPr lang="en-GB" altLang="en-US"/>
              <a:pPr>
                <a:defRPr/>
              </a:pPr>
              <a:t>‹#›</a:t>
            </a:fld>
            <a:endParaRPr lang="en-GB" altLang="en-US"/>
          </a:p>
        </p:txBody>
      </p:sp>
    </p:spTree>
    <p:extLst>
      <p:ext uri="{BB962C8B-B14F-4D97-AF65-F5344CB8AC3E}">
        <p14:creationId xmlns:p14="http://schemas.microsoft.com/office/powerpoint/2010/main" val="25435687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28E603-525F-416C-8451-3B12FE116D5D}" type="slidenum">
              <a:rPr lang="en-GB" altLang="en-US"/>
              <a:pPr>
                <a:defRPr/>
              </a:pPr>
              <a:t>‹#›</a:t>
            </a:fld>
            <a:endParaRPr lang="en-GB" altLang="en-US"/>
          </a:p>
        </p:txBody>
      </p:sp>
    </p:spTree>
    <p:extLst>
      <p:ext uri="{BB962C8B-B14F-4D97-AF65-F5344CB8AC3E}">
        <p14:creationId xmlns:p14="http://schemas.microsoft.com/office/powerpoint/2010/main" val="42929429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1A44B1F3-F971-4094-9F1A-B465EE9D42F4}" type="slidenum">
              <a:rPr lang="en-GB" altLang="en-US"/>
              <a:pPr>
                <a:defRPr/>
              </a:pPr>
              <a:t>‹#›</a:t>
            </a:fld>
            <a:endParaRPr lang="en-GB" altLang="en-US"/>
          </a:p>
        </p:txBody>
      </p:sp>
    </p:spTree>
    <p:extLst>
      <p:ext uri="{BB962C8B-B14F-4D97-AF65-F5344CB8AC3E}">
        <p14:creationId xmlns:p14="http://schemas.microsoft.com/office/powerpoint/2010/main" val="3602079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99B06C2B-4A5D-429A-877B-3329C0AAC072}" type="slidenum">
              <a:rPr lang="en-GB" altLang="en-US"/>
              <a:pPr>
                <a:defRPr/>
              </a:pPr>
              <a:t>‹#›</a:t>
            </a:fld>
            <a:endParaRPr lang="en-GB" altLang="en-US"/>
          </a:p>
        </p:txBody>
      </p:sp>
    </p:spTree>
    <p:extLst>
      <p:ext uri="{BB962C8B-B14F-4D97-AF65-F5344CB8AC3E}">
        <p14:creationId xmlns:p14="http://schemas.microsoft.com/office/powerpoint/2010/main" val="3930277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A9737032-5883-43BA-96A4-E6E1C0377836}" type="slidenum">
              <a:rPr lang="en-GB" altLang="en-US"/>
              <a:pPr>
                <a:defRPr/>
              </a:pPr>
              <a:t>‹#›</a:t>
            </a:fld>
            <a:endParaRPr lang="en-GB" altLang="en-US"/>
          </a:p>
        </p:txBody>
      </p:sp>
    </p:spTree>
    <p:extLst>
      <p:ext uri="{BB962C8B-B14F-4D97-AF65-F5344CB8AC3E}">
        <p14:creationId xmlns:p14="http://schemas.microsoft.com/office/powerpoint/2010/main" val="23006984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8722D206-3708-4967-99F1-7D855063A84F}" type="slidenum">
              <a:rPr lang="en-GB" altLang="en-US"/>
              <a:pPr>
                <a:defRPr/>
              </a:pPr>
              <a:t>‹#›</a:t>
            </a:fld>
            <a:endParaRPr lang="en-GB" altLang="en-US"/>
          </a:p>
        </p:txBody>
      </p:sp>
    </p:spTree>
    <p:extLst>
      <p:ext uri="{BB962C8B-B14F-4D97-AF65-F5344CB8AC3E}">
        <p14:creationId xmlns:p14="http://schemas.microsoft.com/office/powerpoint/2010/main" val="29873821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5BB2CDC9-92A4-4596-AF21-F0C922A7D87E}" type="slidenum">
              <a:rPr lang="en-GB" altLang="en-US"/>
              <a:pPr>
                <a:defRPr/>
              </a:pPr>
              <a:t>‹#›</a:t>
            </a:fld>
            <a:endParaRPr lang="en-GB" altLang="en-US"/>
          </a:p>
        </p:txBody>
      </p:sp>
    </p:spTree>
    <p:extLst>
      <p:ext uri="{BB962C8B-B14F-4D97-AF65-F5344CB8AC3E}">
        <p14:creationId xmlns:p14="http://schemas.microsoft.com/office/powerpoint/2010/main" val="9265968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D31462C9-1C1A-4011-96E1-93443D2BEF84}" type="slidenum">
              <a:rPr lang="en-GB" altLang="en-US"/>
              <a:pPr>
                <a:defRPr/>
              </a:pPr>
              <a:t>‹#›</a:t>
            </a:fld>
            <a:endParaRPr lang="en-GB" altLang="en-US"/>
          </a:p>
        </p:txBody>
      </p:sp>
    </p:spTree>
    <p:extLst>
      <p:ext uri="{BB962C8B-B14F-4D97-AF65-F5344CB8AC3E}">
        <p14:creationId xmlns:p14="http://schemas.microsoft.com/office/powerpoint/2010/main" val="193620738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D9BF495E-A5E0-40F9-A582-FC7302DFF349}" type="slidenum">
              <a:rPr lang="en-GB" altLang="en-US"/>
              <a:pPr>
                <a:defRPr/>
              </a:pPr>
              <a:t>‹#›</a:t>
            </a:fld>
            <a:endParaRPr lang="en-GB" altLang="en-US"/>
          </a:p>
        </p:txBody>
      </p:sp>
    </p:spTree>
    <p:extLst>
      <p:ext uri="{BB962C8B-B14F-4D97-AF65-F5344CB8AC3E}">
        <p14:creationId xmlns:p14="http://schemas.microsoft.com/office/powerpoint/2010/main" val="66303122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CAE8D61-10D7-4D0B-A3D8-9691A4F55383}" type="slidenum">
              <a:rPr lang="en-GB" altLang="en-US"/>
              <a:pPr>
                <a:defRPr/>
              </a:pPr>
              <a:t>‹#›</a:t>
            </a:fld>
            <a:endParaRPr lang="en-GB" altLang="en-US"/>
          </a:p>
        </p:txBody>
      </p:sp>
    </p:spTree>
    <p:extLst>
      <p:ext uri="{BB962C8B-B14F-4D97-AF65-F5344CB8AC3E}">
        <p14:creationId xmlns:p14="http://schemas.microsoft.com/office/powerpoint/2010/main" val="390999898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EA4C24A8-3CCF-42F8-B583-68929B4768BB}" type="slidenum">
              <a:rPr lang="en-GB" altLang="en-US"/>
              <a:pPr>
                <a:defRPr/>
              </a:pPr>
              <a:t>‹#›</a:t>
            </a:fld>
            <a:endParaRPr lang="en-GB" altLang="en-US"/>
          </a:p>
        </p:txBody>
      </p:sp>
    </p:spTree>
    <p:extLst>
      <p:ext uri="{BB962C8B-B14F-4D97-AF65-F5344CB8AC3E}">
        <p14:creationId xmlns:p14="http://schemas.microsoft.com/office/powerpoint/2010/main" val="36547716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0AAD4BDF-D6D2-421A-8D75-EA023B417DD0}" type="slidenum">
              <a:rPr lang="en-GB" altLang="en-US"/>
              <a:pPr>
                <a:defRPr/>
              </a:pPr>
              <a:t>‹#›</a:t>
            </a:fld>
            <a:endParaRPr lang="en-GB" altLang="en-US"/>
          </a:p>
        </p:txBody>
      </p:sp>
    </p:spTree>
    <p:extLst>
      <p:ext uri="{BB962C8B-B14F-4D97-AF65-F5344CB8AC3E}">
        <p14:creationId xmlns:p14="http://schemas.microsoft.com/office/powerpoint/2010/main" val="17830098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E751C265-14A9-4EC0-B494-6EDF95A0A3C7}" type="slidenum">
              <a:rPr lang="en-GB" altLang="en-US"/>
              <a:pPr>
                <a:defRPr/>
              </a:pPr>
              <a:t>‹#›</a:t>
            </a:fld>
            <a:endParaRPr lang="en-GB" altLang="en-US"/>
          </a:p>
        </p:txBody>
      </p:sp>
    </p:spTree>
    <p:extLst>
      <p:ext uri="{BB962C8B-B14F-4D97-AF65-F5344CB8AC3E}">
        <p14:creationId xmlns:p14="http://schemas.microsoft.com/office/powerpoint/2010/main" val="34883432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CACFFC4E-989D-4353-878C-F1750A4AD550}" type="slidenum">
              <a:rPr lang="en-GB" altLang="en-US"/>
              <a:pPr>
                <a:defRPr/>
              </a:pPr>
              <a:t>‹#›</a:t>
            </a:fld>
            <a:endParaRPr lang="en-GB" altLang="en-US"/>
          </a:p>
        </p:txBody>
      </p:sp>
    </p:spTree>
    <p:extLst>
      <p:ext uri="{BB962C8B-B14F-4D97-AF65-F5344CB8AC3E}">
        <p14:creationId xmlns:p14="http://schemas.microsoft.com/office/powerpoint/2010/main" val="205525554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B01600B7-C490-412E-805C-061CAEF1C4FD}" type="slidenum">
              <a:rPr lang="en-GB" altLang="en-US"/>
              <a:pPr>
                <a:defRPr/>
              </a:pPr>
              <a:t>‹#›</a:t>
            </a:fld>
            <a:endParaRPr lang="en-GB" altLang="en-US"/>
          </a:p>
        </p:txBody>
      </p:sp>
    </p:spTree>
    <p:extLst>
      <p:ext uri="{BB962C8B-B14F-4D97-AF65-F5344CB8AC3E}">
        <p14:creationId xmlns:p14="http://schemas.microsoft.com/office/powerpoint/2010/main" val="12065807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9CA98363-CD5A-45D2-9E1B-289462E71E74}" type="slidenum">
              <a:rPr lang="en-GB" altLang="en-US"/>
              <a:pPr>
                <a:defRPr/>
              </a:pPr>
              <a:t>‹#›</a:t>
            </a:fld>
            <a:endParaRPr lang="en-GB" altLang="en-US"/>
          </a:p>
        </p:txBody>
      </p:sp>
    </p:spTree>
    <p:extLst>
      <p:ext uri="{BB962C8B-B14F-4D97-AF65-F5344CB8AC3E}">
        <p14:creationId xmlns:p14="http://schemas.microsoft.com/office/powerpoint/2010/main" val="392597047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954B6A8-E0E0-40DF-80B2-65789E3E30DC}" type="slidenum">
              <a:rPr lang="en-GB" altLang="en-US"/>
              <a:pPr>
                <a:defRPr/>
              </a:pPr>
              <a:t>‹#›</a:t>
            </a:fld>
            <a:endParaRPr lang="en-GB" altLang="en-US"/>
          </a:p>
        </p:txBody>
      </p:sp>
    </p:spTree>
    <p:extLst>
      <p:ext uri="{BB962C8B-B14F-4D97-AF65-F5344CB8AC3E}">
        <p14:creationId xmlns:p14="http://schemas.microsoft.com/office/powerpoint/2010/main" val="54109494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2C74BA-B98E-4E88-A6A0-7305FB769606}" type="slidenum">
              <a:rPr lang="en-GB" altLang="en-US"/>
              <a:pPr>
                <a:defRPr/>
              </a:pPr>
              <a:t>‹#›</a:t>
            </a:fld>
            <a:endParaRPr lang="en-GB" altLang="en-US"/>
          </a:p>
        </p:txBody>
      </p:sp>
    </p:spTree>
    <p:extLst>
      <p:ext uri="{BB962C8B-B14F-4D97-AF65-F5344CB8AC3E}">
        <p14:creationId xmlns:p14="http://schemas.microsoft.com/office/powerpoint/2010/main" val="356317986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33F03E7-8D60-42A8-87C4-3735064586F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cs typeface="+mn-cs"/>
              </a:defRPr>
            </a:lvl1pPr>
          </a:lstStyle>
          <a:p>
            <a:pPr>
              <a:defRPr/>
            </a:pPr>
            <a:endParaRPr lang="en-GB" alt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a:defRPr/>
            </a:pPr>
            <a:endParaRPr lang="en-GB" alt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693FB208-967F-4AC6-BD74-665A67CF95E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94"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fade/>
  </p:transition>
  <p:txStyles>
    <p:titleStyle>
      <a:lvl1pPr algn="l" rtl="0" eaLnBrk="0" fontAlgn="base" hangingPunct="0">
        <a:spcBef>
          <a:spcPct val="0"/>
        </a:spcBef>
        <a:spcAft>
          <a:spcPct val="0"/>
        </a:spcAft>
        <a:buClr>
          <a:srgbClr val="000000"/>
        </a:buClr>
        <a:buSzPct val="100000"/>
        <a:defRPr sz="3200">
          <a:solidFill>
            <a:srgbClr val="000000"/>
          </a:solidFill>
          <a:latin typeface="+mj-lt"/>
          <a:ea typeface="+mj-ea"/>
          <a:cs typeface="+mj-cs"/>
        </a:defRPr>
      </a:lvl1pPr>
      <a:lvl2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2pPr>
      <a:lvl3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3pPr>
      <a:lvl4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4pPr>
      <a:lvl5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5pPr>
      <a:lvl6pPr marL="457200" algn="l" rtl="0" fontAlgn="base">
        <a:spcBef>
          <a:spcPct val="0"/>
        </a:spcBef>
        <a:spcAft>
          <a:spcPct val="0"/>
        </a:spcAft>
        <a:buClr>
          <a:srgbClr val="000000"/>
        </a:buClr>
        <a:buSzPct val="100000"/>
        <a:defRPr sz="3200">
          <a:solidFill>
            <a:srgbClr val="000000"/>
          </a:solidFill>
          <a:latin typeface="Arial" charset="0"/>
          <a:cs typeface="Arial" charset="0"/>
        </a:defRPr>
      </a:lvl6pPr>
      <a:lvl7pPr marL="914400" algn="l" rtl="0" fontAlgn="base">
        <a:spcBef>
          <a:spcPct val="0"/>
        </a:spcBef>
        <a:spcAft>
          <a:spcPct val="0"/>
        </a:spcAft>
        <a:buClr>
          <a:srgbClr val="000000"/>
        </a:buClr>
        <a:buSzPct val="100000"/>
        <a:defRPr sz="3200">
          <a:solidFill>
            <a:srgbClr val="000000"/>
          </a:solidFill>
          <a:latin typeface="Arial" charset="0"/>
          <a:cs typeface="Arial" charset="0"/>
        </a:defRPr>
      </a:lvl7pPr>
      <a:lvl8pPr marL="1371600" algn="l" rtl="0" fontAlgn="base">
        <a:spcBef>
          <a:spcPct val="0"/>
        </a:spcBef>
        <a:spcAft>
          <a:spcPct val="0"/>
        </a:spcAft>
        <a:buClr>
          <a:srgbClr val="000000"/>
        </a:buClr>
        <a:buSzPct val="100000"/>
        <a:defRPr sz="3200">
          <a:solidFill>
            <a:srgbClr val="000000"/>
          </a:solidFill>
          <a:latin typeface="Arial" charset="0"/>
          <a:cs typeface="Arial" charset="0"/>
        </a:defRPr>
      </a:lvl8pPr>
      <a:lvl9pPr marL="1828800" algn="l" rtl="0" fontAlgn="base">
        <a:spcBef>
          <a:spcPct val="0"/>
        </a:spcBef>
        <a:spcAft>
          <a:spcPct val="0"/>
        </a:spcAft>
        <a:buClr>
          <a:srgbClr val="000000"/>
        </a:buClr>
        <a:buSzPct val="100000"/>
        <a:defRPr sz="3200">
          <a:solidFill>
            <a:srgbClr val="000000"/>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100000"/>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rgbClr val="000000"/>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rgbClr val="000000"/>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rgbClr val="000000"/>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rgbClr val="000000"/>
          </a:solidFill>
          <a:latin typeface="+mn-lt"/>
          <a:cs typeface="+mn-cs"/>
        </a:defRPr>
      </a:lvl5pPr>
      <a:lvl6pPr marL="2514600" indent="-228600" algn="l" rtl="0" fontAlgn="base">
        <a:spcBef>
          <a:spcPct val="20000"/>
        </a:spcBef>
        <a:spcAft>
          <a:spcPct val="0"/>
        </a:spcAft>
        <a:buClr>
          <a:schemeClr val="tx1"/>
        </a:buClr>
        <a:buSzPct val="100000"/>
        <a:buChar char="»"/>
        <a:defRPr sz="2000">
          <a:solidFill>
            <a:srgbClr val="000000"/>
          </a:solidFill>
          <a:latin typeface="+mn-lt"/>
          <a:cs typeface="+mn-cs"/>
        </a:defRPr>
      </a:lvl6pPr>
      <a:lvl7pPr marL="2971800" indent="-228600" algn="l" rtl="0" fontAlgn="base">
        <a:spcBef>
          <a:spcPct val="20000"/>
        </a:spcBef>
        <a:spcAft>
          <a:spcPct val="0"/>
        </a:spcAft>
        <a:buClr>
          <a:schemeClr val="tx1"/>
        </a:buClr>
        <a:buSzPct val="100000"/>
        <a:buChar char="»"/>
        <a:defRPr sz="2000">
          <a:solidFill>
            <a:srgbClr val="000000"/>
          </a:solidFill>
          <a:latin typeface="+mn-lt"/>
          <a:cs typeface="+mn-cs"/>
        </a:defRPr>
      </a:lvl7pPr>
      <a:lvl8pPr marL="3429000" indent="-228600" algn="l" rtl="0" fontAlgn="base">
        <a:spcBef>
          <a:spcPct val="20000"/>
        </a:spcBef>
        <a:spcAft>
          <a:spcPct val="0"/>
        </a:spcAft>
        <a:buClr>
          <a:schemeClr val="tx1"/>
        </a:buClr>
        <a:buSzPct val="100000"/>
        <a:buChar char="»"/>
        <a:defRPr sz="2000">
          <a:solidFill>
            <a:srgbClr val="000000"/>
          </a:solidFill>
          <a:latin typeface="+mn-lt"/>
          <a:cs typeface="+mn-cs"/>
        </a:defRPr>
      </a:lvl8pPr>
      <a:lvl9pPr marL="3886200" indent="-228600" algn="l" rtl="0" fontAlgn="base">
        <a:spcBef>
          <a:spcPct val="20000"/>
        </a:spcBef>
        <a:spcAft>
          <a:spcPct val="0"/>
        </a:spcAft>
        <a:buClr>
          <a:schemeClr val="tx1"/>
        </a:buClr>
        <a:buSzPct val="100000"/>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57" name="Picture 9" descr="christmas shopping rob white53117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0350"/>
            <a:ext cx="76200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ltLang="en-US"/>
          </a:p>
        </p:txBody>
      </p:sp>
      <p:sp>
        <p:nvSpPr>
          <p:cNvPr id="13315" name="Rectangle 3"/>
          <p:cNvSpPr>
            <a:spLocks noGrp="1" noChangeArrowheads="1"/>
          </p:cNvSpPr>
          <p:nvPr>
            <p:ph type="body" idx="1"/>
          </p:nvPr>
        </p:nvSpPr>
        <p:spPr/>
        <p:txBody>
          <a:bodyPr/>
          <a:lstStyle/>
          <a:p>
            <a:pPr eaLnBrk="1" hangingPunct="1"/>
            <a:endParaRPr lang="en-US" altLang="en-US"/>
          </a:p>
        </p:txBody>
      </p:sp>
      <p:pic>
        <p:nvPicPr>
          <p:cNvPr id="13316" name="Picture 11" descr="thorns nails 35 pc"/>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255588"/>
            <a:ext cx="9180512" cy="71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2"/>
          <p:cNvSpPr txBox="1">
            <a:spLocks noChangeArrowheads="1"/>
          </p:cNvSpPr>
          <p:nvPr/>
        </p:nvSpPr>
        <p:spPr bwMode="auto">
          <a:xfrm>
            <a:off x="383610" y="1484784"/>
            <a:ext cx="7356501" cy="255454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81175"/>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GB" altLang="en-US" sz="3200" b="1" dirty="0">
                <a:solidFill>
                  <a:srgbClr val="FFFF99"/>
                </a:solidFill>
              </a:rPr>
              <a:t> </a:t>
            </a:r>
            <a:r>
              <a:rPr lang="en-GB" altLang="en-US" sz="4000" b="1" dirty="0">
                <a:solidFill>
                  <a:srgbClr val="FFFF99"/>
                </a:solidFill>
              </a:rPr>
              <a:t>Treated as a criminal</a:t>
            </a:r>
          </a:p>
          <a:p>
            <a:pPr eaLnBrk="1" hangingPunct="1">
              <a:buFontTx/>
              <a:buChar char="•"/>
            </a:pPr>
            <a:r>
              <a:rPr lang="en-GB" altLang="en-US" sz="4000" b="1" dirty="0">
                <a:solidFill>
                  <a:srgbClr val="FFFF99"/>
                </a:solidFill>
              </a:rPr>
              <a:t> Hands and feet pierced</a:t>
            </a:r>
          </a:p>
          <a:p>
            <a:pPr eaLnBrk="1" hangingPunct="1">
              <a:buFontTx/>
              <a:buChar char="•"/>
            </a:pPr>
            <a:r>
              <a:rPr lang="en-GB" altLang="en-US" sz="4000" b="1" dirty="0">
                <a:solidFill>
                  <a:srgbClr val="FFFF99"/>
                </a:solidFill>
              </a:rPr>
              <a:t> Clothed </a:t>
            </a:r>
            <a:r>
              <a:rPr lang="en-GB" altLang="en-US" sz="4000" b="1">
                <a:solidFill>
                  <a:srgbClr val="FFFF99"/>
                </a:solidFill>
              </a:rPr>
              <a:t>gambled for</a:t>
            </a:r>
            <a:endParaRPr lang="en-GB" altLang="en-US" sz="4000" b="1" dirty="0">
              <a:solidFill>
                <a:srgbClr val="FFFF99"/>
              </a:solidFill>
            </a:endParaRPr>
          </a:p>
          <a:p>
            <a:pPr eaLnBrk="1" hangingPunct="1">
              <a:buFontTx/>
              <a:buChar char="•"/>
            </a:pPr>
            <a:r>
              <a:rPr lang="en-GB" altLang="en-US" sz="4000" b="1" dirty="0">
                <a:solidFill>
                  <a:srgbClr val="FFFF99"/>
                </a:solidFill>
              </a:rPr>
              <a:t> Buried in a rich man's grave</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oses GSFreeLWJ0904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4716016" y="1052736"/>
            <a:ext cx="402065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GB" altLang="en-US" sz="3600" b="1" dirty="0">
                <a:solidFill>
                  <a:schemeClr val="accent1"/>
                </a:solidFill>
              </a:rPr>
              <a:t> </a:t>
            </a:r>
            <a:r>
              <a:rPr lang="en-GB" altLang="en-US" sz="4400" b="1" dirty="0">
                <a:solidFill>
                  <a:schemeClr val="accent1"/>
                </a:solidFill>
              </a:rPr>
              <a:t>Birth</a:t>
            </a:r>
          </a:p>
          <a:p>
            <a:pPr eaLnBrk="1" hangingPunct="1">
              <a:buFontTx/>
              <a:buChar char="•"/>
            </a:pPr>
            <a:r>
              <a:rPr lang="en-GB" altLang="en-US" sz="4400" b="1" dirty="0">
                <a:solidFill>
                  <a:schemeClr val="accent1"/>
                </a:solidFill>
              </a:rPr>
              <a:t> Ministry</a:t>
            </a:r>
          </a:p>
          <a:p>
            <a:pPr eaLnBrk="1" hangingPunct="1">
              <a:buFontTx/>
              <a:buChar char="•"/>
            </a:pPr>
            <a:r>
              <a:rPr lang="en-GB" altLang="en-US" sz="4400" b="1" dirty="0">
                <a:solidFill>
                  <a:schemeClr val="accent1"/>
                </a:solidFill>
              </a:rPr>
              <a:t> Death</a:t>
            </a:r>
          </a:p>
          <a:p>
            <a:pPr eaLnBrk="1" hangingPunct="1">
              <a:buFontTx/>
              <a:buChar char="•"/>
            </a:pPr>
            <a:r>
              <a:rPr lang="en-GB" altLang="en-US" sz="4400" b="1" dirty="0">
                <a:solidFill>
                  <a:schemeClr val="accent1"/>
                </a:solidFill>
              </a:rPr>
              <a:t> Resurrection</a:t>
            </a:r>
          </a:p>
        </p:txBody>
      </p:sp>
      <p:sp>
        <p:nvSpPr>
          <p:cNvPr id="4" name="Rectangle 2"/>
          <p:cNvSpPr txBox="1">
            <a:spLocks noChangeArrowheads="1"/>
          </p:cNvSpPr>
          <p:nvPr/>
        </p:nvSpPr>
        <p:spPr>
          <a:xfrm>
            <a:off x="2484438" y="188913"/>
            <a:ext cx="6316662" cy="581025"/>
          </a:xfrm>
          <a:prstGeom prst="rect">
            <a:avLst/>
          </a:prstGeom>
        </p:spPr>
        <p:txBody>
          <a:bodyPr/>
          <a:lstStyle>
            <a:lvl1pPr algn="l" rtl="0" eaLnBrk="0" fontAlgn="base" hangingPunct="0">
              <a:spcBef>
                <a:spcPct val="0"/>
              </a:spcBef>
              <a:spcAft>
                <a:spcPct val="0"/>
              </a:spcAft>
              <a:buClr>
                <a:srgbClr val="000000"/>
              </a:buClr>
              <a:buSzPct val="100000"/>
              <a:defRPr sz="3200">
                <a:solidFill>
                  <a:srgbClr val="000000"/>
                </a:solidFill>
                <a:latin typeface="+mj-lt"/>
                <a:ea typeface="+mj-ea"/>
                <a:cs typeface="+mj-cs"/>
              </a:defRPr>
            </a:lvl1pPr>
            <a:lvl2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2pPr>
            <a:lvl3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3pPr>
            <a:lvl4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4pPr>
            <a:lvl5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5pPr>
            <a:lvl6pPr marL="457200" algn="l" rtl="0" fontAlgn="base">
              <a:spcBef>
                <a:spcPct val="0"/>
              </a:spcBef>
              <a:spcAft>
                <a:spcPct val="0"/>
              </a:spcAft>
              <a:buClr>
                <a:srgbClr val="000000"/>
              </a:buClr>
              <a:buSzPct val="100000"/>
              <a:defRPr sz="3200">
                <a:solidFill>
                  <a:srgbClr val="000000"/>
                </a:solidFill>
                <a:latin typeface="Arial" charset="0"/>
                <a:cs typeface="Arial" charset="0"/>
              </a:defRPr>
            </a:lvl6pPr>
            <a:lvl7pPr marL="914400" algn="l" rtl="0" fontAlgn="base">
              <a:spcBef>
                <a:spcPct val="0"/>
              </a:spcBef>
              <a:spcAft>
                <a:spcPct val="0"/>
              </a:spcAft>
              <a:buClr>
                <a:srgbClr val="000000"/>
              </a:buClr>
              <a:buSzPct val="100000"/>
              <a:defRPr sz="3200">
                <a:solidFill>
                  <a:srgbClr val="000000"/>
                </a:solidFill>
                <a:latin typeface="Arial" charset="0"/>
                <a:cs typeface="Arial" charset="0"/>
              </a:defRPr>
            </a:lvl7pPr>
            <a:lvl8pPr marL="1371600" algn="l" rtl="0" fontAlgn="base">
              <a:spcBef>
                <a:spcPct val="0"/>
              </a:spcBef>
              <a:spcAft>
                <a:spcPct val="0"/>
              </a:spcAft>
              <a:buClr>
                <a:srgbClr val="000000"/>
              </a:buClr>
              <a:buSzPct val="100000"/>
              <a:defRPr sz="3200">
                <a:solidFill>
                  <a:srgbClr val="000000"/>
                </a:solidFill>
                <a:latin typeface="Arial" charset="0"/>
                <a:cs typeface="Arial" charset="0"/>
              </a:defRPr>
            </a:lvl8pPr>
            <a:lvl9pPr marL="1828800" algn="l" rtl="0" fontAlgn="base">
              <a:spcBef>
                <a:spcPct val="0"/>
              </a:spcBef>
              <a:spcAft>
                <a:spcPct val="0"/>
              </a:spcAft>
              <a:buClr>
                <a:srgbClr val="000000"/>
              </a:buClr>
              <a:buSzPct val="100000"/>
              <a:defRPr sz="3200">
                <a:solidFill>
                  <a:srgbClr val="000000"/>
                </a:solidFill>
                <a:latin typeface="Arial" charset="0"/>
                <a:cs typeface="Arial" charset="0"/>
              </a:defRPr>
            </a:lvl9pPr>
          </a:lstStyle>
          <a:p>
            <a:pPr algn="r" eaLnBrk="1" hangingPunct="1"/>
            <a:r>
              <a:rPr lang="en-GB" altLang="en-US" b="1" i="1" u="sng" kern="0" dirty="0">
                <a:solidFill>
                  <a:srgbClr val="F8F8F8"/>
                </a:solidFill>
                <a:latin typeface="Bookman Old Style" pitchFamily="18" charset="0"/>
              </a:rPr>
              <a:t>The Prophets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3" end="3"/>
                                            </p:txEl>
                                          </p:spTgt>
                                        </p:tgtEl>
                                        <p:attrNameLst>
                                          <p:attrName>style.visibility</p:attrName>
                                        </p:attrNameLst>
                                      </p:cBhvr>
                                      <p:to>
                                        <p:strVal val="visible"/>
                                      </p:to>
                                    </p:set>
                                    <p:animEffect transition="in" filter="fade">
                                      <p:cBhvr>
                                        <p:cTn id="7" dur="1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pic>
        <p:nvPicPr>
          <p:cNvPr id="20487" name="Picture 7" descr="jesus_resurrection goo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0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resurrection_christian_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fade">
                                      <p:cBhvr>
                                        <p:cTn id="7" dur="1000"/>
                                        <p:tgtEl>
                                          <p:spTgt spid="20489"/>
                                        </p:tgtEl>
                                      </p:cBhvr>
                                    </p:animEffect>
                                  </p:childTnLst>
                                </p:cTn>
                              </p:par>
                              <p:par>
                                <p:cTn id="8" presetID="10" presetClass="exit" presetSubtype="0" fill="hold" nodeType="withEffect">
                                  <p:stCondLst>
                                    <p:cond delay="0"/>
                                  </p:stCondLst>
                                  <p:childTnLst>
                                    <p:animEffect transition="out" filter="fade">
                                      <p:cBhvr>
                                        <p:cTn id="9" dur="1000"/>
                                        <p:tgtEl>
                                          <p:spTgt spid="20487"/>
                                        </p:tgtEl>
                                      </p:cBhvr>
                                    </p:animEffect>
                                    <p:set>
                                      <p:cBhvr>
                                        <p:cTn id="10" dur="1" fill="hold">
                                          <p:stCondLst>
                                            <p:cond delay="999"/>
                                          </p:stCondLst>
                                        </p:cTn>
                                        <p:tgtEl>
                                          <p:spTgt spid="204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effectLst>
            <a:outerShdw dist="17961" dir="2700000" algn="ctr" rotWithShape="0">
              <a:schemeClr val="tx1"/>
            </a:outerShdw>
          </a:effectLst>
        </p:spPr>
        <p:txBody>
          <a:bodyPr/>
          <a:lstStyle/>
          <a:p>
            <a:pPr eaLnBrk="1" hangingPunct="1"/>
            <a:r>
              <a:rPr lang="en-GB" altLang="en-US" sz="4400" b="1" dirty="0">
                <a:solidFill>
                  <a:srgbClr val="FF0000"/>
                </a:solidFill>
                <a:effectLst>
                  <a:outerShdw blurRad="50800" dist="25400" dir="2700000" algn="tl" rotWithShape="0">
                    <a:prstClr val="black">
                      <a:alpha val="91000"/>
                    </a:prstClr>
                  </a:outerShdw>
                </a:effectLst>
                <a:latin typeface="Times New Roman" pitchFamily="18" charset="0"/>
              </a:rPr>
              <a:t>Weigh the Evidence</a:t>
            </a:r>
            <a:endParaRPr lang="en-GB" altLang="en-US" sz="4400" b="1" dirty="0">
              <a:solidFill>
                <a:srgbClr val="FF0000"/>
              </a:solidFill>
              <a:latin typeface="Times New Roman" pitchFamily="18" charset="0"/>
            </a:endParaRPr>
          </a:p>
        </p:txBody>
      </p:sp>
      <p:sp>
        <p:nvSpPr>
          <p:cNvPr id="24579" name="Rectangle 3"/>
          <p:cNvSpPr>
            <a:spLocks noGrp="1" noChangeArrowheads="1"/>
          </p:cNvSpPr>
          <p:nvPr>
            <p:ph type="body" idx="1"/>
          </p:nvPr>
        </p:nvSpPr>
        <p:spPr>
          <a:xfrm>
            <a:off x="3419475" y="1628775"/>
            <a:ext cx="6326188" cy="4525963"/>
          </a:xfrm>
        </p:spPr>
        <p:txBody>
          <a:bodyPr/>
          <a:lstStyle/>
          <a:p>
            <a:pPr eaLnBrk="1" hangingPunct="1"/>
            <a:r>
              <a:rPr lang="en-GB" altLang="en-US" sz="4000" b="1" dirty="0"/>
              <a:t>The Prophets </a:t>
            </a:r>
          </a:p>
          <a:p>
            <a:pPr eaLnBrk="1" hangingPunct="1"/>
            <a:r>
              <a:rPr lang="en-GB" altLang="en-US" sz="4000" b="1" dirty="0"/>
              <a:t>Eye-witnesses</a:t>
            </a:r>
            <a:r>
              <a:rPr lang="en-GB" altLang="en-US" dirty="0"/>
              <a:t> </a:t>
            </a:r>
          </a:p>
        </p:txBody>
      </p:sp>
      <p:pic>
        <p:nvPicPr>
          <p:cNvPr id="1026" name="Picture 2" descr="C:\Users\Lin Pearson\AppData\Local\Microsoft\Windows\INetCache\IE\REHXTV7T\check-mark[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78">
                        <a14:backgroundMark x1="35865" y1="14554" x2="35865" y2="14554"/>
                        <a14:backgroundMark x1="77215" y1="81221" x2="77215" y2="81221"/>
                        <a14:backgroundMark x1="13080" y1="87793" x2="13080" y2="87793"/>
                        <a14:backgroundMark x1="95781" y1="5634" x2="95781" y2="5634"/>
                      </a14:backgroundRemoval>
                    </a14:imgEffect>
                  </a14:imgLayer>
                </a14:imgProps>
              </a:ext>
              <a:ext uri="{28A0092B-C50C-407E-A947-70E740481C1C}">
                <a14:useLocalDpi xmlns:a14="http://schemas.microsoft.com/office/drawing/2010/main" val="0"/>
              </a:ext>
            </a:extLst>
          </a:blip>
          <a:srcRect/>
          <a:stretch>
            <a:fillRect/>
          </a:stretch>
        </p:blipFill>
        <p:spPr bwMode="auto">
          <a:xfrm>
            <a:off x="7446467" y="1680718"/>
            <a:ext cx="564356" cy="507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 calcmode="lin" valueType="num">
                                      <p:cBhvr additive="base">
                                        <p:cTn id="7"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484438" y="188913"/>
            <a:ext cx="6316662" cy="581025"/>
          </a:xfrm>
        </p:spPr>
        <p:txBody>
          <a:bodyPr/>
          <a:lstStyle/>
          <a:p>
            <a:pPr algn="r" eaLnBrk="1" hangingPunct="1"/>
            <a:r>
              <a:rPr lang="en-GB" altLang="en-US" b="1" i="1" u="sng" dirty="0">
                <a:solidFill>
                  <a:srgbClr val="F8F8F8"/>
                </a:solidFill>
                <a:latin typeface="Bookman Old Style" pitchFamily="18" charset="0"/>
              </a:rPr>
              <a:t>Eye witnesses</a:t>
            </a:r>
          </a:p>
        </p:txBody>
      </p:sp>
      <p:sp>
        <p:nvSpPr>
          <p:cNvPr id="25604" name="Rectangle 4"/>
          <p:cNvSpPr>
            <a:spLocks noGrp="1" noChangeArrowheads="1"/>
          </p:cNvSpPr>
          <p:nvPr>
            <p:ph type="body" idx="1"/>
          </p:nvPr>
        </p:nvSpPr>
        <p:spPr>
          <a:xfrm>
            <a:off x="2817813" y="1052513"/>
            <a:ext cx="6326187" cy="18724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buNone/>
              <a:defRPr/>
            </a:pPr>
            <a:r>
              <a:rPr lang="en-GB" altLang="en-US" sz="3600" b="1" dirty="0">
                <a:solidFill>
                  <a:srgbClr val="0066FF"/>
                </a:solidFill>
                <a:effectLst>
                  <a:outerShdw blurRad="38100" dist="38100" dir="2700000" algn="tl">
                    <a:srgbClr val="000000"/>
                  </a:outerShdw>
                </a:effectLst>
              </a:rPr>
              <a:t>Peter said:</a:t>
            </a:r>
            <a:r>
              <a:rPr lang="en-GB" altLang="en-US" sz="3600" b="1" dirty="0">
                <a:solidFill>
                  <a:schemeClr val="bg1"/>
                </a:solidFill>
                <a:effectLst>
                  <a:outerShdw blurRad="38100" dist="38100" dir="2700000" algn="tl">
                    <a:srgbClr val="000000"/>
                  </a:outerShdw>
                </a:effectLst>
              </a:rPr>
              <a:t> </a:t>
            </a:r>
            <a:br>
              <a:rPr lang="en-GB" altLang="en-US" sz="3600" b="1" dirty="0">
                <a:solidFill>
                  <a:schemeClr val="bg1"/>
                </a:solidFill>
                <a:effectLst>
                  <a:outerShdw blurRad="38100" dist="38100" dir="2700000" algn="tl">
                    <a:srgbClr val="000000"/>
                  </a:outerShdw>
                </a:effectLst>
              </a:rPr>
            </a:br>
            <a:r>
              <a:rPr lang="en-GB" altLang="en-US" sz="3600" b="1" dirty="0">
                <a:solidFill>
                  <a:srgbClr val="FFFF99"/>
                </a:solidFill>
                <a:effectLst>
                  <a:outerShdw blurRad="38100" dist="38100" dir="2700000" algn="tl">
                    <a:srgbClr val="000000"/>
                  </a:outerShdw>
                </a:effectLst>
              </a:rPr>
              <a:t>“We were eye-witnesses of his majesty”</a:t>
            </a:r>
            <a:endParaRPr lang="en-GB" sz="3600" baseline="30000" dirty="0">
              <a:solidFill>
                <a:srgbClr val="F8F8F8"/>
              </a:solidFill>
            </a:endParaRPr>
          </a:p>
        </p:txBody>
      </p:sp>
      <p:sp>
        <p:nvSpPr>
          <p:cNvPr id="25605" name="Text Box 5"/>
          <p:cNvSpPr txBox="1">
            <a:spLocks noChangeArrowheads="1"/>
          </p:cNvSpPr>
          <p:nvPr/>
        </p:nvSpPr>
        <p:spPr bwMode="auto">
          <a:xfrm>
            <a:off x="4742631" y="2924944"/>
            <a:ext cx="393382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GB" altLang="en-US" sz="3600" b="1" dirty="0">
                <a:solidFill>
                  <a:srgbClr val="0066FF"/>
                </a:solidFill>
                <a:effectLst>
                  <a:outerShdw blurRad="38100" dist="38100" dir="2700000" algn="tl">
                    <a:srgbClr val="000000"/>
                  </a:outerShdw>
                </a:effectLst>
              </a:rPr>
              <a:t>Luke said:</a:t>
            </a:r>
          </a:p>
          <a:p>
            <a:pPr>
              <a:defRPr/>
            </a:pPr>
            <a:r>
              <a:rPr lang="en-GB" altLang="en-US" sz="3600" b="1" dirty="0">
                <a:solidFill>
                  <a:srgbClr val="FFFF99"/>
                </a:solidFill>
                <a:effectLst>
                  <a:outerShdw blurRad="38100" dist="38100" dir="2700000" algn="tl">
                    <a:srgbClr val="000000"/>
                  </a:outerShdw>
                </a:effectLst>
              </a:rPr>
              <a:t>“I myself have carefully investigated everything”</a:t>
            </a:r>
            <a:r>
              <a:rPr lang="en-GB" altLang="en-US" sz="3600" b="1" dirty="0">
                <a:solidFill>
                  <a:schemeClr val="bg1"/>
                </a:solidFill>
                <a:effectLst>
                  <a:outerShdw blurRad="38100" dist="38100" dir="2700000" algn="tl">
                    <a:srgbClr val="000000"/>
                  </a:outerShdw>
                </a:effectLst>
              </a:rPr>
              <a:t> </a:t>
            </a:r>
          </a:p>
          <a:p>
            <a:pPr>
              <a:defRPr/>
            </a:pPr>
            <a:endParaRPr lang="en-GB" alt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fade">
                                      <p:cBhvr>
                                        <p:cTn id="7" dur="500"/>
                                        <p:tgtEl>
                                          <p:spTgt spid="256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fade">
                                      <p:cBhvr>
                                        <p:cTn id="12"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P spid="256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effectLst>
            <a:outerShdw dist="17961" dir="2700000" algn="ctr" rotWithShape="0">
              <a:schemeClr val="tx1"/>
            </a:outerShdw>
          </a:effectLst>
        </p:spPr>
        <p:txBody>
          <a:bodyPr/>
          <a:lstStyle/>
          <a:p>
            <a:pPr eaLnBrk="1" hangingPunct="1"/>
            <a:r>
              <a:rPr lang="en-GB" altLang="en-US" sz="4400" b="1" dirty="0">
                <a:solidFill>
                  <a:srgbClr val="FF0000"/>
                </a:solidFill>
                <a:effectLst>
                  <a:outerShdw blurRad="50800" dist="25400" dir="2700000" algn="tl" rotWithShape="0">
                    <a:prstClr val="black">
                      <a:alpha val="91000"/>
                    </a:prstClr>
                  </a:outerShdw>
                </a:effectLst>
                <a:latin typeface="Times New Roman" pitchFamily="18" charset="0"/>
              </a:rPr>
              <a:t>Weigh the Evidence</a:t>
            </a:r>
            <a:endParaRPr lang="en-GB" altLang="en-US" sz="4400" b="1" dirty="0">
              <a:solidFill>
                <a:srgbClr val="FF0000"/>
              </a:solidFill>
              <a:latin typeface="Times New Roman" pitchFamily="18" charset="0"/>
            </a:endParaRPr>
          </a:p>
        </p:txBody>
      </p:sp>
      <p:sp>
        <p:nvSpPr>
          <p:cNvPr id="28675" name="Rectangle 3"/>
          <p:cNvSpPr>
            <a:spLocks noGrp="1" noChangeArrowheads="1"/>
          </p:cNvSpPr>
          <p:nvPr>
            <p:ph type="body" idx="1"/>
          </p:nvPr>
        </p:nvSpPr>
        <p:spPr>
          <a:xfrm>
            <a:off x="3059832" y="1680718"/>
            <a:ext cx="6326188" cy="4525963"/>
          </a:xfrm>
        </p:spPr>
        <p:txBody>
          <a:bodyPr/>
          <a:lstStyle/>
          <a:p>
            <a:pPr marL="457200" indent="-457200" eaLnBrk="1" hangingPunct="1"/>
            <a:r>
              <a:rPr lang="en-GB" altLang="en-US" sz="4000" b="1" dirty="0"/>
              <a:t>The Prophets 	</a:t>
            </a:r>
          </a:p>
          <a:p>
            <a:pPr marL="457200" indent="-457200" eaLnBrk="1" hangingPunct="1"/>
            <a:r>
              <a:rPr lang="en-GB" altLang="en-US" sz="4000" b="1" dirty="0"/>
              <a:t>Eye-witnesses  </a:t>
            </a:r>
          </a:p>
          <a:p>
            <a:pPr marL="457200" indent="-457200" eaLnBrk="1" hangingPunct="1"/>
            <a:r>
              <a:rPr lang="en-GB" altLang="en-US" sz="4000" b="1" dirty="0"/>
              <a:t>God’s declaration</a:t>
            </a:r>
          </a:p>
          <a:p>
            <a:pPr marL="457200" indent="-457200" eaLnBrk="1" hangingPunct="1"/>
            <a:endParaRPr lang="en-GB" altLang="en-US" dirty="0"/>
          </a:p>
        </p:txBody>
      </p:sp>
      <p:pic>
        <p:nvPicPr>
          <p:cNvPr id="4" name="Picture 2" descr="C:\Users\Lin Pearson\AppData\Local\Microsoft\Windows\INetCache\IE\REHXTV7T\check-mark[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78">
                        <a14:backgroundMark x1="35865" y1="14554" x2="35865" y2="14554"/>
                        <a14:backgroundMark x1="77215" y1="81221" x2="77215" y2="81221"/>
                        <a14:backgroundMark x1="13080" y1="87793" x2="13080" y2="87793"/>
                        <a14:backgroundMark x1="95781" y1="5634" x2="95781" y2="5634"/>
                      </a14:backgroundRemoval>
                    </a14:imgEffect>
                  </a14:imgLayer>
                </a14:imgProps>
              </a:ext>
              <a:ext uri="{28A0092B-C50C-407E-A947-70E740481C1C}">
                <a14:useLocalDpi xmlns:a14="http://schemas.microsoft.com/office/drawing/2010/main" val="0"/>
              </a:ext>
            </a:extLst>
          </a:blip>
          <a:srcRect/>
          <a:stretch>
            <a:fillRect/>
          </a:stretch>
        </p:blipFill>
        <p:spPr bwMode="auto">
          <a:xfrm>
            <a:off x="7598867" y="1680718"/>
            <a:ext cx="564356" cy="5072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in Pearson\AppData\Local\Microsoft\Windows\INetCache\IE\REHXTV7T\check-mark[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78">
                        <a14:backgroundMark x1="35865" y1="14554" x2="35865" y2="14554"/>
                        <a14:backgroundMark x1="77215" y1="81221" x2="77215" y2="81221"/>
                        <a14:backgroundMark x1="13080" y1="87793" x2="13080" y2="87793"/>
                        <a14:backgroundMark x1="95781" y1="5634" x2="95781" y2="5634"/>
                      </a14:backgroundRemoval>
                    </a14:imgEffect>
                  </a14:imgLayer>
                </a14:imgProps>
              </a:ext>
              <a:ext uri="{28A0092B-C50C-407E-A947-70E740481C1C}">
                <a14:useLocalDpi xmlns:a14="http://schemas.microsoft.com/office/drawing/2010/main" val="0"/>
              </a:ext>
            </a:extLst>
          </a:blip>
          <a:srcRect/>
          <a:stretch>
            <a:fillRect/>
          </a:stretch>
        </p:blipFill>
        <p:spPr bwMode="auto">
          <a:xfrm>
            <a:off x="7598867" y="2420888"/>
            <a:ext cx="564356" cy="507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anim calcmode="lin" valueType="num">
                                      <p:cBhvr additive="base">
                                        <p:cTn id="7"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19672" y="1052736"/>
            <a:ext cx="6431569" cy="1754326"/>
          </a:xfrm>
          <a:prstGeom prst="rect">
            <a:avLst/>
          </a:prstGeom>
          <a:noFill/>
        </p:spPr>
        <p:txBody>
          <a:bodyPr wrap="none" rtlCol="0">
            <a:spAutoFit/>
          </a:bodyPr>
          <a:lstStyle/>
          <a:p>
            <a:r>
              <a:rPr lang="en-GB" sz="3600" b="1" dirty="0">
                <a:solidFill>
                  <a:srgbClr val="FF0000"/>
                </a:solidFill>
                <a:effectLst>
                  <a:outerShdw dist="25400" dir="2700000" algn="tl" rotWithShape="0">
                    <a:prstClr val="black">
                      <a:alpha val="82000"/>
                    </a:prstClr>
                  </a:outerShdw>
                </a:effectLst>
              </a:rPr>
              <a:t>“This is My beloved Son. </a:t>
            </a:r>
          </a:p>
          <a:p>
            <a:r>
              <a:rPr lang="en-GB" sz="3600" b="1" dirty="0">
                <a:solidFill>
                  <a:srgbClr val="FF0000"/>
                </a:solidFill>
                <a:effectLst>
                  <a:outerShdw dist="25400" dir="2700000" algn="tl" rotWithShape="0">
                    <a:prstClr val="black">
                      <a:alpha val="82000"/>
                    </a:prstClr>
                  </a:outerShdw>
                </a:effectLst>
              </a:rPr>
              <a:t>I am well pleased with him.” </a:t>
            </a:r>
          </a:p>
          <a:p>
            <a:pPr algn="ctr"/>
            <a:endParaRPr lang="en-GB" sz="3600" b="1" dirty="0">
              <a:solidFill>
                <a:srgbClr val="FF0000"/>
              </a:solidFill>
            </a:endParaRPr>
          </a:p>
        </p:txBody>
      </p:sp>
      <p:sp>
        <p:nvSpPr>
          <p:cNvPr id="3" name="Rectangle 2"/>
          <p:cNvSpPr>
            <a:spLocks noGrp="1" noChangeArrowheads="1"/>
          </p:cNvSpPr>
          <p:nvPr>
            <p:ph type="title"/>
          </p:nvPr>
        </p:nvSpPr>
        <p:spPr>
          <a:xfrm>
            <a:off x="2484438" y="188913"/>
            <a:ext cx="6316662" cy="581025"/>
          </a:xfrm>
        </p:spPr>
        <p:txBody>
          <a:bodyPr/>
          <a:lstStyle/>
          <a:p>
            <a:pPr algn="r" eaLnBrk="1" hangingPunct="1"/>
            <a:r>
              <a:rPr lang="en-GB" altLang="en-US" b="1" i="1" u="sng" dirty="0">
                <a:solidFill>
                  <a:srgbClr val="002060"/>
                </a:solidFill>
                <a:latin typeface="Bookman Old Style" pitchFamily="18" charset="0"/>
              </a:rPr>
              <a:t>God’s  declaration</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effectLst>
            <a:outerShdw dist="17961" dir="2700000" algn="ctr" rotWithShape="0">
              <a:schemeClr val="tx1"/>
            </a:outerShdw>
          </a:effectLst>
        </p:spPr>
        <p:txBody>
          <a:bodyPr/>
          <a:lstStyle/>
          <a:p>
            <a:pPr eaLnBrk="1" hangingPunct="1"/>
            <a:r>
              <a:rPr lang="en-GB" altLang="en-US" sz="4400" b="1" dirty="0">
                <a:solidFill>
                  <a:srgbClr val="FF0000"/>
                </a:solidFill>
                <a:effectLst>
                  <a:outerShdw blurRad="50800" dist="25400" dir="2700000" algn="tl" rotWithShape="0">
                    <a:prstClr val="black">
                      <a:alpha val="91000"/>
                    </a:prstClr>
                  </a:outerShdw>
                </a:effectLst>
                <a:latin typeface="Times New Roman" pitchFamily="18" charset="0"/>
              </a:rPr>
              <a:t>Weigh the Evidence</a:t>
            </a:r>
            <a:endParaRPr lang="en-GB" altLang="en-US" sz="4400" b="1" dirty="0">
              <a:solidFill>
                <a:srgbClr val="FF0000"/>
              </a:solidFill>
              <a:latin typeface="Times New Roman" pitchFamily="18" charset="0"/>
            </a:endParaRPr>
          </a:p>
        </p:txBody>
      </p:sp>
      <p:sp>
        <p:nvSpPr>
          <p:cNvPr id="37891" name="Rectangle 3"/>
          <p:cNvSpPr>
            <a:spLocks noGrp="1" noChangeArrowheads="1"/>
          </p:cNvSpPr>
          <p:nvPr>
            <p:ph type="body" idx="1"/>
          </p:nvPr>
        </p:nvSpPr>
        <p:spPr>
          <a:xfrm>
            <a:off x="2915816" y="1628800"/>
            <a:ext cx="6326188" cy="4525963"/>
          </a:xfrm>
        </p:spPr>
        <p:txBody>
          <a:bodyPr/>
          <a:lstStyle/>
          <a:p>
            <a:pPr marL="457200" indent="-457200" eaLnBrk="1" hangingPunct="1"/>
            <a:r>
              <a:rPr lang="en-GB" altLang="en-US" sz="4000" b="1" dirty="0"/>
              <a:t>The Prophets 	</a:t>
            </a:r>
          </a:p>
          <a:p>
            <a:pPr marL="457200" indent="-457200" eaLnBrk="1" hangingPunct="1"/>
            <a:r>
              <a:rPr lang="en-GB" altLang="en-US" sz="4000" b="1" dirty="0"/>
              <a:t>Eye-witnesses </a:t>
            </a:r>
          </a:p>
          <a:p>
            <a:pPr marL="457200" indent="-457200" eaLnBrk="1" hangingPunct="1"/>
            <a:r>
              <a:rPr lang="en-GB" altLang="en-US" sz="4000" b="1" dirty="0"/>
              <a:t>God’s declaration </a:t>
            </a:r>
          </a:p>
          <a:p>
            <a:pPr marL="457200" indent="-457200" eaLnBrk="1" hangingPunct="1"/>
            <a:r>
              <a:rPr lang="en-GB" altLang="en-US" sz="4000" b="1" dirty="0"/>
              <a:t>Christ’s enemies</a:t>
            </a:r>
          </a:p>
          <a:p>
            <a:pPr marL="457200" indent="-457200" eaLnBrk="1" hangingPunct="1"/>
            <a:endParaRPr lang="en-GB" altLang="en-US" dirty="0"/>
          </a:p>
          <a:p>
            <a:pPr marL="457200" indent="-457200" eaLnBrk="1" hangingPunct="1">
              <a:buFontTx/>
              <a:buNone/>
            </a:pPr>
            <a:endParaRPr lang="en-GB" altLang="en-US" dirty="0"/>
          </a:p>
          <a:p>
            <a:pPr marL="457200" indent="-457200" eaLnBrk="1" hangingPunct="1"/>
            <a:endParaRPr lang="en-GB" altLang="en-US" dirty="0"/>
          </a:p>
        </p:txBody>
      </p:sp>
      <p:pic>
        <p:nvPicPr>
          <p:cNvPr id="4" name="Picture 2" descr="C:\Users\Lin Pearson\AppData\Local\Microsoft\Windows\INetCache\IE\REHXTV7T\check-mark[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78">
                        <a14:backgroundMark x1="35865" y1="14554" x2="35865" y2="14554"/>
                        <a14:backgroundMark x1="77215" y1="81221" x2="77215" y2="81221"/>
                        <a14:backgroundMark x1="13080" y1="87793" x2="13080" y2="87793"/>
                        <a14:backgroundMark x1="95781" y1="5634" x2="95781" y2="5634"/>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680718"/>
            <a:ext cx="564356" cy="5072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in Pearson\AppData\Local\Microsoft\Windows\INetCache\IE\REHXTV7T\check-mark[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78">
                        <a14:backgroundMark x1="35865" y1="14554" x2="35865" y2="14554"/>
                        <a14:backgroundMark x1="77215" y1="81221" x2="77215" y2="81221"/>
                        <a14:backgroundMark x1="13080" y1="87793" x2="13080" y2="87793"/>
                        <a14:backgroundMark x1="95781" y1="5634" x2="95781" y2="5634"/>
                      </a14:backgroundRemoval>
                    </a14:imgEffect>
                  </a14:imgLayer>
                </a14:imgProps>
              </a:ext>
              <a:ext uri="{28A0092B-C50C-407E-A947-70E740481C1C}">
                <a14:useLocalDpi xmlns:a14="http://schemas.microsoft.com/office/drawing/2010/main" val="0"/>
              </a:ext>
            </a:extLst>
          </a:blip>
          <a:srcRect/>
          <a:stretch>
            <a:fillRect/>
          </a:stretch>
        </p:blipFill>
        <p:spPr bwMode="auto">
          <a:xfrm>
            <a:off x="7598867" y="2345730"/>
            <a:ext cx="564356" cy="5072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in Pearson\AppData\Local\Microsoft\Windows\INetCache\IE\REHXTV7T\check-mark[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78">
                        <a14:backgroundMark x1="35865" y1="14554" x2="35865" y2="14554"/>
                        <a14:backgroundMark x1="77215" y1="81221" x2="77215" y2="81221"/>
                        <a14:backgroundMark x1="13080" y1="87793" x2="13080" y2="87793"/>
                        <a14:backgroundMark x1="95781" y1="5634" x2="95781" y2="5634"/>
                      </a14:backgroundRemoval>
                    </a14:imgEffect>
                  </a14:imgLayer>
                </a14:imgProps>
              </a:ext>
              <a:ext uri="{28A0092B-C50C-407E-A947-70E740481C1C}">
                <a14:useLocalDpi xmlns:a14="http://schemas.microsoft.com/office/drawing/2010/main" val="0"/>
              </a:ext>
            </a:extLst>
          </a:blip>
          <a:srcRect/>
          <a:stretch>
            <a:fillRect/>
          </a:stretch>
        </p:blipFill>
        <p:spPr bwMode="auto">
          <a:xfrm>
            <a:off x="7881045" y="3140968"/>
            <a:ext cx="564356" cy="507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3" end="3"/>
                                            </p:txEl>
                                          </p:spTgt>
                                        </p:tgtEl>
                                        <p:attrNameLst>
                                          <p:attrName>style.visibility</p:attrName>
                                        </p:attrNameLst>
                                      </p:cBhvr>
                                      <p:to>
                                        <p:strVal val="visible"/>
                                      </p:to>
                                    </p:set>
                                    <p:anim calcmode="lin" valueType="num">
                                      <p:cBhvr additive="base">
                                        <p:cTn id="7"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39975" y="333375"/>
            <a:ext cx="6316663" cy="581025"/>
          </a:xfrm>
        </p:spPr>
        <p:txBody>
          <a:bodyPr/>
          <a:lstStyle/>
          <a:p>
            <a:pPr algn="r" eaLnBrk="1" hangingPunct="1"/>
            <a:r>
              <a:rPr lang="en-GB" altLang="en-US" b="1" i="1" u="sng" dirty="0">
                <a:latin typeface="Bookman Old Style" pitchFamily="18" charset="0"/>
              </a:rPr>
              <a:t>Christ’s enemies</a:t>
            </a:r>
          </a:p>
        </p:txBody>
      </p:sp>
      <p:sp>
        <p:nvSpPr>
          <p:cNvPr id="2" name="Rectangle 1"/>
          <p:cNvSpPr/>
          <p:nvPr/>
        </p:nvSpPr>
        <p:spPr>
          <a:xfrm>
            <a:off x="971600" y="2264678"/>
            <a:ext cx="5917004" cy="707886"/>
          </a:xfrm>
          <a:prstGeom prst="rect">
            <a:avLst/>
          </a:prstGeom>
        </p:spPr>
        <p:txBody>
          <a:bodyPr wrap="none">
            <a:spAutoFit/>
          </a:bodyPr>
          <a:lstStyle/>
          <a:p>
            <a:r>
              <a:rPr lang="en-GB" sz="4000" b="1" dirty="0">
                <a:solidFill>
                  <a:srgbClr val="FF0000"/>
                </a:solidFill>
              </a:rPr>
              <a:t>“Let him save himself!”</a:t>
            </a:r>
          </a:p>
        </p:txBody>
      </p:sp>
      <p:sp>
        <p:nvSpPr>
          <p:cNvPr id="3" name="Rectangle 2"/>
          <p:cNvSpPr/>
          <p:nvPr/>
        </p:nvSpPr>
        <p:spPr>
          <a:xfrm>
            <a:off x="1115616" y="1187460"/>
            <a:ext cx="2929007" cy="646331"/>
          </a:xfrm>
          <a:prstGeom prst="rect">
            <a:avLst/>
          </a:prstGeom>
          <a:solidFill>
            <a:srgbClr val="0066FF"/>
          </a:solidFill>
        </p:spPr>
        <p:txBody>
          <a:bodyPr wrap="none">
            <a:spAutoFit/>
          </a:bodyPr>
          <a:lstStyle/>
          <a:p>
            <a:r>
              <a:rPr lang="en-GB" sz="3600" b="1" i="1" dirty="0">
                <a:solidFill>
                  <a:srgbClr val="F8F8F8"/>
                </a:solidFill>
              </a:rPr>
              <a:t>At the Cross</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6" name="Picture 2" descr="Tomb-sb-L eyedr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descr="roman_guard1008908_71540643stex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138">
            <a:off x="5751513" y="1866900"/>
            <a:ext cx="2990850" cy="4510088"/>
          </a:xfrm>
          <a:prstGeom prst="rect">
            <a:avLst/>
          </a:prstGeom>
          <a:noFill/>
          <a:ln w="762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1508" name="Rectangle 8"/>
          <p:cNvSpPr>
            <a:spLocks noChangeArrowheads="1"/>
          </p:cNvSpPr>
          <p:nvPr/>
        </p:nvSpPr>
        <p:spPr bwMode="auto">
          <a:xfrm>
            <a:off x="2484438" y="188913"/>
            <a:ext cx="6316662" cy="581025"/>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3200" b="1" i="1" u="sng" dirty="0">
                <a:solidFill>
                  <a:srgbClr val="FFFFFF"/>
                </a:solidFill>
                <a:latin typeface="Bookman Old Style" pitchFamily="18" charset="0"/>
              </a:rPr>
              <a:t>Christ’s enemies</a:t>
            </a:r>
          </a:p>
        </p:txBody>
      </p:sp>
      <p:sp>
        <p:nvSpPr>
          <p:cNvPr id="36873" name="Text Box 9"/>
          <p:cNvSpPr txBox="1">
            <a:spLocks noChangeArrowheads="1"/>
          </p:cNvSpPr>
          <p:nvPr/>
        </p:nvSpPr>
        <p:spPr bwMode="auto">
          <a:xfrm>
            <a:off x="395536" y="1941364"/>
            <a:ext cx="5430269" cy="292387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b="1" dirty="0">
                <a:solidFill>
                  <a:srgbClr val="FFFF99"/>
                </a:solidFill>
              </a:rPr>
              <a:t>The Guards at the Tomb saw…</a:t>
            </a:r>
          </a:p>
          <a:p>
            <a:pPr marL="914400" lvl="1" indent="-457200" eaLnBrk="1" hangingPunct="1">
              <a:buFont typeface="Arial" panose="020B0604020202020204" pitchFamily="34" charset="0"/>
              <a:buChar char="•"/>
            </a:pPr>
            <a:r>
              <a:rPr lang="en-GB" altLang="en-US" sz="3200" b="1" dirty="0">
                <a:solidFill>
                  <a:srgbClr val="66CCFF"/>
                </a:solidFill>
              </a:rPr>
              <a:t>An earthquake</a:t>
            </a:r>
          </a:p>
          <a:p>
            <a:pPr marL="914400" lvl="1" indent="-457200" eaLnBrk="1" hangingPunct="1">
              <a:buFont typeface="Arial" panose="020B0604020202020204" pitchFamily="34" charset="0"/>
              <a:buChar char="•"/>
            </a:pPr>
            <a:r>
              <a:rPr lang="en-GB" altLang="en-US" sz="3200" b="1" dirty="0">
                <a:solidFill>
                  <a:srgbClr val="66CCFF"/>
                </a:solidFill>
              </a:rPr>
              <a:t>The stone rolled back</a:t>
            </a:r>
          </a:p>
          <a:p>
            <a:pPr marL="914400" lvl="1" indent="-457200" eaLnBrk="1" hangingPunct="1">
              <a:buFont typeface="Arial" panose="020B0604020202020204" pitchFamily="34" charset="0"/>
              <a:buChar char="•"/>
            </a:pPr>
            <a:r>
              <a:rPr lang="en-GB" altLang="en-US" sz="3200" b="1" dirty="0">
                <a:solidFill>
                  <a:srgbClr val="66CCFF"/>
                </a:solidFill>
              </a:rPr>
              <a:t>An angel</a:t>
            </a:r>
          </a:p>
          <a:p>
            <a:pPr marL="914400" lvl="1" indent="-457200" eaLnBrk="1" hangingPunct="1">
              <a:buFont typeface="Arial" panose="020B0604020202020204" pitchFamily="34" charset="0"/>
              <a:buChar char="•"/>
            </a:pPr>
            <a:r>
              <a:rPr lang="en-GB" altLang="en-US" sz="3200" b="1" dirty="0">
                <a:solidFill>
                  <a:srgbClr val="66CCFF"/>
                </a:solidFill>
              </a:rPr>
              <a:t>The tomb was empty!</a:t>
            </a:r>
          </a:p>
          <a:p>
            <a:pPr eaLnBrk="1" hangingPunct="1"/>
            <a:endParaRPr lang="en-GB" altLang="en-US" sz="2800" b="1" dirty="0">
              <a:solidFill>
                <a:srgbClr val="FFCC00"/>
              </a:solidFill>
            </a:endParaRPr>
          </a:p>
        </p:txBody>
      </p:sp>
      <p:sp>
        <p:nvSpPr>
          <p:cNvPr id="6" name="Rectangle 5"/>
          <p:cNvSpPr/>
          <p:nvPr/>
        </p:nvSpPr>
        <p:spPr>
          <a:xfrm>
            <a:off x="755576" y="864294"/>
            <a:ext cx="2860591" cy="646331"/>
          </a:xfrm>
          <a:prstGeom prst="rect">
            <a:avLst/>
          </a:prstGeom>
          <a:solidFill>
            <a:srgbClr val="0066FF"/>
          </a:solidFill>
        </p:spPr>
        <p:txBody>
          <a:bodyPr wrap="none">
            <a:spAutoFit/>
          </a:bodyPr>
          <a:lstStyle/>
          <a:p>
            <a:r>
              <a:rPr lang="en-GB" sz="3600" b="1" i="1" dirty="0">
                <a:solidFill>
                  <a:schemeClr val="bg1"/>
                </a:solidFill>
              </a:rPr>
              <a:t>At the Tomb</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58" name="Picture 10" descr="shopping52407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125538"/>
            <a:ext cx="32639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11"/>
          <p:cNvSpPr txBox="1">
            <a:spLocks noChangeArrowheads="1"/>
          </p:cNvSpPr>
          <p:nvPr/>
        </p:nvSpPr>
        <p:spPr bwMode="auto">
          <a:xfrm>
            <a:off x="467544" y="969690"/>
            <a:ext cx="360045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800" b="1" dirty="0">
                <a:solidFill>
                  <a:srgbClr val="FFFF99"/>
                </a:solidFill>
              </a:rPr>
              <a:t>“I love Christmas...</a:t>
            </a:r>
            <a:br>
              <a:rPr lang="en-GB" altLang="en-US" sz="2800" b="1" dirty="0">
                <a:solidFill>
                  <a:srgbClr val="FFFF99"/>
                </a:solidFill>
              </a:rPr>
            </a:br>
            <a:r>
              <a:rPr lang="en-GB" altLang="en-US" sz="2800" b="1" dirty="0">
                <a:solidFill>
                  <a:srgbClr val="FFFF99"/>
                </a:solidFill>
              </a:rPr>
              <a:t>the family time, the peace and goodwill bit</a:t>
            </a:r>
            <a:r>
              <a:rPr lang="en-GB" altLang="en-US" dirty="0"/>
              <a:t> </a:t>
            </a:r>
            <a:r>
              <a:rPr lang="en-GB" altLang="en-US" sz="2800" b="1" dirty="0">
                <a:solidFill>
                  <a:srgbClr val="FFFF99"/>
                </a:solidFill>
              </a:rPr>
              <a:t>.</a:t>
            </a:r>
          </a:p>
          <a:p>
            <a:pPr eaLnBrk="1" hangingPunct="1">
              <a:spcBef>
                <a:spcPct val="50000"/>
              </a:spcBef>
            </a:pPr>
            <a:r>
              <a:rPr lang="en-GB" altLang="en-US" sz="3200" b="1" dirty="0">
                <a:solidFill>
                  <a:srgbClr val="FF0066"/>
                </a:solidFill>
              </a:rPr>
              <a:t>I just don’t believe in all that </a:t>
            </a:r>
            <a:br>
              <a:rPr lang="en-GB" altLang="en-US" sz="3200" b="1" dirty="0">
                <a:solidFill>
                  <a:srgbClr val="FF0066"/>
                </a:solidFill>
              </a:rPr>
            </a:br>
            <a:r>
              <a:rPr lang="en-GB" altLang="en-US" sz="3200" b="1" dirty="0">
                <a:solidFill>
                  <a:srgbClr val="FF0066"/>
                </a:solidFill>
              </a:rPr>
              <a:t>Jesus stuff.”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30" name="Picture 2" descr="Tomb-sb-L eyedr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roman_guard1008908_71540643stex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138">
            <a:off x="5751513" y="1866900"/>
            <a:ext cx="2990850" cy="4510088"/>
          </a:xfrm>
          <a:prstGeom prst="rect">
            <a:avLst/>
          </a:prstGeom>
          <a:noFill/>
          <a:ln w="762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6324" name="Text Box 4"/>
          <p:cNvSpPr txBox="1">
            <a:spLocks noChangeArrowheads="1"/>
          </p:cNvSpPr>
          <p:nvPr/>
        </p:nvSpPr>
        <p:spPr bwMode="auto">
          <a:xfrm>
            <a:off x="466948" y="985120"/>
            <a:ext cx="6337300" cy="255454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200" b="1" dirty="0">
                <a:solidFill>
                  <a:srgbClr val="FFFF99"/>
                </a:solidFill>
              </a:rPr>
              <a:t>The religious leaders bribed  </a:t>
            </a:r>
            <a:br>
              <a:rPr lang="en-GB" altLang="en-US" sz="3200" b="1" dirty="0">
                <a:solidFill>
                  <a:srgbClr val="FFFF99"/>
                </a:solidFill>
              </a:rPr>
            </a:br>
            <a:r>
              <a:rPr lang="en-GB" altLang="en-US" sz="3200" b="1" dirty="0">
                <a:solidFill>
                  <a:srgbClr val="FFFF99"/>
                </a:solidFill>
              </a:rPr>
              <a:t>the guards to say…</a:t>
            </a:r>
          </a:p>
          <a:p>
            <a:pPr eaLnBrk="1" hangingPunct="1"/>
            <a:endParaRPr lang="en-GB" altLang="en-US" sz="3200" b="1" dirty="0">
              <a:solidFill>
                <a:srgbClr val="FFFF99"/>
              </a:solidFill>
            </a:endParaRPr>
          </a:p>
          <a:p>
            <a:pPr eaLnBrk="1" hangingPunct="1"/>
            <a:r>
              <a:rPr lang="en-GB" altLang="en-US" sz="3200" b="1" dirty="0">
                <a:solidFill>
                  <a:schemeClr val="accent5">
                    <a:lumMod val="75000"/>
                  </a:schemeClr>
                </a:solidFill>
              </a:rPr>
              <a:t>“We fell asleep.”</a:t>
            </a:r>
          </a:p>
          <a:p>
            <a:pPr eaLnBrk="1" hangingPunct="1"/>
            <a:r>
              <a:rPr lang="en-GB" altLang="en-US" sz="3200" b="1" dirty="0">
                <a:solidFill>
                  <a:schemeClr val="accent5">
                    <a:lumMod val="75000"/>
                  </a:schemeClr>
                </a:solidFill>
              </a:rPr>
              <a:t>“Someone stole the body.”</a:t>
            </a:r>
          </a:p>
        </p:txBody>
      </p:sp>
      <p:sp>
        <p:nvSpPr>
          <p:cNvPr id="22533" name="Rectangle 5"/>
          <p:cNvSpPr>
            <a:spLocks noChangeArrowheads="1"/>
          </p:cNvSpPr>
          <p:nvPr/>
        </p:nvSpPr>
        <p:spPr bwMode="auto">
          <a:xfrm>
            <a:off x="2484438" y="188913"/>
            <a:ext cx="6316662" cy="581025"/>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3200" b="1" i="1" u="sng" dirty="0">
                <a:solidFill>
                  <a:srgbClr val="FFFFFF"/>
                </a:solidFill>
                <a:latin typeface="Bookman Old Style" pitchFamily="18" charset="0"/>
              </a:rPr>
              <a:t>Christ’s enemies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fade">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effectLst>
            <a:outerShdw dist="17961" dir="2700000" algn="ctr" rotWithShape="0">
              <a:schemeClr val="tx1"/>
            </a:outerShdw>
          </a:effectLst>
        </p:spPr>
        <p:txBody>
          <a:bodyPr/>
          <a:lstStyle/>
          <a:p>
            <a:pPr eaLnBrk="1" hangingPunct="1"/>
            <a:r>
              <a:rPr lang="en-GB" altLang="en-US" sz="4400" b="1" dirty="0">
                <a:solidFill>
                  <a:srgbClr val="FF0000"/>
                </a:solidFill>
                <a:latin typeface="Times New Roman" pitchFamily="18" charset="0"/>
              </a:rPr>
              <a:t>Weigh the Evidence</a:t>
            </a:r>
          </a:p>
        </p:txBody>
      </p:sp>
      <p:sp>
        <p:nvSpPr>
          <p:cNvPr id="39939" name="Rectangle 3"/>
          <p:cNvSpPr>
            <a:spLocks noGrp="1" noChangeArrowheads="1"/>
          </p:cNvSpPr>
          <p:nvPr>
            <p:ph type="body" idx="1"/>
          </p:nvPr>
        </p:nvSpPr>
        <p:spPr>
          <a:xfrm>
            <a:off x="2839144" y="1628800"/>
            <a:ext cx="6326188" cy="4525963"/>
          </a:xfrm>
        </p:spPr>
        <p:txBody>
          <a:bodyPr/>
          <a:lstStyle/>
          <a:p>
            <a:pPr marL="457200" indent="-457200" eaLnBrk="1" hangingPunct="1"/>
            <a:r>
              <a:rPr lang="en-GB" altLang="en-US" sz="4000" b="1" dirty="0"/>
              <a:t>The Prophets</a:t>
            </a:r>
          </a:p>
          <a:p>
            <a:pPr marL="457200" indent="-457200" eaLnBrk="1" hangingPunct="1"/>
            <a:r>
              <a:rPr lang="en-GB" altLang="en-US" sz="4000" b="1" dirty="0"/>
              <a:t>Eye-witnesses </a:t>
            </a:r>
          </a:p>
          <a:p>
            <a:pPr marL="457200" indent="-457200" eaLnBrk="1" hangingPunct="1"/>
            <a:r>
              <a:rPr lang="en-GB" altLang="en-US" sz="4000" b="1" dirty="0"/>
              <a:t>God’s declaration</a:t>
            </a:r>
          </a:p>
          <a:p>
            <a:pPr marL="457200" indent="-457200" eaLnBrk="1" hangingPunct="1"/>
            <a:r>
              <a:rPr lang="en-GB" altLang="en-US" sz="4000" b="1" dirty="0"/>
              <a:t>Christ’s enemies</a:t>
            </a:r>
          </a:p>
          <a:p>
            <a:pPr marL="457200" indent="-457200" eaLnBrk="1" hangingPunct="1"/>
            <a:r>
              <a:rPr lang="en-GB" altLang="en-US" sz="4000" b="1" dirty="0"/>
              <a:t>Transformed lives</a:t>
            </a:r>
          </a:p>
          <a:p>
            <a:pPr marL="457200" indent="-457200" eaLnBrk="1" hangingPunct="1"/>
            <a:endParaRPr lang="en-GB" altLang="en-US" dirty="0"/>
          </a:p>
          <a:p>
            <a:pPr marL="457200" indent="-457200" eaLnBrk="1" hangingPunct="1">
              <a:buFontTx/>
              <a:buNone/>
            </a:pPr>
            <a:endParaRPr lang="en-GB" altLang="en-US" dirty="0"/>
          </a:p>
          <a:p>
            <a:pPr marL="457200" indent="-457200" eaLnBrk="1" hangingPunct="1"/>
            <a:endParaRPr lang="en-GB" altLang="en-US" dirty="0"/>
          </a:p>
        </p:txBody>
      </p:sp>
      <p:pic>
        <p:nvPicPr>
          <p:cNvPr id="4" name="Picture 2" descr="C:\Users\Lin Pearson\AppData\Local\Microsoft\Windows\INetCache\IE\REHXTV7T\check-mark[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78">
                        <a14:backgroundMark x1="35865" y1="14554" x2="35865" y2="14554"/>
                        <a14:backgroundMark x1="77215" y1="81221" x2="77215" y2="81221"/>
                        <a14:backgroundMark x1="13080" y1="87793" x2="13080" y2="87793"/>
                        <a14:backgroundMark x1="95781" y1="5634" x2="95781" y2="5634"/>
                      </a14:backgroundRemoval>
                    </a14:imgEffect>
                  </a14:imgLayer>
                </a14:imgProps>
              </a:ext>
              <a:ext uri="{28A0092B-C50C-407E-A947-70E740481C1C}">
                <a14:useLocalDpi xmlns:a14="http://schemas.microsoft.com/office/drawing/2010/main" val="0"/>
              </a:ext>
            </a:extLst>
          </a:blip>
          <a:srcRect/>
          <a:stretch>
            <a:fillRect/>
          </a:stretch>
        </p:blipFill>
        <p:spPr bwMode="auto">
          <a:xfrm>
            <a:off x="7096524" y="1680718"/>
            <a:ext cx="564356" cy="5072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in Pearson\AppData\Local\Microsoft\Windows\INetCache\IE\REHXTV7T\check-mark[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78">
                        <a14:backgroundMark x1="35865" y1="14554" x2="35865" y2="14554"/>
                        <a14:backgroundMark x1="77215" y1="81221" x2="77215" y2="81221"/>
                        <a14:backgroundMark x1="13080" y1="87793" x2="13080" y2="87793"/>
                        <a14:backgroundMark x1="95781" y1="5634" x2="95781" y2="5634"/>
                      </a14:backgroundRemoval>
                    </a14:imgEffect>
                  </a14:imgLayer>
                </a14:imgProps>
              </a:ext>
              <a:ext uri="{28A0092B-C50C-407E-A947-70E740481C1C}">
                <a14:useLocalDpi xmlns:a14="http://schemas.microsoft.com/office/drawing/2010/main" val="0"/>
              </a:ext>
            </a:extLst>
          </a:blip>
          <a:srcRect/>
          <a:stretch>
            <a:fillRect/>
          </a:stretch>
        </p:blipFill>
        <p:spPr bwMode="auto">
          <a:xfrm>
            <a:off x="7184034" y="2420888"/>
            <a:ext cx="564356" cy="5072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in Pearson\AppData\Local\Microsoft\Windows\INetCache\IE\REHXTV7T\check-mark[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78">
                        <a14:backgroundMark x1="35865" y1="14554" x2="35865" y2="14554"/>
                        <a14:backgroundMark x1="77215" y1="81221" x2="77215" y2="81221"/>
                        <a14:backgroundMark x1="13080" y1="87793" x2="13080" y2="87793"/>
                        <a14:backgroundMark x1="95781" y1="5634" x2="95781" y2="5634"/>
                      </a14:backgroundRemoval>
                    </a14:imgEffect>
                  </a14:imgLayer>
                </a14:imgProps>
              </a:ext>
              <a:ext uri="{28A0092B-C50C-407E-A947-70E740481C1C}">
                <a14:useLocalDpi xmlns:a14="http://schemas.microsoft.com/office/drawing/2010/main" val="0"/>
              </a:ext>
            </a:extLst>
          </a:blip>
          <a:srcRect/>
          <a:stretch>
            <a:fillRect/>
          </a:stretch>
        </p:blipFill>
        <p:spPr bwMode="auto">
          <a:xfrm>
            <a:off x="7957146" y="3212976"/>
            <a:ext cx="564356" cy="5072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in Pearson\AppData\Local\Microsoft\Windows\INetCache\IE\REHXTV7T\check-mark[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78">
                        <a14:backgroundMark x1="35865" y1="14554" x2="35865" y2="14554"/>
                        <a14:backgroundMark x1="77215" y1="81221" x2="77215" y2="81221"/>
                        <a14:backgroundMark x1="13080" y1="87793" x2="13080" y2="87793"/>
                        <a14:backgroundMark x1="95781" y1="5634" x2="95781" y2="5634"/>
                      </a14:backgroundRemoval>
                    </a14:imgEffect>
                  </a14:imgLayer>
                </a14:imgProps>
              </a:ext>
              <a:ext uri="{28A0092B-C50C-407E-A947-70E740481C1C}">
                <a14:useLocalDpi xmlns:a14="http://schemas.microsoft.com/office/drawing/2010/main" val="0"/>
              </a:ext>
            </a:extLst>
          </a:blip>
          <a:srcRect/>
          <a:stretch>
            <a:fillRect/>
          </a:stretch>
        </p:blipFill>
        <p:spPr bwMode="auto">
          <a:xfrm>
            <a:off x="8010823" y="3861048"/>
            <a:ext cx="564356" cy="507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4" end="4"/>
                                            </p:txEl>
                                          </p:spTgt>
                                        </p:tgtEl>
                                        <p:attrNameLst>
                                          <p:attrName>style.visibility</p:attrName>
                                        </p:attrNameLst>
                                      </p:cBhvr>
                                      <p:to>
                                        <p:strVal val="visible"/>
                                      </p:to>
                                    </p:set>
                                    <p:anim calcmode="lin" valueType="num">
                                      <p:cBhvr additive="base">
                                        <p:cTn id="7"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611188" y="1557338"/>
            <a:ext cx="6326187" cy="4525962"/>
          </a:xfrm>
          <a:effectLst>
            <a:outerShdw dist="35921" dir="2700000" algn="ctr" rotWithShape="0">
              <a:schemeClr val="tx1"/>
            </a:outerShdw>
          </a:effectLst>
        </p:spPr>
        <p:txBody>
          <a:bodyPr/>
          <a:lstStyle/>
          <a:p>
            <a:pPr eaLnBrk="1" hangingPunct="1">
              <a:buFontTx/>
              <a:buNone/>
            </a:pPr>
            <a:r>
              <a:rPr lang="en-GB" altLang="en-US" sz="4000" b="1">
                <a:solidFill>
                  <a:srgbClr val="FF0066"/>
                </a:solidFill>
              </a:rPr>
              <a:t>Healed physically</a:t>
            </a:r>
          </a:p>
        </p:txBody>
      </p:sp>
      <p:sp>
        <p:nvSpPr>
          <p:cNvPr id="43012" name="Rectangle 4"/>
          <p:cNvSpPr>
            <a:spLocks noGrp="1" noChangeArrowheads="1"/>
          </p:cNvSpPr>
          <p:nvPr>
            <p:ph type="title"/>
          </p:nvPr>
        </p:nvSpPr>
        <p:spPr>
          <a:xfrm>
            <a:off x="323850" y="333375"/>
            <a:ext cx="6316663" cy="581025"/>
          </a:xfrm>
        </p:spPr>
        <p:txBody>
          <a:bodyPr/>
          <a:lstStyle/>
          <a:p>
            <a:pPr eaLnBrk="1" hangingPunct="1">
              <a:defRPr/>
            </a:pPr>
            <a:r>
              <a:rPr lang="en-GB" altLang="en-US" b="1" i="1">
                <a:solidFill>
                  <a:srgbClr val="FFFFFF"/>
                </a:solidFill>
                <a:effectLst>
                  <a:outerShdw blurRad="38100" dist="38100" dir="2700000" algn="tl">
                    <a:srgbClr val="000000"/>
                  </a:outerShdw>
                </a:effectLst>
              </a:rPr>
              <a:t>Transformed lives</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pic>
        <p:nvPicPr>
          <p:cNvPr id="26626" name="Picture 4" descr="fear51623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0"/>
            <a:ext cx="97631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p:cNvSpPr txBox="1">
            <a:spLocks noChangeArrowheads="1"/>
          </p:cNvSpPr>
          <p:nvPr/>
        </p:nvSpPr>
        <p:spPr bwMode="auto">
          <a:xfrm>
            <a:off x="0" y="1916113"/>
            <a:ext cx="3220753" cy="286232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6000" b="1" dirty="0">
                <a:solidFill>
                  <a:srgbClr val="FF0066"/>
                </a:solidFill>
              </a:rPr>
              <a:t>Set free </a:t>
            </a:r>
            <a:br>
              <a:rPr lang="en-GB" altLang="en-US" sz="6000" b="1" dirty="0">
                <a:solidFill>
                  <a:srgbClr val="FF0066"/>
                </a:solidFill>
              </a:rPr>
            </a:br>
            <a:r>
              <a:rPr lang="en-GB" altLang="en-US" sz="6000" b="1" dirty="0">
                <a:solidFill>
                  <a:srgbClr val="FF0066"/>
                </a:solidFill>
              </a:rPr>
              <a:t>from</a:t>
            </a:r>
          </a:p>
          <a:p>
            <a:pPr eaLnBrk="1" hangingPunct="1"/>
            <a:r>
              <a:rPr lang="en-GB" altLang="en-US" sz="6000" b="1" dirty="0">
                <a:solidFill>
                  <a:srgbClr val="FF0066"/>
                </a:solidFill>
              </a:rPr>
              <a:t>Phobias</a:t>
            </a:r>
          </a:p>
        </p:txBody>
      </p:sp>
      <p:sp>
        <p:nvSpPr>
          <p:cNvPr id="26628" name="Rectangle 6"/>
          <p:cNvSpPr>
            <a:spLocks noChangeArrowheads="1"/>
          </p:cNvSpPr>
          <p:nvPr/>
        </p:nvSpPr>
        <p:spPr bwMode="auto">
          <a:xfrm>
            <a:off x="2484438" y="0"/>
            <a:ext cx="6316662" cy="5810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tx1"/>
              </a:buClr>
              <a:buSzPct val="100000"/>
              <a:buChar char="•"/>
              <a:defRPr sz="2400">
                <a:solidFill>
                  <a:srgbClr val="000000"/>
                </a:solidFill>
                <a:latin typeface="Arial" charset="0"/>
                <a:cs typeface="Arial" charset="0"/>
              </a:defRPr>
            </a:lvl1pPr>
            <a:lvl2pPr marL="742950" indent="-285750" eaLnBrk="0" hangingPunct="0">
              <a:spcBef>
                <a:spcPct val="20000"/>
              </a:spcBef>
              <a:buClr>
                <a:schemeClr val="tx1"/>
              </a:buClr>
              <a:buSzPct val="100000"/>
              <a:buChar char="–"/>
              <a:defRPr sz="2000">
                <a:solidFill>
                  <a:srgbClr val="000000"/>
                </a:solidFill>
                <a:latin typeface="Arial" charset="0"/>
                <a:cs typeface="Arial" charset="0"/>
              </a:defRPr>
            </a:lvl2pPr>
            <a:lvl3pPr marL="1143000" indent="-228600" eaLnBrk="0" hangingPunct="0">
              <a:spcBef>
                <a:spcPct val="20000"/>
              </a:spcBef>
              <a:buClr>
                <a:schemeClr val="tx1"/>
              </a:buClr>
              <a:buSzPct val="100000"/>
              <a:buChar char="•"/>
              <a:defRPr sz="2000">
                <a:solidFill>
                  <a:srgbClr val="000000"/>
                </a:solidFill>
                <a:latin typeface="Arial" charset="0"/>
                <a:cs typeface="Arial" charset="0"/>
              </a:defRPr>
            </a:lvl3pPr>
            <a:lvl4pPr marL="1600200" indent="-228600" eaLnBrk="0" hangingPunct="0">
              <a:spcBef>
                <a:spcPct val="20000"/>
              </a:spcBef>
              <a:buClr>
                <a:schemeClr val="tx1"/>
              </a:buClr>
              <a:buSzPct val="100000"/>
              <a:buChar char="–"/>
              <a:defRPr sz="2000">
                <a:solidFill>
                  <a:srgbClr val="000000"/>
                </a:solidFill>
                <a:latin typeface="Arial" charset="0"/>
                <a:cs typeface="Arial" charset="0"/>
              </a:defRPr>
            </a:lvl4pPr>
            <a:lvl5pPr marL="2057400" indent="-228600" eaLnBrk="0" hangingPunct="0">
              <a:spcBef>
                <a:spcPct val="20000"/>
              </a:spcBef>
              <a:buClr>
                <a:schemeClr val="tx1"/>
              </a:buClr>
              <a:buSzPct val="100000"/>
              <a:buChar char="»"/>
              <a:defRPr sz="2000">
                <a:solidFill>
                  <a:srgbClr val="000000"/>
                </a:solidFill>
                <a:latin typeface="Arial" charset="0"/>
                <a:cs typeface="Arial" charset="0"/>
              </a:defRPr>
            </a:lvl5pPr>
            <a:lvl6pPr marL="2514600" indent="-228600" eaLnBrk="0" fontAlgn="base" hangingPunct="0">
              <a:spcBef>
                <a:spcPct val="20000"/>
              </a:spcBef>
              <a:spcAft>
                <a:spcPct val="0"/>
              </a:spcAft>
              <a:buClr>
                <a:schemeClr val="tx1"/>
              </a:buClr>
              <a:buSzPct val="100000"/>
              <a:buChar char="»"/>
              <a:defRPr sz="2000">
                <a:solidFill>
                  <a:srgbClr val="000000"/>
                </a:solidFill>
                <a:latin typeface="Arial" charset="0"/>
                <a:cs typeface="Arial" charset="0"/>
              </a:defRPr>
            </a:lvl6pPr>
            <a:lvl7pPr marL="2971800" indent="-228600" eaLnBrk="0" fontAlgn="base" hangingPunct="0">
              <a:spcBef>
                <a:spcPct val="20000"/>
              </a:spcBef>
              <a:spcAft>
                <a:spcPct val="0"/>
              </a:spcAft>
              <a:buClr>
                <a:schemeClr val="tx1"/>
              </a:buClr>
              <a:buSzPct val="100000"/>
              <a:buChar char="»"/>
              <a:defRPr sz="2000">
                <a:solidFill>
                  <a:srgbClr val="000000"/>
                </a:solidFill>
                <a:latin typeface="Arial" charset="0"/>
                <a:cs typeface="Arial" charset="0"/>
              </a:defRPr>
            </a:lvl7pPr>
            <a:lvl8pPr marL="3429000" indent="-228600" eaLnBrk="0" fontAlgn="base" hangingPunct="0">
              <a:spcBef>
                <a:spcPct val="20000"/>
              </a:spcBef>
              <a:spcAft>
                <a:spcPct val="0"/>
              </a:spcAft>
              <a:buClr>
                <a:schemeClr val="tx1"/>
              </a:buClr>
              <a:buSzPct val="100000"/>
              <a:buChar char="»"/>
              <a:defRPr sz="2000">
                <a:solidFill>
                  <a:srgbClr val="000000"/>
                </a:solidFill>
                <a:latin typeface="Arial" charset="0"/>
                <a:cs typeface="Arial" charset="0"/>
              </a:defRPr>
            </a:lvl8pPr>
            <a:lvl9pPr marL="3886200" indent="-228600" eaLnBrk="0" fontAlgn="base" hangingPunct="0">
              <a:spcBef>
                <a:spcPct val="20000"/>
              </a:spcBef>
              <a:spcAft>
                <a:spcPct val="0"/>
              </a:spcAft>
              <a:buClr>
                <a:schemeClr val="tx1"/>
              </a:buClr>
              <a:buSzPct val="100000"/>
              <a:buChar char="»"/>
              <a:defRPr sz="2000">
                <a:solidFill>
                  <a:srgbClr val="000000"/>
                </a:solidFill>
                <a:latin typeface="Arial" charset="0"/>
                <a:cs typeface="Arial" charset="0"/>
              </a:defRPr>
            </a:lvl9pPr>
          </a:lstStyle>
          <a:p>
            <a:pPr algn="r" eaLnBrk="1" hangingPunct="1">
              <a:spcBef>
                <a:spcPct val="0"/>
              </a:spcBef>
              <a:buClr>
                <a:srgbClr val="000000"/>
              </a:buClr>
              <a:buFontTx/>
              <a:buNone/>
            </a:pPr>
            <a:r>
              <a:rPr lang="en-GB" altLang="en-US" sz="3200" b="1" i="1" dirty="0">
                <a:solidFill>
                  <a:srgbClr val="FFFFFF"/>
                </a:solidFill>
              </a:rPr>
              <a:t>Transformed lives</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descr="BT_Tower_2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692993"/>
            <a:ext cx="2511425" cy="604837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60422" name="Picture 6" descr="flying5653164_th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363663"/>
            <a:ext cx="4465638" cy="2970212"/>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2CA30194-8C76-4666-9CE0-A52AD42D9DE1}"/>
              </a:ext>
            </a:extLst>
          </p:cNvPr>
          <p:cNvSpPr>
            <a:spLocks noChangeArrowheads="1"/>
          </p:cNvSpPr>
          <p:nvPr/>
        </p:nvSpPr>
        <p:spPr bwMode="auto">
          <a:xfrm>
            <a:off x="539552" y="0"/>
            <a:ext cx="8261548" cy="5810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tx1"/>
              </a:buClr>
              <a:buSzPct val="100000"/>
              <a:buChar char="•"/>
              <a:defRPr sz="2400">
                <a:solidFill>
                  <a:srgbClr val="000000"/>
                </a:solidFill>
                <a:latin typeface="Arial" charset="0"/>
                <a:cs typeface="Arial" charset="0"/>
              </a:defRPr>
            </a:lvl1pPr>
            <a:lvl2pPr marL="742950" indent="-285750" eaLnBrk="0" hangingPunct="0">
              <a:spcBef>
                <a:spcPct val="20000"/>
              </a:spcBef>
              <a:buClr>
                <a:schemeClr val="tx1"/>
              </a:buClr>
              <a:buSzPct val="100000"/>
              <a:buChar char="–"/>
              <a:defRPr sz="2000">
                <a:solidFill>
                  <a:srgbClr val="000000"/>
                </a:solidFill>
                <a:latin typeface="Arial" charset="0"/>
                <a:cs typeface="Arial" charset="0"/>
              </a:defRPr>
            </a:lvl2pPr>
            <a:lvl3pPr marL="1143000" indent="-228600" eaLnBrk="0" hangingPunct="0">
              <a:spcBef>
                <a:spcPct val="20000"/>
              </a:spcBef>
              <a:buClr>
                <a:schemeClr val="tx1"/>
              </a:buClr>
              <a:buSzPct val="100000"/>
              <a:buChar char="•"/>
              <a:defRPr sz="2000">
                <a:solidFill>
                  <a:srgbClr val="000000"/>
                </a:solidFill>
                <a:latin typeface="Arial" charset="0"/>
                <a:cs typeface="Arial" charset="0"/>
              </a:defRPr>
            </a:lvl3pPr>
            <a:lvl4pPr marL="1600200" indent="-228600" eaLnBrk="0" hangingPunct="0">
              <a:spcBef>
                <a:spcPct val="20000"/>
              </a:spcBef>
              <a:buClr>
                <a:schemeClr val="tx1"/>
              </a:buClr>
              <a:buSzPct val="100000"/>
              <a:buChar char="–"/>
              <a:defRPr sz="2000">
                <a:solidFill>
                  <a:srgbClr val="000000"/>
                </a:solidFill>
                <a:latin typeface="Arial" charset="0"/>
                <a:cs typeface="Arial" charset="0"/>
              </a:defRPr>
            </a:lvl4pPr>
            <a:lvl5pPr marL="2057400" indent="-228600" eaLnBrk="0" hangingPunct="0">
              <a:spcBef>
                <a:spcPct val="20000"/>
              </a:spcBef>
              <a:buClr>
                <a:schemeClr val="tx1"/>
              </a:buClr>
              <a:buSzPct val="100000"/>
              <a:buChar char="»"/>
              <a:defRPr sz="2000">
                <a:solidFill>
                  <a:srgbClr val="000000"/>
                </a:solidFill>
                <a:latin typeface="Arial" charset="0"/>
                <a:cs typeface="Arial" charset="0"/>
              </a:defRPr>
            </a:lvl5pPr>
            <a:lvl6pPr marL="2514600" indent="-228600" eaLnBrk="0" fontAlgn="base" hangingPunct="0">
              <a:spcBef>
                <a:spcPct val="20000"/>
              </a:spcBef>
              <a:spcAft>
                <a:spcPct val="0"/>
              </a:spcAft>
              <a:buClr>
                <a:schemeClr val="tx1"/>
              </a:buClr>
              <a:buSzPct val="100000"/>
              <a:buChar char="»"/>
              <a:defRPr sz="2000">
                <a:solidFill>
                  <a:srgbClr val="000000"/>
                </a:solidFill>
                <a:latin typeface="Arial" charset="0"/>
                <a:cs typeface="Arial" charset="0"/>
              </a:defRPr>
            </a:lvl6pPr>
            <a:lvl7pPr marL="2971800" indent="-228600" eaLnBrk="0" fontAlgn="base" hangingPunct="0">
              <a:spcBef>
                <a:spcPct val="20000"/>
              </a:spcBef>
              <a:spcAft>
                <a:spcPct val="0"/>
              </a:spcAft>
              <a:buClr>
                <a:schemeClr val="tx1"/>
              </a:buClr>
              <a:buSzPct val="100000"/>
              <a:buChar char="»"/>
              <a:defRPr sz="2000">
                <a:solidFill>
                  <a:srgbClr val="000000"/>
                </a:solidFill>
                <a:latin typeface="Arial" charset="0"/>
                <a:cs typeface="Arial" charset="0"/>
              </a:defRPr>
            </a:lvl7pPr>
            <a:lvl8pPr marL="3429000" indent="-228600" eaLnBrk="0" fontAlgn="base" hangingPunct="0">
              <a:spcBef>
                <a:spcPct val="20000"/>
              </a:spcBef>
              <a:spcAft>
                <a:spcPct val="0"/>
              </a:spcAft>
              <a:buClr>
                <a:schemeClr val="tx1"/>
              </a:buClr>
              <a:buSzPct val="100000"/>
              <a:buChar char="»"/>
              <a:defRPr sz="2000">
                <a:solidFill>
                  <a:srgbClr val="000000"/>
                </a:solidFill>
                <a:latin typeface="Arial" charset="0"/>
                <a:cs typeface="Arial" charset="0"/>
              </a:defRPr>
            </a:lvl8pPr>
            <a:lvl9pPr marL="3886200" indent="-228600" eaLnBrk="0" fontAlgn="base" hangingPunct="0">
              <a:spcBef>
                <a:spcPct val="20000"/>
              </a:spcBef>
              <a:spcAft>
                <a:spcPct val="0"/>
              </a:spcAft>
              <a:buClr>
                <a:schemeClr val="tx1"/>
              </a:buClr>
              <a:buSzPct val="100000"/>
              <a:buChar char="»"/>
              <a:defRPr sz="2000">
                <a:solidFill>
                  <a:srgbClr val="000000"/>
                </a:solidFill>
                <a:latin typeface="Arial" charset="0"/>
                <a:cs typeface="Arial" charset="0"/>
              </a:defRPr>
            </a:lvl9pPr>
          </a:lstStyle>
          <a:p>
            <a:pPr algn="r" eaLnBrk="1" hangingPunct="1">
              <a:spcBef>
                <a:spcPct val="0"/>
              </a:spcBef>
              <a:buClr>
                <a:srgbClr val="000000"/>
              </a:buClr>
              <a:buFontTx/>
              <a:buNone/>
            </a:pPr>
            <a:r>
              <a:rPr lang="en-GB" altLang="en-US" sz="3200" b="1" i="1" dirty="0">
                <a:solidFill>
                  <a:srgbClr val="FFFFFF"/>
                </a:solidFill>
              </a:rPr>
              <a:t>Transformed lives: Set free from phobias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0421"/>
                                        </p:tgtEl>
                                      </p:cBhvr>
                                    </p:animEffect>
                                    <p:set>
                                      <p:cBhvr>
                                        <p:cTn id="7" dur="1" fill="hold">
                                          <p:stCondLst>
                                            <p:cond delay="999"/>
                                          </p:stCondLst>
                                        </p:cTn>
                                        <p:tgtEl>
                                          <p:spTgt spid="604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0422"/>
                                        </p:tgtEl>
                                        <p:attrNameLst>
                                          <p:attrName>style.visibility</p:attrName>
                                        </p:attrNameLst>
                                      </p:cBhvr>
                                      <p:to>
                                        <p:strVal val="visible"/>
                                      </p:to>
                                    </p:set>
                                    <p:animEffect transition="in" filter="fade">
                                      <p:cBhvr>
                                        <p:cTn id="10" dur="10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2484438" y="188913"/>
            <a:ext cx="6316662" cy="581025"/>
          </a:xfrm>
          <a:noFill/>
          <a:effectLst>
            <a:outerShdw dist="35921" dir="2700000" algn="ctr" rotWithShape="0">
              <a:schemeClr val="tx1"/>
            </a:outerShdw>
          </a:effectLst>
        </p:spPr>
        <p:txBody>
          <a:bodyPr/>
          <a:lstStyle/>
          <a:p>
            <a:pPr algn="r" eaLnBrk="1" hangingPunct="1"/>
            <a:r>
              <a:rPr lang="en-GB" altLang="en-US" b="1" i="1" dirty="0">
                <a:solidFill>
                  <a:srgbClr val="FFFFFF"/>
                </a:solidFill>
              </a:rPr>
              <a:t>Transformed lives</a:t>
            </a:r>
          </a:p>
        </p:txBody>
      </p:sp>
      <p:sp>
        <p:nvSpPr>
          <p:cNvPr id="28675" name="Text Box 5"/>
          <p:cNvSpPr txBox="1">
            <a:spLocks noChangeArrowheads="1"/>
          </p:cNvSpPr>
          <p:nvPr/>
        </p:nvSpPr>
        <p:spPr bwMode="auto">
          <a:xfrm>
            <a:off x="1116013" y="1125538"/>
            <a:ext cx="4931158" cy="19389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6000" b="1" dirty="0">
                <a:solidFill>
                  <a:srgbClr val="FF0066"/>
                </a:solidFill>
              </a:rPr>
              <a:t>Set free from</a:t>
            </a:r>
            <a:br>
              <a:rPr lang="en-GB" altLang="en-US" sz="6000" b="1" dirty="0">
                <a:solidFill>
                  <a:srgbClr val="FF0066"/>
                </a:solidFill>
              </a:rPr>
            </a:br>
            <a:r>
              <a:rPr lang="en-GB" altLang="en-US" sz="6000" b="1" dirty="0">
                <a:solidFill>
                  <a:srgbClr val="FF0066"/>
                </a:solidFill>
              </a:rPr>
              <a:t>Addiction</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3286882" y="3651989"/>
            <a:ext cx="2980175" cy="2585323"/>
          </a:xfrm>
          <a:prstGeom prst="rect">
            <a:avLst/>
          </a:prstGeom>
          <a:noFill/>
        </p:spPr>
        <p:txBody>
          <a:bodyPr wrap="none" rtlCol="0">
            <a:spAutoFit/>
          </a:bodyPr>
          <a:lstStyle/>
          <a:p>
            <a:pPr algn="ctr"/>
            <a:r>
              <a:rPr lang="en-GB" sz="5400" b="1" dirty="0">
                <a:solidFill>
                  <a:srgbClr val="FF0000"/>
                </a:solidFill>
                <a:effectLst>
                  <a:outerShdw blurRad="38100" dist="25400" dir="2700000" algn="tl" rotWithShape="0">
                    <a:srgbClr val="F8F8F8"/>
                  </a:outerShdw>
                </a:effectLst>
              </a:rPr>
              <a:t>Tobacco</a:t>
            </a:r>
          </a:p>
          <a:p>
            <a:pPr algn="ctr"/>
            <a:r>
              <a:rPr lang="en-GB" sz="5400" b="1" dirty="0">
                <a:solidFill>
                  <a:srgbClr val="FF0000"/>
                </a:solidFill>
                <a:effectLst>
                  <a:outerShdw blurRad="38100" dist="25400" dir="2700000" algn="tl" rotWithShape="0">
                    <a:srgbClr val="F8F8F8"/>
                  </a:outerShdw>
                </a:effectLst>
              </a:rPr>
              <a:t>Alcohol</a:t>
            </a:r>
          </a:p>
          <a:p>
            <a:pPr algn="ctr"/>
            <a:r>
              <a:rPr lang="en-GB" sz="5400" b="1" dirty="0">
                <a:solidFill>
                  <a:srgbClr val="FF0000"/>
                </a:solidFill>
                <a:effectLst>
                  <a:outerShdw blurRad="38100" dist="25400" dir="2700000" algn="tl" rotWithShape="0">
                    <a:srgbClr val="F8F8F8"/>
                  </a:outerShdw>
                </a:effectLst>
              </a:rPr>
              <a:t>Drugs</a:t>
            </a:r>
          </a:p>
        </p:txBody>
      </p:sp>
    </p:spTree>
    <p:extLst>
      <p:ext uri="{BB962C8B-B14F-4D97-AF65-F5344CB8AC3E}">
        <p14:creationId xmlns:p14="http://schemas.microsoft.com/office/powerpoint/2010/main" val="1839428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iterate type="lt">
                                    <p:tmPct val="10000"/>
                                  </p:iterate>
                                  <p:childTnLst>
                                    <p:anim from="(ppt_w)" to="(-ppt_w*2)" calcmode="lin" valueType="num">
                                      <p:cBhvr rctx="PPT">
                                        <p:cTn id="6" dur="500" autoRev="1">
                                          <p:stCondLst>
                                            <p:cond delay="0"/>
                                          </p:stCondLst>
                                        </p:cTn>
                                        <p:tgtEl>
                                          <p:spTgt spid="4"/>
                                        </p:tgtEl>
                                        <p:attrNameLst>
                                          <p:attrName>ppt_w</p:attrName>
                                        </p:attrNameLst>
                                      </p:cBhvr>
                                    </p:anim>
                                    <p:anim by="(ppt_w*0.50)" calcmode="lin" valueType="num">
                                      <p:cBhvr>
                                        <p:cTn id="7" dur="500" decel="50000" autoRev="1">
                                          <p:stCondLst>
                                            <p:cond delay="0"/>
                                          </p:stCondLst>
                                        </p:cTn>
                                        <p:tgtEl>
                                          <p:spTgt spid="4"/>
                                        </p:tgtEl>
                                        <p:attrNameLst>
                                          <p:attrName>ppt_x</p:attrName>
                                        </p:attrNameLst>
                                      </p:cBhvr>
                                    </p:anim>
                                    <p:anim from="(ppt_y)" to="(1+ppt_h/2)" calcmode="lin" valueType="num">
                                      <p:cBhvr>
                                        <p:cTn id="8" dur="1000">
                                          <p:stCondLst>
                                            <p:cond delay="0"/>
                                          </p:stCondLst>
                                        </p:cTn>
                                        <p:tgtEl>
                                          <p:spTgt spid="4"/>
                                        </p:tgtEl>
                                        <p:attrNameLst>
                                          <p:attrName>ppt_y</p:attrName>
                                        </p:attrNameLst>
                                      </p:cBhvr>
                                    </p:anim>
                                    <p:animRot by="21600000">
                                      <p:cBhvr>
                                        <p:cTn id="9" dur="1000">
                                          <p:stCondLst>
                                            <p:cond delay="0"/>
                                          </p:stCondLst>
                                        </p:cTn>
                                        <p:tgtEl>
                                          <p:spTgt spid="4"/>
                                        </p:tgtEl>
                                        <p:attrNameLst>
                                          <p:attrName>r</p:attrName>
                                        </p:attrNameLst>
                                      </p:cBhvr>
                                    </p:animRo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1692275" y="3284538"/>
            <a:ext cx="6483350" cy="11890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7200" b="1">
                <a:solidFill>
                  <a:srgbClr val="FFFF99"/>
                </a:solidFill>
              </a:rPr>
              <a:t>Total Freedom</a:t>
            </a:r>
          </a:p>
        </p:txBody>
      </p:sp>
      <p:sp>
        <p:nvSpPr>
          <p:cNvPr id="29699" name="Rectangle 6"/>
          <p:cNvSpPr>
            <a:spLocks noChangeArrowheads="1"/>
          </p:cNvSpPr>
          <p:nvPr/>
        </p:nvSpPr>
        <p:spPr bwMode="auto">
          <a:xfrm>
            <a:off x="2484438" y="0"/>
            <a:ext cx="6316662" cy="5810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tx1"/>
              </a:buClr>
              <a:buSzPct val="100000"/>
              <a:buChar char="•"/>
              <a:defRPr sz="2400">
                <a:solidFill>
                  <a:srgbClr val="000000"/>
                </a:solidFill>
                <a:latin typeface="Arial" charset="0"/>
                <a:cs typeface="Arial" charset="0"/>
              </a:defRPr>
            </a:lvl1pPr>
            <a:lvl2pPr marL="742950" indent="-285750" eaLnBrk="0" hangingPunct="0">
              <a:spcBef>
                <a:spcPct val="20000"/>
              </a:spcBef>
              <a:buClr>
                <a:schemeClr val="tx1"/>
              </a:buClr>
              <a:buSzPct val="100000"/>
              <a:buChar char="–"/>
              <a:defRPr sz="2000">
                <a:solidFill>
                  <a:srgbClr val="000000"/>
                </a:solidFill>
                <a:latin typeface="Arial" charset="0"/>
                <a:cs typeface="Arial" charset="0"/>
              </a:defRPr>
            </a:lvl2pPr>
            <a:lvl3pPr marL="1143000" indent="-228600" eaLnBrk="0" hangingPunct="0">
              <a:spcBef>
                <a:spcPct val="20000"/>
              </a:spcBef>
              <a:buClr>
                <a:schemeClr val="tx1"/>
              </a:buClr>
              <a:buSzPct val="100000"/>
              <a:buChar char="•"/>
              <a:defRPr sz="2000">
                <a:solidFill>
                  <a:srgbClr val="000000"/>
                </a:solidFill>
                <a:latin typeface="Arial" charset="0"/>
                <a:cs typeface="Arial" charset="0"/>
              </a:defRPr>
            </a:lvl3pPr>
            <a:lvl4pPr marL="1600200" indent="-228600" eaLnBrk="0" hangingPunct="0">
              <a:spcBef>
                <a:spcPct val="20000"/>
              </a:spcBef>
              <a:buClr>
                <a:schemeClr val="tx1"/>
              </a:buClr>
              <a:buSzPct val="100000"/>
              <a:buChar char="–"/>
              <a:defRPr sz="2000">
                <a:solidFill>
                  <a:srgbClr val="000000"/>
                </a:solidFill>
                <a:latin typeface="Arial" charset="0"/>
                <a:cs typeface="Arial" charset="0"/>
              </a:defRPr>
            </a:lvl4pPr>
            <a:lvl5pPr marL="2057400" indent="-228600" eaLnBrk="0" hangingPunct="0">
              <a:spcBef>
                <a:spcPct val="20000"/>
              </a:spcBef>
              <a:buClr>
                <a:schemeClr val="tx1"/>
              </a:buClr>
              <a:buSzPct val="100000"/>
              <a:buChar char="»"/>
              <a:defRPr sz="2000">
                <a:solidFill>
                  <a:srgbClr val="000000"/>
                </a:solidFill>
                <a:latin typeface="Arial" charset="0"/>
                <a:cs typeface="Arial" charset="0"/>
              </a:defRPr>
            </a:lvl5pPr>
            <a:lvl6pPr marL="2514600" indent="-228600" eaLnBrk="0" fontAlgn="base" hangingPunct="0">
              <a:spcBef>
                <a:spcPct val="20000"/>
              </a:spcBef>
              <a:spcAft>
                <a:spcPct val="0"/>
              </a:spcAft>
              <a:buClr>
                <a:schemeClr val="tx1"/>
              </a:buClr>
              <a:buSzPct val="100000"/>
              <a:buChar char="»"/>
              <a:defRPr sz="2000">
                <a:solidFill>
                  <a:srgbClr val="000000"/>
                </a:solidFill>
                <a:latin typeface="Arial" charset="0"/>
                <a:cs typeface="Arial" charset="0"/>
              </a:defRPr>
            </a:lvl6pPr>
            <a:lvl7pPr marL="2971800" indent="-228600" eaLnBrk="0" fontAlgn="base" hangingPunct="0">
              <a:spcBef>
                <a:spcPct val="20000"/>
              </a:spcBef>
              <a:spcAft>
                <a:spcPct val="0"/>
              </a:spcAft>
              <a:buClr>
                <a:schemeClr val="tx1"/>
              </a:buClr>
              <a:buSzPct val="100000"/>
              <a:buChar char="»"/>
              <a:defRPr sz="2000">
                <a:solidFill>
                  <a:srgbClr val="000000"/>
                </a:solidFill>
                <a:latin typeface="Arial" charset="0"/>
                <a:cs typeface="Arial" charset="0"/>
              </a:defRPr>
            </a:lvl7pPr>
            <a:lvl8pPr marL="3429000" indent="-228600" eaLnBrk="0" fontAlgn="base" hangingPunct="0">
              <a:spcBef>
                <a:spcPct val="20000"/>
              </a:spcBef>
              <a:spcAft>
                <a:spcPct val="0"/>
              </a:spcAft>
              <a:buClr>
                <a:schemeClr val="tx1"/>
              </a:buClr>
              <a:buSzPct val="100000"/>
              <a:buChar char="»"/>
              <a:defRPr sz="2000">
                <a:solidFill>
                  <a:srgbClr val="000000"/>
                </a:solidFill>
                <a:latin typeface="Arial" charset="0"/>
                <a:cs typeface="Arial" charset="0"/>
              </a:defRPr>
            </a:lvl8pPr>
            <a:lvl9pPr marL="3886200" indent="-228600" eaLnBrk="0" fontAlgn="base" hangingPunct="0">
              <a:spcBef>
                <a:spcPct val="20000"/>
              </a:spcBef>
              <a:spcAft>
                <a:spcPct val="0"/>
              </a:spcAft>
              <a:buClr>
                <a:schemeClr val="tx1"/>
              </a:buClr>
              <a:buSzPct val="100000"/>
              <a:buChar char="»"/>
              <a:defRPr sz="2000">
                <a:solidFill>
                  <a:srgbClr val="000000"/>
                </a:solidFill>
                <a:latin typeface="Arial" charset="0"/>
                <a:cs typeface="Arial" charset="0"/>
              </a:defRPr>
            </a:lvl9pPr>
          </a:lstStyle>
          <a:p>
            <a:pPr algn="r" eaLnBrk="1" hangingPunct="1">
              <a:spcBef>
                <a:spcPct val="0"/>
              </a:spcBef>
              <a:buClr>
                <a:srgbClr val="000000"/>
              </a:buClr>
              <a:buFontTx/>
              <a:buNone/>
            </a:pPr>
            <a:r>
              <a:rPr lang="en-GB" altLang="en-US" sz="3200" b="1" i="1">
                <a:solidFill>
                  <a:srgbClr val="FFFFFF"/>
                </a:solidFill>
              </a:rPr>
              <a:t>Transformed lives</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484438" y="188913"/>
            <a:ext cx="6316662" cy="581025"/>
          </a:xfrm>
          <a:noFill/>
        </p:spPr>
        <p:txBody>
          <a:bodyPr/>
          <a:lstStyle/>
          <a:p>
            <a:pPr algn="r" eaLnBrk="1" hangingPunct="1"/>
            <a:r>
              <a:rPr lang="en-GB" altLang="en-US" b="1" i="1" dirty="0">
                <a:solidFill>
                  <a:srgbClr val="FFFFFF"/>
                </a:solidFill>
                <a:latin typeface="Bookman Old Style" pitchFamily="18" charset="0"/>
              </a:rPr>
              <a:t>Transformed lives</a:t>
            </a:r>
          </a:p>
        </p:txBody>
      </p:sp>
      <p:sp>
        <p:nvSpPr>
          <p:cNvPr id="30723" name="Text Box 3"/>
          <p:cNvSpPr txBox="1">
            <a:spLocks noChangeArrowheads="1"/>
          </p:cNvSpPr>
          <p:nvPr/>
        </p:nvSpPr>
        <p:spPr bwMode="auto">
          <a:xfrm>
            <a:off x="900113" y="1341438"/>
            <a:ext cx="2439987"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4000" b="1">
                <a:solidFill>
                  <a:srgbClr val="FF0066"/>
                </a:solidFill>
              </a:rPr>
              <a:t>PEACE…</a:t>
            </a:r>
          </a:p>
        </p:txBody>
      </p:sp>
      <p:pic>
        <p:nvPicPr>
          <p:cNvPr id="47112" name="Picture 8" descr="doctor and old man_5245331_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484313"/>
            <a:ext cx="3328987" cy="49530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47113" name="Picture 9" descr="thumbs_up_SM_72dpicreaton;ine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492375"/>
            <a:ext cx="3670300" cy="3913188"/>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fade">
                                      <p:cBhvr>
                                        <p:cTn id="7" dur="1000"/>
                                        <p:tgtEl>
                                          <p:spTgt spid="47113"/>
                                        </p:tgtEl>
                                      </p:cBhvr>
                                    </p:animEffect>
                                  </p:childTnLst>
                                </p:cTn>
                              </p:par>
                              <p:par>
                                <p:cTn id="8" presetID="10" presetClass="entr" presetSubtype="0" fill="hold" nodeType="withEffect">
                                  <p:stCondLst>
                                    <p:cond delay="0"/>
                                  </p:stCondLst>
                                  <p:childTnLst>
                                    <p:set>
                                      <p:cBhvr>
                                        <p:cTn id="9" dur="1" fill="hold">
                                          <p:stCondLst>
                                            <p:cond delay="0"/>
                                          </p:stCondLst>
                                        </p:cTn>
                                        <p:tgtEl>
                                          <p:spTgt spid="47112"/>
                                        </p:tgtEl>
                                        <p:attrNameLst>
                                          <p:attrName>style.visibility</p:attrName>
                                        </p:attrNameLst>
                                      </p:cBhvr>
                                      <p:to>
                                        <p:strVal val="visible"/>
                                      </p:to>
                                    </p:set>
                                    <p:animEffect transition="in" filter="fade">
                                      <p:cBhvr>
                                        <p:cTn id="10" dur="10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41237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john1_18-pl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6"/>
          <p:cNvSpPr>
            <a:spLocks noChangeArrowheads="1" noChangeShapeType="1" noTextEdit="1"/>
          </p:cNvSpPr>
          <p:nvPr/>
        </p:nvSpPr>
        <p:spPr bwMode="auto">
          <a:xfrm>
            <a:off x="1185068" y="765175"/>
            <a:ext cx="7000875" cy="1152525"/>
          </a:xfrm>
          <a:prstGeom prst="rect">
            <a:avLst/>
          </a:prstGeom>
        </p:spPr>
        <p:txBody>
          <a:bodyPr wrap="none" fromWordArt="1">
            <a:prstTxWarp prst="textPlain">
              <a:avLst>
                <a:gd name="adj" fmla="val 50000"/>
              </a:avLst>
            </a:prstTxWarp>
          </a:bodyPr>
          <a:lstStyle/>
          <a:p>
            <a:pPr algn="ctr"/>
            <a:r>
              <a:rPr lang="en-GB" sz="8000" b="1" kern="10" dirty="0">
                <a:ln w="12700">
                  <a:solidFill>
                    <a:schemeClr val="tx1"/>
                  </a:solidFill>
                  <a:round/>
                  <a:headEnd/>
                  <a:tailEnd/>
                </a:ln>
                <a:solidFill>
                  <a:srgbClr val="FF0066"/>
                </a:solidFill>
                <a:latin typeface="Cambria" panose="02040503050406030204" pitchFamily="18" charset="0"/>
                <a:cs typeface="Times New Roman"/>
              </a:rPr>
              <a:t>Myth or Truth?</a:t>
            </a:r>
          </a:p>
        </p:txBody>
      </p:sp>
      <p:sp>
        <p:nvSpPr>
          <p:cNvPr id="2" name="TextBox 1"/>
          <p:cNvSpPr txBox="1"/>
          <p:nvPr/>
        </p:nvSpPr>
        <p:spPr>
          <a:xfrm>
            <a:off x="838200" y="2420938"/>
            <a:ext cx="7694613" cy="2124075"/>
          </a:xfrm>
          <a:prstGeom prst="rect">
            <a:avLst/>
          </a:prstGeom>
          <a:solidFill>
            <a:srgbClr val="72BFC5">
              <a:alpha val="50196"/>
            </a:srgbClr>
          </a:solidFill>
        </p:spPr>
        <p:txBody>
          <a:bodyPr>
            <a:spAutoFit/>
          </a:bodyPr>
          <a:lstStyle/>
          <a:p>
            <a:pPr algn="ctr">
              <a:defRPr/>
            </a:pPr>
            <a:r>
              <a:rPr lang="en-GB" sz="4400" b="1" dirty="0">
                <a:solidFill>
                  <a:srgbClr val="FFFF99"/>
                </a:solidFill>
                <a:effectLst>
                  <a:outerShdw dist="76200" dir="2700000" algn="tl" rotWithShape="0">
                    <a:prstClr val="black"/>
                  </a:outerShdw>
                </a:effectLst>
              </a:rPr>
              <a:t>Was the baby in the manger really Jesus Christ, God's Son, the promised Saviour?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90119E7-5EEF-4342-A003-5B498401ED44}"/>
              </a:ext>
            </a:extLst>
          </p:cNvPr>
          <p:cNvSpPr txBox="1">
            <a:spLocks noChangeArrowheads="1"/>
          </p:cNvSpPr>
          <p:nvPr/>
        </p:nvSpPr>
        <p:spPr>
          <a:xfrm>
            <a:off x="5652120" y="476672"/>
            <a:ext cx="3065480" cy="1820137"/>
          </a:xfrm>
          <a:prstGeom prst="rect">
            <a:avLst/>
          </a:prstGeom>
        </p:spPr>
        <p:txBody>
          <a:bodyPr vert="horz" lIns="91440" tIns="45720" rIns="91440" bIns="45720" rtlCol="0" anchor="b">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lnSpc>
                <a:spcPct val="90000"/>
              </a:lnSpc>
              <a:spcAft>
                <a:spcPts val="600"/>
              </a:spcAft>
            </a:pPr>
            <a:r>
              <a:rPr lang="en-US" altLang="en-US" sz="3600" b="1" i="1" dirty="0">
                <a:solidFill>
                  <a:schemeClr val="tx1"/>
                </a:solidFill>
              </a:rPr>
              <a:t>Transformed lives </a:t>
            </a:r>
            <a:br>
              <a:rPr lang="en-US" altLang="en-US" sz="3600" b="1" i="1" dirty="0">
                <a:solidFill>
                  <a:schemeClr val="tx1"/>
                </a:solidFill>
              </a:rPr>
            </a:br>
            <a:br>
              <a:rPr lang="en-US" altLang="en-US" sz="3600" b="1" i="1" dirty="0">
                <a:solidFill>
                  <a:schemeClr val="tx1"/>
                </a:solidFill>
              </a:rPr>
            </a:br>
            <a:r>
              <a:rPr lang="en-US" altLang="en-US" sz="3900" b="1" i="1" dirty="0">
                <a:solidFill>
                  <a:srgbClr val="FF0000"/>
                </a:solidFill>
              </a:rPr>
              <a:t>Evel Knievel</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CA4ACC2-8EDC-469D-9C3F-CE15EE78E9CB}"/>
              </a:ext>
            </a:extLst>
          </p:cNvPr>
          <p:cNvPicPr>
            <a:picLocks noChangeAspect="1"/>
          </p:cNvPicPr>
          <p:nvPr/>
        </p:nvPicPr>
        <p:blipFill rotWithShape="1">
          <a:blip r:embed="rId2">
            <a:extLst>
              <a:ext uri="{28A0092B-C50C-407E-A947-70E740481C1C}">
                <a14:useLocalDpi xmlns:a14="http://schemas.microsoft.com/office/drawing/2010/main" val="0"/>
              </a:ext>
            </a:extLst>
          </a:blip>
          <a:srcRect l="23328"/>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2" name="TextBox 11">
            <a:extLst>
              <a:ext uri="{FF2B5EF4-FFF2-40B4-BE49-F238E27FC236}">
                <a16:creationId xmlns:a16="http://schemas.microsoft.com/office/drawing/2014/main" id="{DFFDD3C0-FFD5-430A-B6AA-CBFDD1E52158}"/>
              </a:ext>
            </a:extLst>
          </p:cNvPr>
          <p:cNvSpPr txBox="1"/>
          <p:nvPr/>
        </p:nvSpPr>
        <p:spPr>
          <a:xfrm>
            <a:off x="4283968" y="6335742"/>
            <a:ext cx="4572000" cy="261610"/>
          </a:xfrm>
          <a:prstGeom prst="rect">
            <a:avLst/>
          </a:prstGeom>
          <a:noFill/>
        </p:spPr>
        <p:txBody>
          <a:bodyPr wrap="square">
            <a:spAutoFit/>
          </a:bodyPr>
          <a:lstStyle/>
          <a:p>
            <a:r>
              <a:rPr lang="en-GB" sz="1100" dirty="0"/>
              <a:t>Unknown (Associated Press), Public domain, via Wikimedia Commons</a:t>
            </a:r>
          </a:p>
        </p:txBody>
      </p:sp>
    </p:spTree>
    <p:extLst>
      <p:ext uri="{BB962C8B-B14F-4D97-AF65-F5344CB8AC3E}">
        <p14:creationId xmlns:p14="http://schemas.microsoft.com/office/powerpoint/2010/main" val="1511679239"/>
      </p:ext>
    </p:extLst>
  </p:cSld>
  <p:clrMapOvr>
    <a:overrideClrMapping bg1="dk1" tx1="lt1" bg2="dk2" tx2="lt2" accent1="accent1" accent2="accent2" accent3="accent3" accent4="accent4" accent5="accent5" accent6="accent6" hlink="hlink" folHlink="folHlink"/>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person&#10;&#10;Description automatically generated">
            <a:extLst>
              <a:ext uri="{FF2B5EF4-FFF2-40B4-BE49-F238E27FC236}">
                <a16:creationId xmlns:a16="http://schemas.microsoft.com/office/drawing/2014/main" id="{EC2960DF-C7FC-4958-86AA-CD9183EBAAE7}"/>
              </a:ext>
            </a:extLst>
          </p:cNvPr>
          <p:cNvPicPr>
            <a:picLocks noChangeAspect="1"/>
          </p:cNvPicPr>
          <p:nvPr/>
        </p:nvPicPr>
        <p:blipFill rotWithShape="1">
          <a:blip r:embed="rId3">
            <a:extLst>
              <a:ext uri="{28A0092B-C50C-407E-A947-70E740481C1C}">
                <a14:useLocalDpi xmlns:a14="http://schemas.microsoft.com/office/drawing/2010/main" val="0"/>
              </a:ext>
            </a:extLst>
          </a:blip>
          <a:srcRect t="172" b="2126"/>
          <a:stretch/>
        </p:blipFill>
        <p:spPr>
          <a:xfrm>
            <a:off x="1475656" y="548680"/>
            <a:ext cx="6444188" cy="4832248"/>
          </a:xfrm>
          <a:prstGeom prst="rect">
            <a:avLst/>
          </a:prstGeom>
        </p:spPr>
      </p:pic>
      <p:sp>
        <p:nvSpPr>
          <p:cNvPr id="4" name="TextBox 3">
            <a:extLst>
              <a:ext uri="{FF2B5EF4-FFF2-40B4-BE49-F238E27FC236}">
                <a16:creationId xmlns:a16="http://schemas.microsoft.com/office/drawing/2014/main" id="{2CEB942C-86B8-4E91-BEB8-40F413A431B3}"/>
              </a:ext>
            </a:extLst>
          </p:cNvPr>
          <p:cNvSpPr txBox="1"/>
          <p:nvPr/>
        </p:nvSpPr>
        <p:spPr>
          <a:xfrm>
            <a:off x="436721" y="5657798"/>
            <a:ext cx="8739444" cy="461665"/>
          </a:xfrm>
          <a:prstGeom prst="rect">
            <a:avLst/>
          </a:prstGeom>
          <a:noFill/>
        </p:spPr>
        <p:txBody>
          <a:bodyPr wrap="none" rtlCol="0">
            <a:spAutoFit/>
          </a:bodyPr>
          <a:lstStyle/>
          <a:p>
            <a:r>
              <a:rPr lang="en-GB" sz="2400" dirty="0"/>
              <a:t>Testifying at his baptism that he had trusted Christ for salvation</a:t>
            </a:r>
          </a:p>
        </p:txBody>
      </p:sp>
    </p:spTree>
    <p:extLst>
      <p:ext uri="{BB962C8B-B14F-4D97-AF65-F5344CB8AC3E}">
        <p14:creationId xmlns:p14="http://schemas.microsoft.com/office/powerpoint/2010/main" val="237053469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1" name="WordArt 9"/>
          <p:cNvSpPr>
            <a:spLocks noChangeArrowheads="1" noChangeShapeType="1" noTextEdit="1"/>
          </p:cNvSpPr>
          <p:nvPr/>
        </p:nvSpPr>
        <p:spPr bwMode="auto">
          <a:xfrm>
            <a:off x="3419475" y="4797425"/>
            <a:ext cx="3529013" cy="720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0000"/>
                </a:solidFill>
                <a:effectLst>
                  <a:outerShdw dist="35921" dir="2700000" algn="ctr" rotWithShape="0">
                    <a:schemeClr val="tx1">
                      <a:alpha val="79999"/>
                    </a:schemeClr>
                  </a:outerShdw>
                </a:effectLst>
                <a:latin typeface="Arial Black"/>
              </a:rPr>
              <a:t>The Prophets</a:t>
            </a:r>
          </a:p>
        </p:txBody>
      </p:sp>
      <p:sp>
        <p:nvSpPr>
          <p:cNvPr id="49163" name="WordArt 11"/>
          <p:cNvSpPr>
            <a:spLocks noChangeArrowheads="1" noChangeShapeType="1" noTextEdit="1"/>
          </p:cNvSpPr>
          <p:nvPr/>
        </p:nvSpPr>
        <p:spPr bwMode="auto">
          <a:xfrm>
            <a:off x="3419475" y="4005263"/>
            <a:ext cx="37433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Eye-witnesses </a:t>
            </a:r>
          </a:p>
        </p:txBody>
      </p:sp>
      <p:sp>
        <p:nvSpPr>
          <p:cNvPr id="49164" name="WordArt 12"/>
          <p:cNvSpPr>
            <a:spLocks noChangeArrowheads="1" noChangeShapeType="1" noTextEdit="1"/>
          </p:cNvSpPr>
          <p:nvPr/>
        </p:nvSpPr>
        <p:spPr bwMode="auto">
          <a:xfrm>
            <a:off x="2268538" y="3284538"/>
            <a:ext cx="5689600" cy="471487"/>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chemeClr val="bg1"/>
                </a:solidFill>
                <a:effectLst>
                  <a:outerShdw dist="35921" dir="2700000" algn="ctr" rotWithShape="0">
                    <a:schemeClr val="tx1"/>
                  </a:outerShdw>
                </a:effectLst>
                <a:latin typeface="Arial Black"/>
              </a:rPr>
              <a:t>God's declaration</a:t>
            </a:r>
          </a:p>
        </p:txBody>
      </p:sp>
      <p:sp>
        <p:nvSpPr>
          <p:cNvPr id="49165" name="WordArt 13"/>
          <p:cNvSpPr>
            <a:spLocks noChangeArrowheads="1" noChangeShapeType="1" noTextEdit="1"/>
          </p:cNvSpPr>
          <p:nvPr/>
        </p:nvSpPr>
        <p:spPr bwMode="auto">
          <a:xfrm>
            <a:off x="3348038" y="2492375"/>
            <a:ext cx="3887787" cy="50482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latin typeface="Arial Black"/>
              </a:rPr>
              <a:t>Christ’s enemies</a:t>
            </a:r>
          </a:p>
        </p:txBody>
      </p:sp>
      <p:sp>
        <p:nvSpPr>
          <p:cNvPr id="49166" name="WordArt 14"/>
          <p:cNvSpPr>
            <a:spLocks noChangeArrowheads="1" noChangeShapeType="1" noTextEdit="1"/>
          </p:cNvSpPr>
          <p:nvPr/>
        </p:nvSpPr>
        <p:spPr bwMode="auto">
          <a:xfrm>
            <a:off x="3132138" y="1628775"/>
            <a:ext cx="4248150" cy="5746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FF00"/>
                </a:solidFill>
                <a:latin typeface="Arial Black"/>
              </a:rPr>
              <a:t>Transformed lives</a:t>
            </a:r>
          </a:p>
        </p:txBody>
      </p:sp>
      <p:sp>
        <p:nvSpPr>
          <p:cNvPr id="9" name="Rectangle 2"/>
          <p:cNvSpPr>
            <a:spLocks noGrp="1" noChangeArrowheads="1"/>
          </p:cNvSpPr>
          <p:nvPr>
            <p:ph type="title"/>
          </p:nvPr>
        </p:nvSpPr>
        <p:spPr>
          <a:xfrm>
            <a:off x="4004469" y="332656"/>
            <a:ext cx="6316662" cy="796950"/>
          </a:xfrm>
          <a:effectLst>
            <a:outerShdw dist="17961" dir="2700000" algn="ctr" rotWithShape="0">
              <a:schemeClr val="tx1"/>
            </a:outerShdw>
          </a:effectLst>
        </p:spPr>
        <p:txBody>
          <a:bodyPr/>
          <a:lstStyle/>
          <a:p>
            <a:pPr eaLnBrk="1" hangingPunct="1"/>
            <a:r>
              <a:rPr lang="en-GB" altLang="en-US" sz="4400" b="1" i="1" dirty="0">
                <a:solidFill>
                  <a:srgbClr val="FF0000"/>
                </a:solidFill>
                <a:effectLst>
                  <a:outerShdw blurRad="50800" dist="25400" dir="2700000" algn="tl" rotWithShape="0">
                    <a:prstClr val="black">
                      <a:alpha val="91000"/>
                    </a:prstClr>
                  </a:outerShdw>
                </a:effectLst>
                <a:latin typeface="Times New Roman" pitchFamily="18" charset="0"/>
              </a:rPr>
              <a:t>Weigh the Evidence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9161"/>
                                        </p:tgtEl>
                                        <p:attrNameLst>
                                          <p:attrName>style.visibility</p:attrName>
                                        </p:attrNameLst>
                                      </p:cBhvr>
                                      <p:to>
                                        <p:strVal val="visible"/>
                                      </p:to>
                                    </p:set>
                                    <p:anim calcmode="lin" valueType="num">
                                      <p:cBhvr additive="base">
                                        <p:cTn id="7" dur="1000" fill="hold"/>
                                        <p:tgtEl>
                                          <p:spTgt spid="49161"/>
                                        </p:tgtEl>
                                        <p:attrNameLst>
                                          <p:attrName>ppt_x</p:attrName>
                                        </p:attrNameLst>
                                      </p:cBhvr>
                                      <p:tavLst>
                                        <p:tav tm="0">
                                          <p:val>
                                            <p:strVal val="#ppt_x"/>
                                          </p:val>
                                        </p:tav>
                                        <p:tav tm="100000">
                                          <p:val>
                                            <p:strVal val="#ppt_x"/>
                                          </p:val>
                                        </p:tav>
                                      </p:tavLst>
                                    </p:anim>
                                    <p:anim calcmode="lin" valueType="num">
                                      <p:cBhvr additive="base">
                                        <p:cTn id="8" dur="1000" fill="hold"/>
                                        <p:tgtEl>
                                          <p:spTgt spid="4916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9163"/>
                                        </p:tgtEl>
                                        <p:attrNameLst>
                                          <p:attrName>style.visibility</p:attrName>
                                        </p:attrNameLst>
                                      </p:cBhvr>
                                      <p:to>
                                        <p:strVal val="visible"/>
                                      </p:to>
                                    </p:set>
                                    <p:anim calcmode="lin" valueType="num">
                                      <p:cBhvr additive="base">
                                        <p:cTn id="13" dur="1000" fill="hold"/>
                                        <p:tgtEl>
                                          <p:spTgt spid="49163"/>
                                        </p:tgtEl>
                                        <p:attrNameLst>
                                          <p:attrName>ppt_x</p:attrName>
                                        </p:attrNameLst>
                                      </p:cBhvr>
                                      <p:tavLst>
                                        <p:tav tm="0">
                                          <p:val>
                                            <p:strVal val="#ppt_x"/>
                                          </p:val>
                                        </p:tav>
                                        <p:tav tm="100000">
                                          <p:val>
                                            <p:strVal val="#ppt_x"/>
                                          </p:val>
                                        </p:tav>
                                      </p:tavLst>
                                    </p:anim>
                                    <p:anim calcmode="lin" valueType="num">
                                      <p:cBhvr additive="base">
                                        <p:cTn id="14" dur="10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9164"/>
                                        </p:tgtEl>
                                        <p:attrNameLst>
                                          <p:attrName>style.visibility</p:attrName>
                                        </p:attrNameLst>
                                      </p:cBhvr>
                                      <p:to>
                                        <p:strVal val="visible"/>
                                      </p:to>
                                    </p:set>
                                    <p:anim calcmode="lin" valueType="num">
                                      <p:cBhvr additive="base">
                                        <p:cTn id="19" dur="1000" fill="hold"/>
                                        <p:tgtEl>
                                          <p:spTgt spid="49164"/>
                                        </p:tgtEl>
                                        <p:attrNameLst>
                                          <p:attrName>ppt_x</p:attrName>
                                        </p:attrNameLst>
                                      </p:cBhvr>
                                      <p:tavLst>
                                        <p:tav tm="0">
                                          <p:val>
                                            <p:strVal val="#ppt_x"/>
                                          </p:val>
                                        </p:tav>
                                        <p:tav tm="100000">
                                          <p:val>
                                            <p:strVal val="#ppt_x"/>
                                          </p:val>
                                        </p:tav>
                                      </p:tavLst>
                                    </p:anim>
                                    <p:anim calcmode="lin" valueType="num">
                                      <p:cBhvr additive="base">
                                        <p:cTn id="20" dur="1000" fill="hold"/>
                                        <p:tgtEl>
                                          <p:spTgt spid="4916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9165"/>
                                        </p:tgtEl>
                                        <p:attrNameLst>
                                          <p:attrName>style.visibility</p:attrName>
                                        </p:attrNameLst>
                                      </p:cBhvr>
                                      <p:to>
                                        <p:strVal val="visible"/>
                                      </p:to>
                                    </p:set>
                                    <p:anim calcmode="lin" valueType="num">
                                      <p:cBhvr additive="base">
                                        <p:cTn id="25" dur="1000" fill="hold"/>
                                        <p:tgtEl>
                                          <p:spTgt spid="49165"/>
                                        </p:tgtEl>
                                        <p:attrNameLst>
                                          <p:attrName>ppt_x</p:attrName>
                                        </p:attrNameLst>
                                      </p:cBhvr>
                                      <p:tavLst>
                                        <p:tav tm="0">
                                          <p:val>
                                            <p:strVal val="#ppt_x"/>
                                          </p:val>
                                        </p:tav>
                                        <p:tav tm="100000">
                                          <p:val>
                                            <p:strVal val="#ppt_x"/>
                                          </p:val>
                                        </p:tav>
                                      </p:tavLst>
                                    </p:anim>
                                    <p:anim calcmode="lin" valueType="num">
                                      <p:cBhvr additive="base">
                                        <p:cTn id="26" dur="1000" fill="hold"/>
                                        <p:tgtEl>
                                          <p:spTgt spid="49165"/>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9166"/>
                                        </p:tgtEl>
                                        <p:attrNameLst>
                                          <p:attrName>style.visibility</p:attrName>
                                        </p:attrNameLst>
                                      </p:cBhvr>
                                      <p:to>
                                        <p:strVal val="visible"/>
                                      </p:to>
                                    </p:set>
                                    <p:anim calcmode="lin" valueType="num">
                                      <p:cBhvr additive="base">
                                        <p:cTn id="31" dur="1000" fill="hold"/>
                                        <p:tgtEl>
                                          <p:spTgt spid="49166"/>
                                        </p:tgtEl>
                                        <p:attrNameLst>
                                          <p:attrName>ppt_x</p:attrName>
                                        </p:attrNameLst>
                                      </p:cBhvr>
                                      <p:tavLst>
                                        <p:tav tm="0">
                                          <p:val>
                                            <p:strVal val="#ppt_x"/>
                                          </p:val>
                                        </p:tav>
                                        <p:tav tm="100000">
                                          <p:val>
                                            <p:strVal val="#ppt_x"/>
                                          </p:val>
                                        </p:tav>
                                      </p:tavLst>
                                    </p:anim>
                                    <p:anim calcmode="lin" valueType="num">
                                      <p:cBhvr additive="base">
                                        <p:cTn id="32" dur="1000" fill="hold"/>
                                        <p:tgtEl>
                                          <p:spTgt spid="491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animBg="1"/>
      <p:bldP spid="49163" grpId="0" animBg="1"/>
      <p:bldP spid="49164" grpId="0" animBg="1"/>
      <p:bldP spid="49165" grpId="0" animBg="1"/>
      <p:bldP spid="4916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john1_18-pl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WordArt 3"/>
          <p:cNvSpPr>
            <a:spLocks noChangeArrowheads="1" noChangeShapeType="1" noTextEdit="1"/>
          </p:cNvSpPr>
          <p:nvPr/>
        </p:nvSpPr>
        <p:spPr bwMode="auto">
          <a:xfrm>
            <a:off x="1071563" y="765175"/>
            <a:ext cx="7000875" cy="1152525"/>
          </a:xfrm>
          <a:prstGeom prst="rect">
            <a:avLst/>
          </a:prstGeom>
        </p:spPr>
        <p:txBody>
          <a:bodyPr wrap="none" fromWordArt="1">
            <a:prstTxWarp prst="textPlain">
              <a:avLst>
                <a:gd name="adj" fmla="val 50000"/>
              </a:avLst>
            </a:prstTxWarp>
          </a:bodyPr>
          <a:lstStyle/>
          <a:p>
            <a:pPr algn="ctr"/>
            <a:r>
              <a:rPr lang="en-GB" sz="8000" b="1" kern="10" dirty="0">
                <a:ln w="12700">
                  <a:solidFill>
                    <a:schemeClr val="tx1"/>
                  </a:solidFill>
                  <a:round/>
                  <a:headEnd/>
                  <a:tailEnd/>
                </a:ln>
                <a:solidFill>
                  <a:srgbClr val="FF0066"/>
                </a:solidFill>
                <a:effectLst>
                  <a:outerShdw dist="63500" dir="2212194" algn="ctr" rotWithShape="0">
                    <a:srgbClr val="000000"/>
                  </a:outerShdw>
                </a:effectLst>
                <a:latin typeface="Cambria" panose="02040503050406030204" pitchFamily="18" charset="0"/>
                <a:cs typeface="Times New Roman"/>
              </a:rPr>
              <a:t>The Truth</a:t>
            </a:r>
          </a:p>
        </p:txBody>
      </p:sp>
      <p:sp>
        <p:nvSpPr>
          <p:cNvPr id="2" name="Rectangle 1"/>
          <p:cNvSpPr/>
          <p:nvPr/>
        </p:nvSpPr>
        <p:spPr>
          <a:xfrm>
            <a:off x="449796" y="2967335"/>
            <a:ext cx="8244408" cy="2123658"/>
          </a:xfrm>
          <a:prstGeom prst="rect">
            <a:avLst/>
          </a:prstGeom>
          <a:solidFill>
            <a:srgbClr val="72BFC5">
              <a:alpha val="50196"/>
            </a:srgbClr>
          </a:solidFill>
        </p:spPr>
        <p:txBody>
          <a:bodyPr wrap="square">
            <a:spAutoFit/>
          </a:bodyPr>
          <a:lstStyle/>
          <a:p>
            <a:pPr algn="ctr"/>
            <a:r>
              <a:rPr lang="en-GB" sz="4400" b="1" dirty="0">
                <a:solidFill>
                  <a:srgbClr val="FFFF00"/>
                </a:solidFill>
                <a:effectLst>
                  <a:outerShdw dist="38100" dir="2700000" algn="tl" rotWithShape="0">
                    <a:prstClr val="black"/>
                  </a:outerShdw>
                </a:effectLst>
              </a:rPr>
              <a:t>The baby in the manger </a:t>
            </a:r>
            <a:br>
              <a:rPr lang="en-GB" sz="4400" b="1" dirty="0">
                <a:solidFill>
                  <a:srgbClr val="FFFF00"/>
                </a:solidFill>
                <a:effectLst>
                  <a:outerShdw dist="38100" dir="2700000" algn="tl" rotWithShape="0">
                    <a:prstClr val="black"/>
                  </a:outerShdw>
                </a:effectLst>
              </a:rPr>
            </a:br>
            <a:r>
              <a:rPr lang="en-GB" sz="4400" b="1" dirty="0">
                <a:solidFill>
                  <a:srgbClr val="FFFF00"/>
                </a:solidFill>
                <a:effectLst>
                  <a:outerShdw dist="38100" dir="2700000" algn="tl" rotWithShape="0">
                    <a:prstClr val="black"/>
                  </a:outerShdw>
                </a:effectLst>
              </a:rPr>
              <a:t>really was God's Son, the promised Saviour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fade">
                                      <p:cBhvr>
                                        <p:cTn id="7" dur="1000"/>
                                        <p:tgtEl>
                                          <p:spTgt spid="583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228" name="Picture 4" descr="gotw-800x600"/>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52228"/>
                                        </p:tgtEl>
                                      </p:cBhvr>
                                    </p:animEffect>
                                    <p:set>
                                      <p:cBhvr>
                                        <p:cTn id="7" dur="1" fill="hold">
                                          <p:stCondLst>
                                            <p:cond delay="1999"/>
                                          </p:stCondLst>
                                        </p:cTn>
                                        <p:tgtEl>
                                          <p:spTgt spid="522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64352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340346"/>
            <a:ext cx="8229600" cy="4608934"/>
          </a:xfrm>
          <a:prstGeom prst="rect">
            <a:avLst/>
          </a:prstGeom>
          <a:solidFill>
            <a:srgbClr val="FFFFCC"/>
          </a:solidFill>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50000"/>
              </a:lnSpc>
              <a:buNone/>
            </a:pPr>
            <a:r>
              <a:rPr lang="en-GB" sz="2800" b="1" baseline="30000" dirty="0"/>
              <a:t>Copyright</a:t>
            </a:r>
          </a:p>
          <a:p>
            <a:pPr marL="0" indent="0">
              <a:lnSpc>
                <a:spcPct val="150000"/>
              </a:lnSpc>
              <a:buNone/>
            </a:pPr>
            <a:r>
              <a:rPr lang="en-GB" sz="2400" baseline="30000" dirty="0"/>
              <a:t>This presentation is for your personal use. </a:t>
            </a:r>
            <a:r>
              <a:rPr lang="en-GB" sz="2400" b="1" baseline="30000" dirty="0"/>
              <a:t>Please do not pass on copies to others</a:t>
            </a:r>
            <a:r>
              <a:rPr lang="en-GB" sz="2400" baseline="30000" dirty="0"/>
              <a:t>. Instead, we would be very grateful, and it would benefit our site greatly, if you would direct people to our site at FreeMinistryResources.org, where they can download the materials for themselves. This will help the site show up better in search engines, and so enable more people to find us and have access to the free resources.</a:t>
            </a:r>
          </a:p>
          <a:p>
            <a:pPr marL="0" indent="0">
              <a:lnSpc>
                <a:spcPct val="150000"/>
              </a:lnSpc>
              <a:buNone/>
            </a:pPr>
            <a:r>
              <a:rPr lang="en-GB" sz="2400" baseline="30000" dirty="0"/>
              <a:t>These materials may not, in any manner, be sold or used to solicit  'donations'  from others, nor may they be included in anything you intend to copyright, sell, or offer for a fee.</a:t>
            </a:r>
          </a:p>
          <a:p>
            <a:pPr marL="0" indent="0">
              <a:lnSpc>
                <a:spcPct val="150000"/>
              </a:lnSpc>
              <a:buNone/>
            </a:pPr>
            <a:r>
              <a:rPr lang="en-GB" sz="2400" baseline="30000" dirty="0"/>
              <a:t>This copyright is exercised to keep these materials freely available to all. Any exceptions to these conditions must be explicitly approved by the authors. </a:t>
            </a:r>
          </a:p>
          <a:p>
            <a:pPr marL="0" indent="0">
              <a:lnSpc>
                <a:spcPct val="150000"/>
              </a:lnSpc>
              <a:buNone/>
            </a:pPr>
            <a:r>
              <a:rPr lang="en-GB" sz="2400" b="1" baseline="30000" dirty="0"/>
              <a:t>Read more &gt;&gt;&gt;</a:t>
            </a:r>
          </a:p>
        </p:txBody>
      </p:sp>
      <p:sp>
        <p:nvSpPr>
          <p:cNvPr id="3" name="TextBox 2"/>
          <p:cNvSpPr txBox="1"/>
          <p:nvPr/>
        </p:nvSpPr>
        <p:spPr>
          <a:xfrm>
            <a:off x="1128866" y="404664"/>
            <a:ext cx="6827510" cy="707886"/>
          </a:xfrm>
          <a:prstGeom prst="rect">
            <a:avLst/>
          </a:prstGeom>
          <a:noFill/>
        </p:spPr>
        <p:txBody>
          <a:bodyPr wrap="none" rtlCol="0">
            <a:spAutoFit/>
          </a:bodyPr>
          <a:lstStyle/>
          <a:p>
            <a:r>
              <a:rPr lang="en-GB" sz="4000" b="1" dirty="0"/>
              <a:t>FreeMinistryResources.org</a:t>
            </a:r>
          </a:p>
        </p:txBody>
      </p:sp>
    </p:spTree>
    <p:extLst>
      <p:ext uri="{BB962C8B-B14F-4D97-AF65-F5344CB8AC3E}">
        <p14:creationId xmlns:p14="http://schemas.microsoft.com/office/powerpoint/2010/main" val="5001263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395536" y="260648"/>
            <a:ext cx="8229600" cy="6192688"/>
          </a:xfrm>
          <a:solidFill>
            <a:srgbClr val="FFFFCC"/>
          </a:solidFill>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p>
            <a:pPr eaLnBrk="1" hangingPunct="1">
              <a:buFontTx/>
              <a:buNone/>
              <a:defRPr/>
            </a:pPr>
            <a:r>
              <a:rPr lang="en-GB" altLang="en-US" sz="1400" b="1" dirty="0"/>
              <a:t>	</a:t>
            </a:r>
          </a:p>
          <a:p>
            <a:pPr marL="0" indent="0" eaLnBrk="1" hangingPunct="1">
              <a:buFontTx/>
              <a:buNone/>
              <a:defRPr/>
            </a:pPr>
            <a:r>
              <a:rPr lang="en-GB" altLang="en-US" sz="2000" b="1" dirty="0"/>
              <a:t>Image Credits</a:t>
            </a:r>
          </a:p>
          <a:p>
            <a:pPr marL="0" indent="0" eaLnBrk="1" hangingPunct="1">
              <a:buFontTx/>
              <a:buNone/>
              <a:defRPr/>
            </a:pPr>
            <a:r>
              <a:rPr lang="en-GB" altLang="en-US" sz="1800" dirty="0"/>
              <a:t>We are very grateful to those who have given us permission to use their images, especially Freepik.com and FreeImages.com and their contributors.</a:t>
            </a:r>
          </a:p>
          <a:p>
            <a:pPr marL="0" indent="0" eaLnBrk="1" hangingPunct="1">
              <a:buFontTx/>
              <a:buNone/>
              <a:defRPr/>
            </a:pPr>
            <a:r>
              <a:rPr lang="en-GB" altLang="en-US" sz="2000" b="1" dirty="0"/>
              <a:t>Reuse of images</a:t>
            </a:r>
          </a:p>
          <a:p>
            <a:pPr marL="0" indent="0" eaLnBrk="1" hangingPunct="1">
              <a:buFontTx/>
              <a:buNone/>
              <a:defRPr/>
            </a:pPr>
            <a:r>
              <a:rPr lang="en-GB" altLang="en-US" sz="1800" dirty="0"/>
              <a:t>Please do not extract slides or images from any of our items to use in another presentation you wish to make. </a:t>
            </a:r>
          </a:p>
          <a:p>
            <a:pPr marL="0" indent="0" eaLnBrk="1" hangingPunct="1">
              <a:buFontTx/>
              <a:buNone/>
              <a:defRPr/>
            </a:pPr>
            <a:r>
              <a:rPr lang="en-GB" altLang="en-US" sz="1800" dirty="0"/>
              <a:t>Many images are licensed to us on the understanding that they are used only in our resources, and are not to be distributed for the use of others. Please do not remove image credit lines. An image with no credit line does not necessarily indicate that it is free for you to remove and use elsewhere. </a:t>
            </a:r>
          </a:p>
          <a:p>
            <a:pPr marL="0" indent="0" eaLnBrk="1" hangingPunct="1">
              <a:buNone/>
            </a:pPr>
            <a:r>
              <a:rPr lang="en-GB" altLang="en-US" sz="2000" b="1" dirty="0"/>
              <a:t>Script</a:t>
            </a:r>
          </a:p>
          <a:p>
            <a:pPr marL="0" indent="0" eaLnBrk="1" hangingPunct="1">
              <a:lnSpc>
                <a:spcPct val="150000"/>
              </a:lnSpc>
              <a:buNone/>
            </a:pPr>
            <a:r>
              <a:rPr lang="en-GB" altLang="en-US" sz="1800" dirty="0"/>
              <a:t>The script for this presentation may be downloaded from</a:t>
            </a:r>
          </a:p>
          <a:p>
            <a:pPr marL="0" indent="0">
              <a:buNone/>
            </a:pPr>
            <a:r>
              <a:rPr lang="en-GB" sz="2800" baseline="30000" dirty="0"/>
              <a:t>https://freeministryresources.org/evidence-for-resurrection-of-jesus-christ-part-1</a:t>
            </a:r>
            <a:endParaRPr lang="en-GB" sz="1800" baseline="30000" dirty="0"/>
          </a:p>
          <a:p>
            <a:pPr marL="0" indent="0" eaLnBrk="1" hangingPunct="1">
              <a:buFontTx/>
              <a:buNone/>
              <a:defRPr/>
            </a:pPr>
            <a:r>
              <a:rPr lang="en-GB" altLang="en-US" sz="1800" dirty="0"/>
              <a:t>© 2020  Lin Pearson  and Catherine Slight</a:t>
            </a:r>
          </a:p>
          <a:p>
            <a:pPr marL="0" indent="0" eaLnBrk="1" hangingPunct="1">
              <a:buFontTx/>
              <a:buNone/>
              <a:defRPr/>
            </a:pPr>
            <a:r>
              <a:rPr lang="en-GB" altLang="en-US" sz="1800" dirty="0"/>
              <a:t>*FreeMinistryResources.org, including all its resources by Catherine Slight and Lin Pearson, is copyrighted  under the following license: Creative Commons Attribution-Non-Commercial-No Derivative Works 4.0</a:t>
            </a:r>
          </a:p>
        </p:txBody>
      </p:sp>
    </p:spTree>
    <p:extLst>
      <p:ext uri="{BB962C8B-B14F-4D97-AF65-F5344CB8AC3E}">
        <p14:creationId xmlns:p14="http://schemas.microsoft.com/office/powerpoint/2010/main" val="31432058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effectLst>
            <a:outerShdw dist="17961" dir="2700000" algn="ctr" rotWithShape="0">
              <a:schemeClr val="tx1"/>
            </a:outerShdw>
          </a:effectLst>
        </p:spPr>
        <p:txBody>
          <a:bodyPr/>
          <a:lstStyle/>
          <a:p>
            <a:pPr eaLnBrk="1" hangingPunct="1"/>
            <a:r>
              <a:rPr lang="en-GB" altLang="en-US" sz="4400" b="1" dirty="0">
                <a:solidFill>
                  <a:srgbClr val="FF0000"/>
                </a:solidFill>
                <a:effectLst>
                  <a:outerShdw blurRad="50800" dist="25400" dir="2700000" algn="tl" rotWithShape="0">
                    <a:prstClr val="black">
                      <a:alpha val="91000"/>
                    </a:prstClr>
                  </a:outerShdw>
                </a:effectLst>
                <a:latin typeface="Times New Roman" pitchFamily="18" charset="0"/>
              </a:rPr>
              <a:t>Weigh the Evidence</a:t>
            </a:r>
          </a:p>
        </p:txBody>
      </p:sp>
      <p:sp>
        <p:nvSpPr>
          <p:cNvPr id="11267" name="Rectangle 3"/>
          <p:cNvSpPr>
            <a:spLocks noGrp="1" noChangeArrowheads="1"/>
          </p:cNvSpPr>
          <p:nvPr>
            <p:ph type="body" idx="1"/>
          </p:nvPr>
        </p:nvSpPr>
        <p:spPr>
          <a:xfrm>
            <a:off x="3492500" y="1557338"/>
            <a:ext cx="6326188" cy="4525962"/>
          </a:xfrm>
        </p:spPr>
        <p:txBody>
          <a:bodyPr/>
          <a:lstStyle/>
          <a:p>
            <a:pPr eaLnBrk="1" hangingPunct="1"/>
            <a:r>
              <a:rPr lang="en-GB" altLang="en-US" sz="4000" b="1" dirty="0"/>
              <a:t>The Prophets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moses GSFreeLWJ0904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4932363" y="1059458"/>
            <a:ext cx="17908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GB" altLang="en-US" sz="3600" b="1" dirty="0">
                <a:solidFill>
                  <a:schemeClr val="accent1"/>
                </a:solidFill>
              </a:rPr>
              <a:t> </a:t>
            </a:r>
            <a:r>
              <a:rPr lang="en-GB" altLang="en-US" sz="4400" b="1" dirty="0">
                <a:solidFill>
                  <a:schemeClr val="accent1"/>
                </a:solidFill>
              </a:rPr>
              <a:t>Birth</a:t>
            </a:r>
          </a:p>
        </p:txBody>
      </p:sp>
      <p:sp>
        <p:nvSpPr>
          <p:cNvPr id="2" name="TextBox 1"/>
          <p:cNvSpPr txBox="1">
            <a:spLocks noChangeArrowheads="1"/>
          </p:cNvSpPr>
          <p:nvPr/>
        </p:nvSpPr>
        <p:spPr bwMode="auto">
          <a:xfrm>
            <a:off x="3924300" y="1989138"/>
            <a:ext cx="4953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4400" b="1" dirty="0">
                <a:solidFill>
                  <a:srgbClr val="00B0F0"/>
                </a:solidFill>
              </a:rPr>
              <a:t>300 predictions</a:t>
            </a:r>
            <a:br>
              <a:rPr lang="en-GB" altLang="en-US" sz="4400" b="1" dirty="0">
                <a:solidFill>
                  <a:srgbClr val="00B0F0"/>
                </a:solidFill>
              </a:rPr>
            </a:br>
            <a:r>
              <a:rPr lang="en-GB" altLang="en-US" sz="4400" b="1" dirty="0">
                <a:solidFill>
                  <a:srgbClr val="00B0F0"/>
                </a:solidFill>
              </a:rPr>
              <a:t>concerning the</a:t>
            </a:r>
            <a:br>
              <a:rPr lang="en-GB" altLang="en-US" sz="4400" b="1" dirty="0">
                <a:solidFill>
                  <a:srgbClr val="00B0F0"/>
                </a:solidFill>
              </a:rPr>
            </a:br>
            <a:r>
              <a:rPr lang="en-GB" altLang="en-US" sz="4400" b="1" dirty="0">
                <a:solidFill>
                  <a:srgbClr val="00B0F0"/>
                </a:solidFill>
              </a:rPr>
              <a:t>promised Saviour</a:t>
            </a:r>
          </a:p>
          <a:p>
            <a:pPr eaLnBrk="1" hangingPunct="1"/>
            <a:endParaRPr lang="en-GB" altLang="en-US" dirty="0"/>
          </a:p>
        </p:txBody>
      </p:sp>
      <p:sp>
        <p:nvSpPr>
          <p:cNvPr id="6" name="Rectangle 2"/>
          <p:cNvSpPr txBox="1">
            <a:spLocks noChangeArrowheads="1"/>
          </p:cNvSpPr>
          <p:nvPr/>
        </p:nvSpPr>
        <p:spPr>
          <a:xfrm>
            <a:off x="2484438" y="188913"/>
            <a:ext cx="6316662" cy="581025"/>
          </a:xfrm>
          <a:prstGeom prst="rect">
            <a:avLst/>
          </a:prstGeom>
        </p:spPr>
        <p:txBody>
          <a:bodyPr/>
          <a:lstStyle>
            <a:lvl1pPr algn="l" rtl="0" eaLnBrk="0" fontAlgn="base" hangingPunct="0">
              <a:spcBef>
                <a:spcPct val="0"/>
              </a:spcBef>
              <a:spcAft>
                <a:spcPct val="0"/>
              </a:spcAft>
              <a:buClr>
                <a:srgbClr val="000000"/>
              </a:buClr>
              <a:buSzPct val="100000"/>
              <a:defRPr sz="3200">
                <a:solidFill>
                  <a:srgbClr val="000000"/>
                </a:solidFill>
                <a:latin typeface="+mj-lt"/>
                <a:ea typeface="+mj-ea"/>
                <a:cs typeface="+mj-cs"/>
              </a:defRPr>
            </a:lvl1pPr>
            <a:lvl2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2pPr>
            <a:lvl3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3pPr>
            <a:lvl4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4pPr>
            <a:lvl5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5pPr>
            <a:lvl6pPr marL="457200" algn="l" rtl="0" fontAlgn="base">
              <a:spcBef>
                <a:spcPct val="0"/>
              </a:spcBef>
              <a:spcAft>
                <a:spcPct val="0"/>
              </a:spcAft>
              <a:buClr>
                <a:srgbClr val="000000"/>
              </a:buClr>
              <a:buSzPct val="100000"/>
              <a:defRPr sz="3200">
                <a:solidFill>
                  <a:srgbClr val="000000"/>
                </a:solidFill>
                <a:latin typeface="Arial" charset="0"/>
                <a:cs typeface="Arial" charset="0"/>
              </a:defRPr>
            </a:lvl6pPr>
            <a:lvl7pPr marL="914400" algn="l" rtl="0" fontAlgn="base">
              <a:spcBef>
                <a:spcPct val="0"/>
              </a:spcBef>
              <a:spcAft>
                <a:spcPct val="0"/>
              </a:spcAft>
              <a:buClr>
                <a:srgbClr val="000000"/>
              </a:buClr>
              <a:buSzPct val="100000"/>
              <a:defRPr sz="3200">
                <a:solidFill>
                  <a:srgbClr val="000000"/>
                </a:solidFill>
                <a:latin typeface="Arial" charset="0"/>
                <a:cs typeface="Arial" charset="0"/>
              </a:defRPr>
            </a:lvl7pPr>
            <a:lvl8pPr marL="1371600" algn="l" rtl="0" fontAlgn="base">
              <a:spcBef>
                <a:spcPct val="0"/>
              </a:spcBef>
              <a:spcAft>
                <a:spcPct val="0"/>
              </a:spcAft>
              <a:buClr>
                <a:srgbClr val="000000"/>
              </a:buClr>
              <a:buSzPct val="100000"/>
              <a:defRPr sz="3200">
                <a:solidFill>
                  <a:srgbClr val="000000"/>
                </a:solidFill>
                <a:latin typeface="Arial" charset="0"/>
                <a:cs typeface="Arial" charset="0"/>
              </a:defRPr>
            </a:lvl8pPr>
            <a:lvl9pPr marL="1828800" algn="l" rtl="0" fontAlgn="base">
              <a:spcBef>
                <a:spcPct val="0"/>
              </a:spcBef>
              <a:spcAft>
                <a:spcPct val="0"/>
              </a:spcAft>
              <a:buClr>
                <a:srgbClr val="000000"/>
              </a:buClr>
              <a:buSzPct val="100000"/>
              <a:defRPr sz="3200">
                <a:solidFill>
                  <a:srgbClr val="000000"/>
                </a:solidFill>
                <a:latin typeface="Arial" charset="0"/>
                <a:cs typeface="Arial" charset="0"/>
              </a:defRPr>
            </a:lvl9pPr>
          </a:lstStyle>
          <a:p>
            <a:pPr algn="r" eaLnBrk="1" hangingPunct="1"/>
            <a:r>
              <a:rPr lang="en-GB" altLang="en-US" b="1" i="1" u="sng" kern="0" dirty="0">
                <a:solidFill>
                  <a:srgbClr val="F8F8F8"/>
                </a:solidFill>
                <a:latin typeface="Bookman Old Style" pitchFamily="18" charset="0"/>
              </a:rPr>
              <a:t>The Prophets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1000"/>
                                        <p:tgtEl>
                                          <p:spTgt spid="1229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ltLang="en-US"/>
          </a:p>
        </p:txBody>
      </p:sp>
      <p:sp>
        <p:nvSpPr>
          <p:cNvPr id="9219" name="Rectangle 3"/>
          <p:cNvSpPr>
            <a:spLocks noGrp="1" noChangeArrowheads="1"/>
          </p:cNvSpPr>
          <p:nvPr>
            <p:ph type="body" idx="1"/>
          </p:nvPr>
        </p:nvSpPr>
        <p:spPr/>
        <p:txBody>
          <a:bodyPr/>
          <a:lstStyle/>
          <a:p>
            <a:pPr eaLnBrk="1" hangingPunct="1"/>
            <a:endParaRPr lang="en-US" altLang="en-US"/>
          </a:p>
        </p:txBody>
      </p:sp>
      <p:pic>
        <p:nvPicPr>
          <p:cNvPr id="9220" name="Picture 5" descr="babyjesus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857250" y="2955925"/>
            <a:ext cx="7429500" cy="2370138"/>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GB" altLang="en-US" sz="2800" b="1">
                <a:solidFill>
                  <a:srgbClr val="FF0066"/>
                </a:solidFill>
              </a:rPr>
              <a:t> </a:t>
            </a:r>
            <a:r>
              <a:rPr lang="en-GB" altLang="en-US" sz="4000" b="1">
                <a:solidFill>
                  <a:srgbClr val="FF0066"/>
                </a:solidFill>
              </a:rPr>
              <a:t>Born to a virgin </a:t>
            </a:r>
          </a:p>
          <a:p>
            <a:pPr eaLnBrk="1" hangingPunct="1">
              <a:buFontTx/>
              <a:buChar char="•"/>
            </a:pPr>
            <a:r>
              <a:rPr lang="en-GB" altLang="en-US" sz="4000" b="1">
                <a:solidFill>
                  <a:srgbClr val="FF0066"/>
                </a:solidFill>
              </a:rPr>
              <a:t> King David – his ancestor</a:t>
            </a:r>
          </a:p>
          <a:p>
            <a:pPr eaLnBrk="1" hangingPunct="1">
              <a:buFontTx/>
              <a:buChar char="•"/>
            </a:pPr>
            <a:r>
              <a:rPr lang="en-GB" altLang="en-US" sz="4000" b="1">
                <a:solidFill>
                  <a:srgbClr val="FF0066"/>
                </a:solidFill>
              </a:rPr>
              <a:t> Born in Bethlehem Ephratha</a:t>
            </a:r>
          </a:p>
          <a:p>
            <a:pPr eaLnBrk="1" hangingPunct="1"/>
            <a:endParaRPr lang="en-GB" altLang="en-US" sz="2800" b="1">
              <a:solidFill>
                <a:srgbClr val="FF0066"/>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pic>
        <p:nvPicPr>
          <p:cNvPr id="10242" name="Picture 2" descr="moses GSFreeLWJ0904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4932363" y="1230263"/>
            <a:ext cx="270298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GB" altLang="en-US" sz="3600" b="1" dirty="0">
                <a:solidFill>
                  <a:schemeClr val="accent1"/>
                </a:solidFill>
              </a:rPr>
              <a:t> </a:t>
            </a:r>
            <a:r>
              <a:rPr lang="en-GB" altLang="en-US" sz="4400" b="1" dirty="0">
                <a:solidFill>
                  <a:schemeClr val="accent1"/>
                </a:solidFill>
              </a:rPr>
              <a:t>Birth</a:t>
            </a:r>
          </a:p>
          <a:p>
            <a:pPr eaLnBrk="1" hangingPunct="1">
              <a:buFontTx/>
              <a:buChar char="•"/>
            </a:pPr>
            <a:r>
              <a:rPr lang="en-GB" altLang="en-US" sz="4400" b="1" dirty="0">
                <a:solidFill>
                  <a:schemeClr val="accent1"/>
                </a:solidFill>
              </a:rPr>
              <a:t> Ministry</a:t>
            </a:r>
          </a:p>
        </p:txBody>
      </p:sp>
      <p:sp>
        <p:nvSpPr>
          <p:cNvPr id="4" name="Rectangle 2"/>
          <p:cNvSpPr txBox="1">
            <a:spLocks noChangeArrowheads="1"/>
          </p:cNvSpPr>
          <p:nvPr/>
        </p:nvSpPr>
        <p:spPr>
          <a:xfrm>
            <a:off x="2484438" y="188913"/>
            <a:ext cx="6316662" cy="581025"/>
          </a:xfrm>
          <a:prstGeom prst="rect">
            <a:avLst/>
          </a:prstGeom>
        </p:spPr>
        <p:txBody>
          <a:bodyPr/>
          <a:lstStyle>
            <a:lvl1pPr algn="l" rtl="0" eaLnBrk="0" fontAlgn="base" hangingPunct="0">
              <a:spcBef>
                <a:spcPct val="0"/>
              </a:spcBef>
              <a:spcAft>
                <a:spcPct val="0"/>
              </a:spcAft>
              <a:buClr>
                <a:srgbClr val="000000"/>
              </a:buClr>
              <a:buSzPct val="100000"/>
              <a:defRPr sz="3200">
                <a:solidFill>
                  <a:srgbClr val="000000"/>
                </a:solidFill>
                <a:latin typeface="+mj-lt"/>
                <a:ea typeface="+mj-ea"/>
                <a:cs typeface="+mj-cs"/>
              </a:defRPr>
            </a:lvl1pPr>
            <a:lvl2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2pPr>
            <a:lvl3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3pPr>
            <a:lvl4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4pPr>
            <a:lvl5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5pPr>
            <a:lvl6pPr marL="457200" algn="l" rtl="0" fontAlgn="base">
              <a:spcBef>
                <a:spcPct val="0"/>
              </a:spcBef>
              <a:spcAft>
                <a:spcPct val="0"/>
              </a:spcAft>
              <a:buClr>
                <a:srgbClr val="000000"/>
              </a:buClr>
              <a:buSzPct val="100000"/>
              <a:defRPr sz="3200">
                <a:solidFill>
                  <a:srgbClr val="000000"/>
                </a:solidFill>
                <a:latin typeface="Arial" charset="0"/>
                <a:cs typeface="Arial" charset="0"/>
              </a:defRPr>
            </a:lvl6pPr>
            <a:lvl7pPr marL="914400" algn="l" rtl="0" fontAlgn="base">
              <a:spcBef>
                <a:spcPct val="0"/>
              </a:spcBef>
              <a:spcAft>
                <a:spcPct val="0"/>
              </a:spcAft>
              <a:buClr>
                <a:srgbClr val="000000"/>
              </a:buClr>
              <a:buSzPct val="100000"/>
              <a:defRPr sz="3200">
                <a:solidFill>
                  <a:srgbClr val="000000"/>
                </a:solidFill>
                <a:latin typeface="Arial" charset="0"/>
                <a:cs typeface="Arial" charset="0"/>
              </a:defRPr>
            </a:lvl7pPr>
            <a:lvl8pPr marL="1371600" algn="l" rtl="0" fontAlgn="base">
              <a:spcBef>
                <a:spcPct val="0"/>
              </a:spcBef>
              <a:spcAft>
                <a:spcPct val="0"/>
              </a:spcAft>
              <a:buClr>
                <a:srgbClr val="000000"/>
              </a:buClr>
              <a:buSzPct val="100000"/>
              <a:defRPr sz="3200">
                <a:solidFill>
                  <a:srgbClr val="000000"/>
                </a:solidFill>
                <a:latin typeface="Arial" charset="0"/>
                <a:cs typeface="Arial" charset="0"/>
              </a:defRPr>
            </a:lvl8pPr>
            <a:lvl9pPr marL="1828800" algn="l" rtl="0" fontAlgn="base">
              <a:spcBef>
                <a:spcPct val="0"/>
              </a:spcBef>
              <a:spcAft>
                <a:spcPct val="0"/>
              </a:spcAft>
              <a:buClr>
                <a:srgbClr val="000000"/>
              </a:buClr>
              <a:buSzPct val="100000"/>
              <a:defRPr sz="3200">
                <a:solidFill>
                  <a:srgbClr val="000000"/>
                </a:solidFill>
                <a:latin typeface="Arial" charset="0"/>
                <a:cs typeface="Arial" charset="0"/>
              </a:defRPr>
            </a:lvl9pPr>
          </a:lstStyle>
          <a:p>
            <a:pPr algn="r" eaLnBrk="1" hangingPunct="1"/>
            <a:r>
              <a:rPr lang="en-GB" altLang="en-US" b="1" i="1" u="sng" kern="0" dirty="0">
                <a:solidFill>
                  <a:srgbClr val="F8F8F8"/>
                </a:solidFill>
                <a:latin typeface="Bookman Old Style" pitchFamily="18" charset="0"/>
              </a:rPr>
              <a:t>The Prophets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10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altLang="en-US"/>
          </a:p>
        </p:txBody>
      </p:sp>
      <p:sp>
        <p:nvSpPr>
          <p:cNvPr id="11267" name="Rectangle 3"/>
          <p:cNvSpPr>
            <a:spLocks noGrp="1" noChangeArrowheads="1"/>
          </p:cNvSpPr>
          <p:nvPr>
            <p:ph type="body" idx="1"/>
          </p:nvPr>
        </p:nvSpPr>
        <p:spPr/>
        <p:txBody>
          <a:bodyPr/>
          <a:lstStyle/>
          <a:p>
            <a:pPr eaLnBrk="1" hangingPunct="1"/>
            <a:endParaRPr lang="en-US" altLang="en-US"/>
          </a:p>
        </p:txBody>
      </p:sp>
      <p:pic>
        <p:nvPicPr>
          <p:cNvPr id="11268" name="Picture 4" descr="Parchmnt-Sandals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15" y="-196902"/>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395535" y="1700808"/>
            <a:ext cx="8456161" cy="19389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GB" altLang="en-US" sz="3200" b="1" dirty="0">
                <a:solidFill>
                  <a:srgbClr val="00B0F0"/>
                </a:solidFill>
              </a:rPr>
              <a:t> </a:t>
            </a:r>
            <a:r>
              <a:rPr lang="en-GB" altLang="en-US" sz="4000" b="1" dirty="0">
                <a:solidFill>
                  <a:srgbClr val="00B0F0"/>
                </a:solidFill>
              </a:rPr>
              <a:t>Preach and teach</a:t>
            </a:r>
          </a:p>
          <a:p>
            <a:pPr eaLnBrk="1" hangingPunct="1">
              <a:buFontTx/>
              <a:buChar char="•"/>
            </a:pPr>
            <a:r>
              <a:rPr lang="en-GB" altLang="en-US" sz="4000" b="1" dirty="0">
                <a:solidFill>
                  <a:srgbClr val="00B0F0"/>
                </a:solidFill>
              </a:rPr>
              <a:t> Care for the poor and oppressed</a:t>
            </a:r>
          </a:p>
          <a:p>
            <a:pPr eaLnBrk="1" hangingPunct="1">
              <a:buFontTx/>
              <a:buChar char="•"/>
            </a:pPr>
            <a:r>
              <a:rPr lang="en-GB" altLang="en-US" sz="4000" b="1" dirty="0">
                <a:solidFill>
                  <a:srgbClr val="00B0F0"/>
                </a:solidFill>
              </a:rPr>
              <a:t> Heal the sick</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pic>
        <p:nvPicPr>
          <p:cNvPr id="12290" name="Picture 2" descr="moses GSFreeLWJ0904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4929015" y="1196752"/>
            <a:ext cx="270298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GB" altLang="en-US" sz="3600" b="1" dirty="0">
                <a:solidFill>
                  <a:schemeClr val="accent1"/>
                </a:solidFill>
              </a:rPr>
              <a:t> </a:t>
            </a:r>
            <a:r>
              <a:rPr lang="en-GB" altLang="en-US" sz="4400" b="1" dirty="0">
                <a:solidFill>
                  <a:schemeClr val="accent1"/>
                </a:solidFill>
              </a:rPr>
              <a:t>Birth</a:t>
            </a:r>
          </a:p>
          <a:p>
            <a:pPr eaLnBrk="1" hangingPunct="1">
              <a:buFontTx/>
              <a:buChar char="•"/>
            </a:pPr>
            <a:r>
              <a:rPr lang="en-GB" altLang="en-US" sz="4400" b="1" dirty="0">
                <a:solidFill>
                  <a:schemeClr val="accent1"/>
                </a:solidFill>
              </a:rPr>
              <a:t> Ministry</a:t>
            </a:r>
          </a:p>
          <a:p>
            <a:pPr eaLnBrk="1" hangingPunct="1">
              <a:buFontTx/>
              <a:buChar char="•"/>
            </a:pPr>
            <a:r>
              <a:rPr lang="en-GB" altLang="en-US" sz="4400" b="1" dirty="0">
                <a:solidFill>
                  <a:schemeClr val="accent1"/>
                </a:solidFill>
              </a:rPr>
              <a:t> Death</a:t>
            </a:r>
          </a:p>
        </p:txBody>
      </p:sp>
      <p:sp>
        <p:nvSpPr>
          <p:cNvPr id="4" name="Rectangle 2"/>
          <p:cNvSpPr txBox="1">
            <a:spLocks noChangeArrowheads="1"/>
          </p:cNvSpPr>
          <p:nvPr/>
        </p:nvSpPr>
        <p:spPr>
          <a:xfrm>
            <a:off x="2484438" y="188913"/>
            <a:ext cx="6316662" cy="581025"/>
          </a:xfrm>
          <a:prstGeom prst="rect">
            <a:avLst/>
          </a:prstGeom>
        </p:spPr>
        <p:txBody>
          <a:bodyPr/>
          <a:lstStyle>
            <a:lvl1pPr algn="l" rtl="0" eaLnBrk="0" fontAlgn="base" hangingPunct="0">
              <a:spcBef>
                <a:spcPct val="0"/>
              </a:spcBef>
              <a:spcAft>
                <a:spcPct val="0"/>
              </a:spcAft>
              <a:buClr>
                <a:srgbClr val="000000"/>
              </a:buClr>
              <a:buSzPct val="100000"/>
              <a:defRPr sz="3200">
                <a:solidFill>
                  <a:srgbClr val="000000"/>
                </a:solidFill>
                <a:latin typeface="+mj-lt"/>
                <a:ea typeface="+mj-ea"/>
                <a:cs typeface="+mj-cs"/>
              </a:defRPr>
            </a:lvl1pPr>
            <a:lvl2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2pPr>
            <a:lvl3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3pPr>
            <a:lvl4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4pPr>
            <a:lvl5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5pPr>
            <a:lvl6pPr marL="457200" algn="l" rtl="0" fontAlgn="base">
              <a:spcBef>
                <a:spcPct val="0"/>
              </a:spcBef>
              <a:spcAft>
                <a:spcPct val="0"/>
              </a:spcAft>
              <a:buClr>
                <a:srgbClr val="000000"/>
              </a:buClr>
              <a:buSzPct val="100000"/>
              <a:defRPr sz="3200">
                <a:solidFill>
                  <a:srgbClr val="000000"/>
                </a:solidFill>
                <a:latin typeface="Arial" charset="0"/>
                <a:cs typeface="Arial" charset="0"/>
              </a:defRPr>
            </a:lvl6pPr>
            <a:lvl7pPr marL="914400" algn="l" rtl="0" fontAlgn="base">
              <a:spcBef>
                <a:spcPct val="0"/>
              </a:spcBef>
              <a:spcAft>
                <a:spcPct val="0"/>
              </a:spcAft>
              <a:buClr>
                <a:srgbClr val="000000"/>
              </a:buClr>
              <a:buSzPct val="100000"/>
              <a:defRPr sz="3200">
                <a:solidFill>
                  <a:srgbClr val="000000"/>
                </a:solidFill>
                <a:latin typeface="Arial" charset="0"/>
                <a:cs typeface="Arial" charset="0"/>
              </a:defRPr>
            </a:lvl7pPr>
            <a:lvl8pPr marL="1371600" algn="l" rtl="0" fontAlgn="base">
              <a:spcBef>
                <a:spcPct val="0"/>
              </a:spcBef>
              <a:spcAft>
                <a:spcPct val="0"/>
              </a:spcAft>
              <a:buClr>
                <a:srgbClr val="000000"/>
              </a:buClr>
              <a:buSzPct val="100000"/>
              <a:defRPr sz="3200">
                <a:solidFill>
                  <a:srgbClr val="000000"/>
                </a:solidFill>
                <a:latin typeface="Arial" charset="0"/>
                <a:cs typeface="Arial" charset="0"/>
              </a:defRPr>
            </a:lvl8pPr>
            <a:lvl9pPr marL="1828800" algn="l" rtl="0" fontAlgn="base">
              <a:spcBef>
                <a:spcPct val="0"/>
              </a:spcBef>
              <a:spcAft>
                <a:spcPct val="0"/>
              </a:spcAft>
              <a:buClr>
                <a:srgbClr val="000000"/>
              </a:buClr>
              <a:buSzPct val="100000"/>
              <a:defRPr sz="3200">
                <a:solidFill>
                  <a:srgbClr val="000000"/>
                </a:solidFill>
                <a:latin typeface="Arial" charset="0"/>
                <a:cs typeface="Arial" charset="0"/>
              </a:defRPr>
            </a:lvl9pPr>
          </a:lstStyle>
          <a:p>
            <a:pPr algn="r" eaLnBrk="1" hangingPunct="1"/>
            <a:r>
              <a:rPr lang="en-GB" altLang="en-US" b="1" i="1" u="sng" kern="0" dirty="0">
                <a:solidFill>
                  <a:srgbClr val="F8F8F8"/>
                </a:solidFill>
                <a:latin typeface="Bookman Old Style" pitchFamily="18" charset="0"/>
              </a:rPr>
              <a:t>The Prophets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Effect transition="in" filter="fade">
                                      <p:cBhvr>
                                        <p:cTn id="7" dur="1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7DB10"/>
      </a:lt1>
      <a:dk2>
        <a:srgbClr val="000000"/>
      </a:dk2>
      <a:lt2>
        <a:srgbClr val="B2B2B2"/>
      </a:lt2>
      <a:accent1>
        <a:srgbClr val="FFF3AD"/>
      </a:accent1>
      <a:accent2>
        <a:srgbClr val="CEC363"/>
      </a:accent2>
      <a:accent3>
        <a:srgbClr val="FAEAAA"/>
      </a:accent3>
      <a:accent4>
        <a:srgbClr val="000000"/>
      </a:accent4>
      <a:accent5>
        <a:srgbClr val="FFF8D3"/>
      </a:accent5>
      <a:accent6>
        <a:srgbClr val="BAB059"/>
      </a:accent6>
      <a:hlink>
        <a:srgbClr val="756800"/>
      </a:hlink>
      <a:folHlink>
        <a:srgbClr val="84794A"/>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7DB10"/>
        </a:lt1>
        <a:dk2>
          <a:srgbClr val="000000"/>
        </a:dk2>
        <a:lt2>
          <a:srgbClr val="B2B2B2"/>
        </a:lt2>
        <a:accent1>
          <a:srgbClr val="FFF3AD"/>
        </a:accent1>
        <a:accent2>
          <a:srgbClr val="CEC363"/>
        </a:accent2>
        <a:accent3>
          <a:srgbClr val="FAEAAA"/>
        </a:accent3>
        <a:accent4>
          <a:srgbClr val="000000"/>
        </a:accent4>
        <a:accent5>
          <a:srgbClr val="FFF8D3"/>
        </a:accent5>
        <a:accent6>
          <a:srgbClr val="BAB059"/>
        </a:accent6>
        <a:hlink>
          <a:srgbClr val="756800"/>
        </a:hlink>
        <a:folHlink>
          <a:srgbClr val="84794A"/>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7DB10"/>
        </a:lt1>
        <a:dk2>
          <a:srgbClr val="000000"/>
        </a:dk2>
        <a:lt2>
          <a:srgbClr val="B2B2B2"/>
        </a:lt2>
        <a:accent1>
          <a:srgbClr val="F7AE10"/>
        </a:accent1>
        <a:accent2>
          <a:srgbClr val="BFCD07"/>
        </a:accent2>
        <a:accent3>
          <a:srgbClr val="FAEAAA"/>
        </a:accent3>
        <a:accent4>
          <a:srgbClr val="000000"/>
        </a:accent4>
        <a:accent5>
          <a:srgbClr val="FAD3AA"/>
        </a:accent5>
        <a:accent6>
          <a:srgbClr val="ADBA06"/>
        </a:accent6>
        <a:hlink>
          <a:srgbClr val="805700"/>
        </a:hlink>
        <a:folHlink>
          <a:srgbClr val="7568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7DB10"/>
        </a:lt1>
        <a:dk2>
          <a:srgbClr val="000000"/>
        </a:dk2>
        <a:lt2>
          <a:srgbClr val="B2B2B2"/>
        </a:lt2>
        <a:accent1>
          <a:srgbClr val="5478F2"/>
        </a:accent1>
        <a:accent2>
          <a:srgbClr val="B49F06"/>
        </a:accent2>
        <a:accent3>
          <a:srgbClr val="FAEAAA"/>
        </a:accent3>
        <a:accent4>
          <a:srgbClr val="000000"/>
        </a:accent4>
        <a:accent5>
          <a:srgbClr val="B3BEF7"/>
        </a:accent5>
        <a:accent6>
          <a:srgbClr val="A39005"/>
        </a:accent6>
        <a:hlink>
          <a:srgbClr val="0C2E9E"/>
        </a:hlink>
        <a:folHlink>
          <a:srgbClr val="7F10A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7DB10"/>
        </a:lt1>
        <a:dk2>
          <a:srgbClr val="000000"/>
        </a:dk2>
        <a:lt2>
          <a:srgbClr val="B2B2B2"/>
        </a:lt2>
        <a:accent1>
          <a:srgbClr val="0C9F5F"/>
        </a:accent1>
        <a:accent2>
          <a:srgbClr val="3A10A0"/>
        </a:accent2>
        <a:accent3>
          <a:srgbClr val="FAEAAA"/>
        </a:accent3>
        <a:accent4>
          <a:srgbClr val="000000"/>
        </a:accent4>
        <a:accent5>
          <a:srgbClr val="AACDB6"/>
        </a:accent5>
        <a:accent6>
          <a:srgbClr val="340D91"/>
        </a:accent6>
        <a:hlink>
          <a:srgbClr val="B42806"/>
        </a:hlink>
        <a:folHlink>
          <a:srgbClr val="9B8905"/>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FFF3AD"/>
        </a:accent1>
        <a:accent2>
          <a:srgbClr val="CEC363"/>
        </a:accent2>
        <a:accent3>
          <a:srgbClr val="FFFFFF"/>
        </a:accent3>
        <a:accent4>
          <a:srgbClr val="000000"/>
        </a:accent4>
        <a:accent5>
          <a:srgbClr val="FFF8D3"/>
        </a:accent5>
        <a:accent6>
          <a:srgbClr val="BAB059"/>
        </a:accent6>
        <a:hlink>
          <a:srgbClr val="756800"/>
        </a:hlink>
        <a:folHlink>
          <a:srgbClr val="84794A"/>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F7AE10"/>
        </a:accent1>
        <a:accent2>
          <a:srgbClr val="BFCD07"/>
        </a:accent2>
        <a:accent3>
          <a:srgbClr val="FFFFFF"/>
        </a:accent3>
        <a:accent4>
          <a:srgbClr val="000000"/>
        </a:accent4>
        <a:accent5>
          <a:srgbClr val="FAD3AA"/>
        </a:accent5>
        <a:accent6>
          <a:srgbClr val="ADBA06"/>
        </a:accent6>
        <a:hlink>
          <a:srgbClr val="805700"/>
        </a:hlink>
        <a:folHlink>
          <a:srgbClr val="7568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5478F2"/>
        </a:accent1>
        <a:accent2>
          <a:srgbClr val="B49F06"/>
        </a:accent2>
        <a:accent3>
          <a:srgbClr val="FFFFFF"/>
        </a:accent3>
        <a:accent4>
          <a:srgbClr val="000000"/>
        </a:accent4>
        <a:accent5>
          <a:srgbClr val="B3BEF7"/>
        </a:accent5>
        <a:accent6>
          <a:srgbClr val="A39005"/>
        </a:accent6>
        <a:hlink>
          <a:srgbClr val="0C2E9E"/>
        </a:hlink>
        <a:folHlink>
          <a:srgbClr val="7F10A0"/>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0C9F5F"/>
        </a:accent1>
        <a:accent2>
          <a:srgbClr val="3A10A0"/>
        </a:accent2>
        <a:accent3>
          <a:srgbClr val="FFFFFF"/>
        </a:accent3>
        <a:accent4>
          <a:srgbClr val="000000"/>
        </a:accent4>
        <a:accent5>
          <a:srgbClr val="AACDB6"/>
        </a:accent5>
        <a:accent6>
          <a:srgbClr val="340D91"/>
        </a:accent6>
        <a:hlink>
          <a:srgbClr val="B42806"/>
        </a:hlink>
        <a:folHlink>
          <a:srgbClr val="9B890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698</Words>
  <Application>Microsoft Office PowerPoint</Application>
  <PresentationFormat>On-screen Show (4:3)</PresentationFormat>
  <Paragraphs>118</Paragraphs>
  <Slides>37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Arial Black</vt:lpstr>
      <vt:lpstr>Bookman Old Style</vt:lpstr>
      <vt:lpstr>Calibri</vt:lpstr>
      <vt:lpstr>Cambria</vt:lpstr>
      <vt:lpstr>Times New Roman</vt:lpstr>
      <vt:lpstr>Default Design</vt:lpstr>
      <vt:lpstr>1_Default Design</vt:lpstr>
      <vt:lpstr>PowerPoint Presentation</vt:lpstr>
      <vt:lpstr>PowerPoint Presentation</vt:lpstr>
      <vt:lpstr>PowerPoint Presentation</vt:lpstr>
      <vt:lpstr>Weigh the Evidence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Weigh the Evidence</vt:lpstr>
      <vt:lpstr>Eye witnesses</vt:lpstr>
      <vt:lpstr>Weigh the Evidence</vt:lpstr>
      <vt:lpstr>God’s  declaration</vt:lpstr>
      <vt:lpstr>Weigh the Evidence</vt:lpstr>
      <vt:lpstr>Christ’s enemies</vt:lpstr>
      <vt:lpstr>PowerPoint Presentation</vt:lpstr>
      <vt:lpstr>PowerPoint Presentation</vt:lpstr>
      <vt:lpstr>Weigh the Evidence</vt:lpstr>
      <vt:lpstr>Transformed lives</vt:lpstr>
      <vt:lpstr>PowerPoint Presentation</vt:lpstr>
      <vt:lpstr>PowerPoint Presentation</vt:lpstr>
      <vt:lpstr>Transformed lives</vt:lpstr>
      <vt:lpstr>PowerPoint Presentation</vt:lpstr>
      <vt:lpstr>PowerPoint Presentation</vt:lpstr>
      <vt:lpstr>Transformed lives</vt:lpstr>
      <vt:lpstr>PowerPoint Presentation</vt:lpstr>
      <vt:lpstr>PowerPoint Presentation</vt:lpstr>
      <vt:lpstr>PowerPoint Presentation</vt:lpstr>
      <vt:lpstr>Weigh the Evidence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c:creator>
  <cp:lastModifiedBy>Lin Pearson</cp:lastModifiedBy>
  <cp:revision>52</cp:revision>
  <dcterms:created xsi:type="dcterms:W3CDTF">2008-12-13T12:08:44Z</dcterms:created>
  <dcterms:modified xsi:type="dcterms:W3CDTF">2021-12-08T00:18:33Z</dcterms:modified>
</cp:coreProperties>
</file>