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1" r:id="rId2"/>
    <p:sldId id="270" r:id="rId3"/>
    <p:sldId id="283" r:id="rId4"/>
    <p:sldId id="284" r:id="rId5"/>
    <p:sldId id="273" r:id="rId6"/>
    <p:sldId id="274" r:id="rId7"/>
    <p:sldId id="280" r:id="rId8"/>
    <p:sldId id="258" r:id="rId9"/>
    <p:sldId id="269" r:id="rId10"/>
    <p:sldId id="267" r:id="rId11"/>
    <p:sldId id="268" r:id="rId12"/>
    <p:sldId id="259" r:id="rId13"/>
    <p:sldId id="261" r:id="rId14"/>
    <p:sldId id="264" r:id="rId15"/>
    <p:sldId id="285" r:id="rId16"/>
    <p:sldId id="287" r:id="rId17"/>
    <p:sldId id="276" r:id="rId18"/>
    <p:sldId id="277" r:id="rId19"/>
    <p:sldId id="282" r:id="rId20"/>
    <p:sldId id="279" r:id="rId21"/>
    <p:sldId id="281"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00"/>
    <a:srgbClr val="669900"/>
    <a:srgbClr val="CC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EC735B-4C78-4F94-B8E2-774F1FC2B5FB}" v="167" dt="2021-11-11T20:20:32.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1" autoAdjust="0"/>
    <p:restoredTop sz="94667" autoAdjust="0"/>
  </p:normalViewPr>
  <p:slideViewPr>
    <p:cSldViewPr>
      <p:cViewPr varScale="1">
        <p:scale>
          <a:sx n="93" d="100"/>
          <a:sy n="93" d="100"/>
        </p:scale>
        <p:origin x="312"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 Pearson" userId="7c06adc24481b1dc" providerId="LiveId" clId="{62EC735B-4C78-4F94-B8E2-774F1FC2B5FB}"/>
    <pc:docChg chg="undo custSel addSld delSld modSld sldOrd">
      <pc:chgData name="Lin Pearson" userId="7c06adc24481b1dc" providerId="LiveId" clId="{62EC735B-4C78-4F94-B8E2-774F1FC2B5FB}" dt="2021-11-11T20:24:59.547" v="284" actId="47"/>
      <pc:docMkLst>
        <pc:docMk/>
      </pc:docMkLst>
      <pc:sldChg chg="modAnim">
        <pc:chgData name="Lin Pearson" userId="7c06adc24481b1dc" providerId="LiveId" clId="{62EC735B-4C78-4F94-B8E2-774F1FC2B5FB}" dt="2021-11-11T19:13:54.216" v="13"/>
        <pc:sldMkLst>
          <pc:docMk/>
          <pc:sldMk cId="0" sldId="258"/>
        </pc:sldMkLst>
      </pc:sldChg>
      <pc:sldChg chg="modAnim">
        <pc:chgData name="Lin Pearson" userId="7c06adc24481b1dc" providerId="LiveId" clId="{62EC735B-4C78-4F94-B8E2-774F1FC2B5FB}" dt="2021-11-11T19:18:41.136" v="17"/>
        <pc:sldMkLst>
          <pc:docMk/>
          <pc:sldMk cId="0" sldId="259"/>
        </pc:sldMkLst>
      </pc:sldChg>
      <pc:sldChg chg="modAnim">
        <pc:chgData name="Lin Pearson" userId="7c06adc24481b1dc" providerId="LiveId" clId="{62EC735B-4C78-4F94-B8E2-774F1FC2B5FB}" dt="2021-11-11T19:18:56.827" v="18"/>
        <pc:sldMkLst>
          <pc:docMk/>
          <pc:sldMk cId="0" sldId="261"/>
        </pc:sldMkLst>
      </pc:sldChg>
      <pc:sldChg chg="modAnim">
        <pc:chgData name="Lin Pearson" userId="7c06adc24481b1dc" providerId="LiveId" clId="{62EC735B-4C78-4F94-B8E2-774F1FC2B5FB}" dt="2021-11-11T19:20:01.991" v="19"/>
        <pc:sldMkLst>
          <pc:docMk/>
          <pc:sldMk cId="0" sldId="264"/>
        </pc:sldMkLst>
      </pc:sldChg>
      <pc:sldChg chg="del">
        <pc:chgData name="Lin Pearson" userId="7c06adc24481b1dc" providerId="LiveId" clId="{62EC735B-4C78-4F94-B8E2-774F1FC2B5FB}" dt="2021-11-11T20:24:59.547" v="284" actId="47"/>
        <pc:sldMkLst>
          <pc:docMk/>
          <pc:sldMk cId="0" sldId="265"/>
        </pc:sldMkLst>
      </pc:sldChg>
      <pc:sldChg chg="modAnim">
        <pc:chgData name="Lin Pearson" userId="7c06adc24481b1dc" providerId="LiveId" clId="{62EC735B-4C78-4F94-B8E2-774F1FC2B5FB}" dt="2021-11-11T19:16:05.710" v="15"/>
        <pc:sldMkLst>
          <pc:docMk/>
          <pc:sldMk cId="0" sldId="267"/>
        </pc:sldMkLst>
      </pc:sldChg>
      <pc:sldChg chg="modAnim">
        <pc:chgData name="Lin Pearson" userId="7c06adc24481b1dc" providerId="LiveId" clId="{62EC735B-4C78-4F94-B8E2-774F1FC2B5FB}" dt="2021-11-11T19:17:17.689" v="16"/>
        <pc:sldMkLst>
          <pc:docMk/>
          <pc:sldMk cId="0" sldId="268"/>
        </pc:sldMkLst>
      </pc:sldChg>
      <pc:sldChg chg="modAnim">
        <pc:chgData name="Lin Pearson" userId="7c06adc24481b1dc" providerId="LiveId" clId="{62EC735B-4C78-4F94-B8E2-774F1FC2B5FB}" dt="2021-11-11T19:14:09.687" v="14"/>
        <pc:sldMkLst>
          <pc:docMk/>
          <pc:sldMk cId="0" sldId="269"/>
        </pc:sldMkLst>
      </pc:sldChg>
      <pc:sldChg chg="modAnim">
        <pc:chgData name="Lin Pearson" userId="7c06adc24481b1dc" providerId="LiveId" clId="{62EC735B-4C78-4F94-B8E2-774F1FC2B5FB}" dt="2021-11-11T19:07:27.500" v="4"/>
        <pc:sldMkLst>
          <pc:docMk/>
          <pc:sldMk cId="0" sldId="270"/>
        </pc:sldMkLst>
      </pc:sldChg>
      <pc:sldChg chg="modSp">
        <pc:chgData name="Lin Pearson" userId="7c06adc24481b1dc" providerId="LiveId" clId="{62EC735B-4C78-4F94-B8E2-774F1FC2B5FB}" dt="2021-11-11T19:26:43.179" v="62" actId="1076"/>
        <pc:sldMkLst>
          <pc:docMk/>
          <pc:sldMk cId="0" sldId="274"/>
        </pc:sldMkLst>
        <pc:spChg chg="mod">
          <ac:chgData name="Lin Pearson" userId="7c06adc24481b1dc" providerId="LiveId" clId="{62EC735B-4C78-4F94-B8E2-774F1FC2B5FB}" dt="2021-11-11T19:26:43.179" v="62" actId="1076"/>
          <ac:spMkLst>
            <pc:docMk/>
            <pc:sldMk cId="0" sldId="274"/>
            <ac:spMk id="32773" creationId="{00000000-0000-0000-0000-000000000000}"/>
          </ac:spMkLst>
        </pc:spChg>
      </pc:sldChg>
      <pc:sldChg chg="modSp del modAnim">
        <pc:chgData name="Lin Pearson" userId="7c06adc24481b1dc" providerId="LiveId" clId="{62EC735B-4C78-4F94-B8E2-774F1FC2B5FB}" dt="2021-11-11T19:52:35.393" v="130" actId="47"/>
        <pc:sldMkLst>
          <pc:docMk/>
          <pc:sldMk cId="0" sldId="278"/>
        </pc:sldMkLst>
        <pc:picChg chg="mod">
          <ac:chgData name="Lin Pearson" userId="7c06adc24481b1dc" providerId="LiveId" clId="{62EC735B-4C78-4F94-B8E2-774F1FC2B5FB}" dt="2021-11-11T19:35:52.742" v="71" actId="14100"/>
          <ac:picMkLst>
            <pc:docMk/>
            <pc:sldMk cId="0" sldId="278"/>
            <ac:picMk id="39943" creationId="{00000000-0000-0000-0000-000000000000}"/>
          </ac:picMkLst>
        </pc:picChg>
      </pc:sldChg>
      <pc:sldChg chg="modSp mod">
        <pc:chgData name="Lin Pearson" userId="7c06adc24481b1dc" providerId="LiveId" clId="{62EC735B-4C78-4F94-B8E2-774F1FC2B5FB}" dt="2021-11-11T20:11:44.184" v="190" actId="20577"/>
        <pc:sldMkLst>
          <pc:docMk/>
          <pc:sldMk cId="0" sldId="279"/>
        </pc:sldMkLst>
        <pc:spChg chg="mod">
          <ac:chgData name="Lin Pearson" userId="7c06adc24481b1dc" providerId="LiveId" clId="{62EC735B-4C78-4F94-B8E2-774F1FC2B5FB}" dt="2021-11-11T20:11:44.184" v="190" actId="20577"/>
          <ac:spMkLst>
            <pc:docMk/>
            <pc:sldMk cId="0" sldId="279"/>
            <ac:spMk id="19459" creationId="{00000000-0000-0000-0000-000000000000}"/>
          </ac:spMkLst>
        </pc:spChg>
      </pc:sldChg>
      <pc:sldChg chg="modSp mod">
        <pc:chgData name="Lin Pearson" userId="7c06adc24481b1dc" providerId="LiveId" clId="{62EC735B-4C78-4F94-B8E2-774F1FC2B5FB}" dt="2021-11-11T19:29:19.508" v="65" actId="1582"/>
        <pc:sldMkLst>
          <pc:docMk/>
          <pc:sldMk cId="0" sldId="280"/>
        </pc:sldMkLst>
        <pc:spChg chg="mod">
          <ac:chgData name="Lin Pearson" userId="7c06adc24481b1dc" providerId="LiveId" clId="{62EC735B-4C78-4F94-B8E2-774F1FC2B5FB}" dt="2021-11-11T19:29:19.508" v="65" actId="1582"/>
          <ac:spMkLst>
            <pc:docMk/>
            <pc:sldMk cId="0" sldId="280"/>
            <ac:spMk id="8194" creationId="{00000000-0000-0000-0000-000000000000}"/>
          </ac:spMkLst>
        </pc:spChg>
        <pc:picChg chg="mod">
          <ac:chgData name="Lin Pearson" userId="7c06adc24481b1dc" providerId="LiveId" clId="{62EC735B-4C78-4F94-B8E2-774F1FC2B5FB}" dt="2021-11-11T19:25:31.809" v="60" actId="1076"/>
          <ac:picMkLst>
            <pc:docMk/>
            <pc:sldMk cId="0" sldId="280"/>
            <ac:picMk id="8195" creationId="{00000000-0000-0000-0000-000000000000}"/>
          </ac:picMkLst>
        </pc:picChg>
      </pc:sldChg>
      <pc:sldChg chg="addSp delSp modSp mod">
        <pc:chgData name="Lin Pearson" userId="7c06adc24481b1dc" providerId="LiveId" clId="{62EC735B-4C78-4F94-B8E2-774F1FC2B5FB}" dt="2021-11-11T20:20:49.502" v="283" actId="113"/>
        <pc:sldMkLst>
          <pc:docMk/>
          <pc:sldMk cId="0" sldId="281"/>
        </pc:sldMkLst>
        <pc:spChg chg="add del">
          <ac:chgData name="Lin Pearson" userId="7c06adc24481b1dc" providerId="LiveId" clId="{62EC735B-4C78-4F94-B8E2-774F1FC2B5FB}" dt="2021-11-11T20:17:26.258" v="257"/>
          <ac:spMkLst>
            <pc:docMk/>
            <pc:sldMk cId="0" sldId="281"/>
            <ac:spMk id="2" creationId="{FCCC5AB9-B438-4D71-A9BA-65DA8AB09D3A}"/>
          </ac:spMkLst>
        </pc:spChg>
        <pc:spChg chg="add del">
          <ac:chgData name="Lin Pearson" userId="7c06adc24481b1dc" providerId="LiveId" clId="{62EC735B-4C78-4F94-B8E2-774F1FC2B5FB}" dt="2021-11-11T20:18:04.499" v="263"/>
          <ac:spMkLst>
            <pc:docMk/>
            <pc:sldMk cId="0" sldId="281"/>
            <ac:spMk id="3" creationId="{23C5A5F8-877B-4E52-8545-305BB1D57E33}"/>
          </ac:spMkLst>
        </pc:spChg>
        <pc:spChg chg="add del">
          <ac:chgData name="Lin Pearson" userId="7c06adc24481b1dc" providerId="LiveId" clId="{62EC735B-4C78-4F94-B8E2-774F1FC2B5FB}" dt="2021-11-11T20:18:14.137" v="266"/>
          <ac:spMkLst>
            <pc:docMk/>
            <pc:sldMk cId="0" sldId="281"/>
            <ac:spMk id="4" creationId="{D057D202-8E5B-4FE9-A1CC-5A268FB4C58C}"/>
          </ac:spMkLst>
        </pc:spChg>
        <pc:spChg chg="add mod">
          <ac:chgData name="Lin Pearson" userId="7c06adc24481b1dc" providerId="LiveId" clId="{62EC735B-4C78-4F94-B8E2-774F1FC2B5FB}" dt="2021-11-11T20:20:49.502" v="283" actId="113"/>
          <ac:spMkLst>
            <pc:docMk/>
            <pc:sldMk cId="0" sldId="281"/>
            <ac:spMk id="5" creationId="{280BF22B-85B1-471E-BA76-75D5EAC536D6}"/>
          </ac:spMkLst>
        </pc:spChg>
        <pc:spChg chg="mod">
          <ac:chgData name="Lin Pearson" userId="7c06adc24481b1dc" providerId="LiveId" clId="{62EC735B-4C78-4F94-B8E2-774F1FC2B5FB}" dt="2021-11-11T20:20:06.514" v="278" actId="5793"/>
          <ac:spMkLst>
            <pc:docMk/>
            <pc:sldMk cId="0" sldId="281"/>
            <ac:spMk id="20482" creationId="{00000000-0000-0000-0000-000000000000}"/>
          </ac:spMkLst>
        </pc:spChg>
      </pc:sldChg>
      <pc:sldChg chg="modAnim">
        <pc:chgData name="Lin Pearson" userId="7c06adc24481b1dc" providerId="LiveId" clId="{62EC735B-4C78-4F94-B8E2-774F1FC2B5FB}" dt="2021-11-11T19:08:19.221" v="5"/>
        <pc:sldMkLst>
          <pc:docMk/>
          <pc:sldMk cId="0" sldId="284"/>
        </pc:sldMkLst>
      </pc:sldChg>
      <pc:sldChg chg="delSp add modAnim">
        <pc:chgData name="Lin Pearson" userId="7c06adc24481b1dc" providerId="LiveId" clId="{62EC735B-4C78-4F94-B8E2-774F1FC2B5FB}" dt="2021-11-11T20:08:33.234" v="157"/>
        <pc:sldMkLst>
          <pc:docMk/>
          <pc:sldMk cId="3616670293" sldId="285"/>
        </pc:sldMkLst>
        <pc:picChg chg="del">
          <ac:chgData name="Lin Pearson" userId="7c06adc24481b1dc" providerId="LiveId" clId="{62EC735B-4C78-4F94-B8E2-774F1FC2B5FB}" dt="2021-11-11T19:42:59.062" v="81" actId="478"/>
          <ac:picMkLst>
            <pc:docMk/>
            <pc:sldMk cId="3616670293" sldId="285"/>
            <ac:picMk id="39942" creationId="{00000000-0000-0000-0000-000000000000}"/>
          </ac:picMkLst>
        </pc:picChg>
        <pc:picChg chg="del">
          <ac:chgData name="Lin Pearson" userId="7c06adc24481b1dc" providerId="LiveId" clId="{62EC735B-4C78-4F94-B8E2-774F1FC2B5FB}" dt="2021-11-11T19:42:57.298" v="80" actId="478"/>
          <ac:picMkLst>
            <pc:docMk/>
            <pc:sldMk cId="3616670293" sldId="285"/>
            <ac:picMk id="39943" creationId="{00000000-0000-0000-0000-000000000000}"/>
          </ac:picMkLst>
        </pc:picChg>
      </pc:sldChg>
      <pc:sldChg chg="addSp delSp modSp add del ord modAnim">
        <pc:chgData name="Lin Pearson" userId="7c06adc24481b1dc" providerId="LiveId" clId="{62EC735B-4C78-4F94-B8E2-774F1FC2B5FB}" dt="2021-11-11T19:57:43.037" v="139" actId="47"/>
        <pc:sldMkLst>
          <pc:docMk/>
          <pc:sldMk cId="1498943130" sldId="286"/>
        </pc:sldMkLst>
        <pc:spChg chg="add del mod">
          <ac:chgData name="Lin Pearson" userId="7c06adc24481b1dc" providerId="LiveId" clId="{62EC735B-4C78-4F94-B8E2-774F1FC2B5FB}" dt="2021-11-11T19:47:53.927" v="112" actId="478"/>
          <ac:spMkLst>
            <pc:docMk/>
            <pc:sldMk cId="1498943130" sldId="286"/>
            <ac:spMk id="2" creationId="{4774FA55-BAA5-4A0D-B438-4FB27ED42B19}"/>
          </ac:spMkLst>
        </pc:spChg>
        <pc:spChg chg="del">
          <ac:chgData name="Lin Pearson" userId="7c06adc24481b1dc" providerId="LiveId" clId="{62EC735B-4C78-4F94-B8E2-774F1FC2B5FB}" dt="2021-11-11T19:47:38.018" v="109" actId="478"/>
          <ac:spMkLst>
            <pc:docMk/>
            <pc:sldMk cId="1498943130" sldId="286"/>
            <ac:spMk id="16387" creationId="{00000000-0000-0000-0000-000000000000}"/>
          </ac:spMkLst>
        </pc:spChg>
        <pc:spChg chg="del mod">
          <ac:chgData name="Lin Pearson" userId="7c06adc24481b1dc" providerId="LiveId" clId="{62EC735B-4C78-4F94-B8E2-774F1FC2B5FB}" dt="2021-11-11T19:47:44.833" v="111" actId="478"/>
          <ac:spMkLst>
            <pc:docMk/>
            <pc:sldMk cId="1498943130" sldId="286"/>
            <ac:spMk id="39938" creationId="{00000000-0000-0000-0000-000000000000}"/>
          </ac:spMkLst>
        </pc:spChg>
        <pc:picChg chg="mod">
          <ac:chgData name="Lin Pearson" userId="7c06adc24481b1dc" providerId="LiveId" clId="{62EC735B-4C78-4F94-B8E2-774F1FC2B5FB}" dt="2021-11-11T19:50:03.510" v="123" actId="1035"/>
          <ac:picMkLst>
            <pc:docMk/>
            <pc:sldMk cId="1498943130" sldId="286"/>
            <ac:picMk id="39942" creationId="{00000000-0000-0000-0000-000000000000}"/>
          </ac:picMkLst>
        </pc:picChg>
        <pc:picChg chg="mod">
          <ac:chgData name="Lin Pearson" userId="7c06adc24481b1dc" providerId="LiveId" clId="{62EC735B-4C78-4F94-B8E2-774F1FC2B5FB}" dt="2021-11-11T19:53:15.125" v="131" actId="1076"/>
          <ac:picMkLst>
            <pc:docMk/>
            <pc:sldMk cId="1498943130" sldId="286"/>
            <ac:picMk id="39943" creationId="{00000000-0000-0000-0000-000000000000}"/>
          </ac:picMkLst>
        </pc:picChg>
      </pc:sldChg>
      <pc:sldChg chg="delSp modSp add setBg modAnim">
        <pc:chgData name="Lin Pearson" userId="7c06adc24481b1dc" providerId="LiveId" clId="{62EC735B-4C78-4F94-B8E2-774F1FC2B5FB}" dt="2021-11-11T20:05:45.070" v="154" actId="1076"/>
        <pc:sldMkLst>
          <pc:docMk/>
          <pc:sldMk cId="1302568292" sldId="287"/>
        </pc:sldMkLst>
        <pc:picChg chg="del mod">
          <ac:chgData name="Lin Pearson" userId="7c06adc24481b1dc" providerId="LiveId" clId="{62EC735B-4C78-4F94-B8E2-774F1FC2B5FB}" dt="2021-11-11T20:04:45.054" v="153" actId="478"/>
          <ac:picMkLst>
            <pc:docMk/>
            <pc:sldMk cId="1302568292" sldId="287"/>
            <ac:picMk id="39942" creationId="{00000000-0000-0000-0000-000000000000}"/>
          </ac:picMkLst>
        </pc:picChg>
        <pc:picChg chg="mod">
          <ac:chgData name="Lin Pearson" userId="7c06adc24481b1dc" providerId="LiveId" clId="{62EC735B-4C78-4F94-B8E2-774F1FC2B5FB}" dt="2021-11-11T20:05:45.070" v="154" actId="1076"/>
          <ac:picMkLst>
            <pc:docMk/>
            <pc:sldMk cId="1302568292" sldId="287"/>
            <ac:picMk id="3994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E8D7A4-6666-45B4-B462-0B6BB3E28A51}" type="datetimeFigureOut">
              <a:rPr lang="en-GB" smtClean="0"/>
              <a:t>11/11/2021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F28C2-8BFF-4F24-A556-F32759D901CF}" type="slidenum">
              <a:rPr lang="en-GB" smtClean="0"/>
              <a:t>‹#›</a:t>
            </a:fld>
            <a:endParaRPr lang="en-GB"/>
          </a:p>
        </p:txBody>
      </p:sp>
    </p:spTree>
    <p:extLst>
      <p:ext uri="{BB962C8B-B14F-4D97-AF65-F5344CB8AC3E}">
        <p14:creationId xmlns:p14="http://schemas.microsoft.com/office/powerpoint/2010/main" val="4176703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DF28C2-8BFF-4F24-A556-F32759D901CF}" type="slidenum">
              <a:rPr lang="en-GB" smtClean="0"/>
              <a:t>7</a:t>
            </a:fld>
            <a:endParaRPr lang="en-GB"/>
          </a:p>
        </p:txBody>
      </p:sp>
    </p:spTree>
    <p:extLst>
      <p:ext uri="{BB962C8B-B14F-4D97-AF65-F5344CB8AC3E}">
        <p14:creationId xmlns:p14="http://schemas.microsoft.com/office/powerpoint/2010/main" val="2760116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898B1AB-E445-425F-A1F8-898D74C94816}" type="slidenum">
              <a:rPr lang="en-US" altLang="en-US"/>
              <a:pPr>
                <a:defRPr/>
              </a:pPr>
              <a:t>‹#›</a:t>
            </a:fld>
            <a:endParaRPr lang="en-US" altLang="en-US"/>
          </a:p>
        </p:txBody>
      </p:sp>
    </p:spTree>
    <p:extLst>
      <p:ext uri="{BB962C8B-B14F-4D97-AF65-F5344CB8AC3E}">
        <p14:creationId xmlns:p14="http://schemas.microsoft.com/office/powerpoint/2010/main" val="63371872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20415CC-4639-44F2-B5F6-3FA4FEEDC108}" type="slidenum">
              <a:rPr lang="en-US" altLang="en-US"/>
              <a:pPr>
                <a:defRPr/>
              </a:pPr>
              <a:t>‹#›</a:t>
            </a:fld>
            <a:endParaRPr lang="en-US" altLang="en-US"/>
          </a:p>
        </p:txBody>
      </p:sp>
    </p:spTree>
    <p:extLst>
      <p:ext uri="{BB962C8B-B14F-4D97-AF65-F5344CB8AC3E}">
        <p14:creationId xmlns:p14="http://schemas.microsoft.com/office/powerpoint/2010/main" val="257564801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2D6BFDF-2B54-4A56-B788-197CDA370852}" type="slidenum">
              <a:rPr lang="en-US" altLang="en-US"/>
              <a:pPr>
                <a:defRPr/>
              </a:pPr>
              <a:t>‹#›</a:t>
            </a:fld>
            <a:endParaRPr lang="en-US" altLang="en-US"/>
          </a:p>
        </p:txBody>
      </p:sp>
    </p:spTree>
    <p:extLst>
      <p:ext uri="{BB962C8B-B14F-4D97-AF65-F5344CB8AC3E}">
        <p14:creationId xmlns:p14="http://schemas.microsoft.com/office/powerpoint/2010/main" val="271367457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7198C33-CCA8-473C-8E8A-62EFE5CC00A4}" type="slidenum">
              <a:rPr lang="en-US" altLang="en-US"/>
              <a:pPr>
                <a:defRPr/>
              </a:pPr>
              <a:t>‹#›</a:t>
            </a:fld>
            <a:endParaRPr lang="en-US" altLang="en-US"/>
          </a:p>
        </p:txBody>
      </p:sp>
    </p:spTree>
    <p:extLst>
      <p:ext uri="{BB962C8B-B14F-4D97-AF65-F5344CB8AC3E}">
        <p14:creationId xmlns:p14="http://schemas.microsoft.com/office/powerpoint/2010/main" val="8213531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F963AE-2475-4425-A03C-B8472E54F0E8}" type="slidenum">
              <a:rPr lang="en-US" altLang="en-US"/>
              <a:pPr>
                <a:defRPr/>
              </a:pPr>
              <a:t>‹#›</a:t>
            </a:fld>
            <a:endParaRPr lang="en-US" altLang="en-US"/>
          </a:p>
        </p:txBody>
      </p:sp>
    </p:spTree>
    <p:extLst>
      <p:ext uri="{BB962C8B-B14F-4D97-AF65-F5344CB8AC3E}">
        <p14:creationId xmlns:p14="http://schemas.microsoft.com/office/powerpoint/2010/main" val="106332996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B176CAC-DBD5-4CE1-BB0C-EF0912EC8AE5}" type="slidenum">
              <a:rPr lang="en-US" altLang="en-US"/>
              <a:pPr>
                <a:defRPr/>
              </a:pPr>
              <a:t>‹#›</a:t>
            </a:fld>
            <a:endParaRPr lang="en-US" altLang="en-US"/>
          </a:p>
        </p:txBody>
      </p:sp>
    </p:spTree>
    <p:extLst>
      <p:ext uri="{BB962C8B-B14F-4D97-AF65-F5344CB8AC3E}">
        <p14:creationId xmlns:p14="http://schemas.microsoft.com/office/powerpoint/2010/main" val="378020691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C9DD41B-956C-48E1-B935-CDF481D1CAF1}" type="slidenum">
              <a:rPr lang="en-US" altLang="en-US"/>
              <a:pPr>
                <a:defRPr/>
              </a:pPr>
              <a:t>‹#›</a:t>
            </a:fld>
            <a:endParaRPr lang="en-US" altLang="en-US"/>
          </a:p>
        </p:txBody>
      </p:sp>
    </p:spTree>
    <p:extLst>
      <p:ext uri="{BB962C8B-B14F-4D97-AF65-F5344CB8AC3E}">
        <p14:creationId xmlns:p14="http://schemas.microsoft.com/office/powerpoint/2010/main" val="103733136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C4BCEEC-6A46-4D33-850F-5EBD6DAB2F48}" type="slidenum">
              <a:rPr lang="en-US" altLang="en-US"/>
              <a:pPr>
                <a:defRPr/>
              </a:pPr>
              <a:t>‹#›</a:t>
            </a:fld>
            <a:endParaRPr lang="en-US" altLang="en-US"/>
          </a:p>
        </p:txBody>
      </p:sp>
    </p:spTree>
    <p:extLst>
      <p:ext uri="{BB962C8B-B14F-4D97-AF65-F5344CB8AC3E}">
        <p14:creationId xmlns:p14="http://schemas.microsoft.com/office/powerpoint/2010/main" val="104845698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56F6157-0AFB-4E87-A469-7851FDD49A2A}" type="slidenum">
              <a:rPr lang="en-US" altLang="en-US"/>
              <a:pPr>
                <a:defRPr/>
              </a:pPr>
              <a:t>‹#›</a:t>
            </a:fld>
            <a:endParaRPr lang="en-US" altLang="en-US"/>
          </a:p>
        </p:txBody>
      </p:sp>
    </p:spTree>
    <p:extLst>
      <p:ext uri="{BB962C8B-B14F-4D97-AF65-F5344CB8AC3E}">
        <p14:creationId xmlns:p14="http://schemas.microsoft.com/office/powerpoint/2010/main" val="76880933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FB27897-8A3A-481A-9DC7-AAF7AF9DF3A5}" type="slidenum">
              <a:rPr lang="en-US" altLang="en-US"/>
              <a:pPr>
                <a:defRPr/>
              </a:pPr>
              <a:t>‹#›</a:t>
            </a:fld>
            <a:endParaRPr lang="en-US" altLang="en-US"/>
          </a:p>
        </p:txBody>
      </p:sp>
    </p:spTree>
    <p:extLst>
      <p:ext uri="{BB962C8B-B14F-4D97-AF65-F5344CB8AC3E}">
        <p14:creationId xmlns:p14="http://schemas.microsoft.com/office/powerpoint/2010/main" val="133385352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4FD9022-4EC1-4BC6-83A4-1B4DBA4CE9CF}" type="slidenum">
              <a:rPr lang="en-US" altLang="en-US"/>
              <a:pPr>
                <a:defRPr/>
              </a:pPr>
              <a:t>‹#›</a:t>
            </a:fld>
            <a:endParaRPr lang="en-US" altLang="en-US"/>
          </a:p>
        </p:txBody>
      </p:sp>
    </p:spTree>
    <p:extLst>
      <p:ext uri="{BB962C8B-B14F-4D97-AF65-F5344CB8AC3E}">
        <p14:creationId xmlns:p14="http://schemas.microsoft.com/office/powerpoint/2010/main" val="212342900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99"/>
            </a:gs>
            <a:gs pos="100000">
              <a:srgbClr val="66990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182DC6E-7072-44E6-B7C4-0E11C2485C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wmf"/><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wmf"/><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wmf"/><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hristmas_inv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95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7"/>
          <p:cNvSpPr>
            <a:spLocks noChangeArrowheads="1"/>
          </p:cNvSpPr>
          <p:nvPr/>
        </p:nvSpPr>
        <p:spPr bwMode="auto">
          <a:xfrm>
            <a:off x="611188" y="260350"/>
            <a:ext cx="7558087"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4400">
                <a:solidFill>
                  <a:schemeClr val="tx2"/>
                </a:solidFill>
                <a:latin typeface="Arial Black" pitchFamily="34" charset="0"/>
              </a:rPr>
              <a:t>The inn keeper gave ...</a:t>
            </a:r>
            <a:endParaRPr lang="en-US" altLang="en-US" sz="4400">
              <a:solidFill>
                <a:schemeClr val="tx2"/>
              </a:solidFill>
              <a:latin typeface="Arial Black" pitchFamily="34" charset="0"/>
            </a:endParaRPr>
          </a:p>
        </p:txBody>
      </p:sp>
      <p:grpSp>
        <p:nvGrpSpPr>
          <p:cNvPr id="24585" name="Group 9"/>
          <p:cNvGrpSpPr>
            <a:grpSpLocks/>
          </p:cNvGrpSpPr>
          <p:nvPr/>
        </p:nvGrpSpPr>
        <p:grpSpPr bwMode="auto">
          <a:xfrm>
            <a:off x="5508625" y="2924175"/>
            <a:ext cx="2925763" cy="2879725"/>
            <a:chOff x="3560" y="1842"/>
            <a:chExt cx="1843" cy="1814"/>
          </a:xfrm>
        </p:grpSpPr>
        <p:pic>
          <p:nvPicPr>
            <p:cNvPr id="11270" name="Picture 6"/>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0" y="1842"/>
              <a:ext cx="1843" cy="1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271" name="Text Box 8"/>
            <p:cNvSpPr txBox="1">
              <a:spLocks noChangeArrowheads="1"/>
            </p:cNvSpPr>
            <p:nvPr/>
          </p:nvSpPr>
          <p:spPr bwMode="auto">
            <a:xfrm>
              <a:off x="3878" y="2341"/>
              <a:ext cx="1043"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3600" b="1" dirty="0"/>
                <a:t>his stable</a:t>
              </a:r>
              <a:endParaRPr lang="en-US" altLang="en-US" sz="3600" b="1" dirty="0"/>
            </a:p>
          </p:txBody>
        </p:sp>
      </p:grpSp>
      <p:pic>
        <p:nvPicPr>
          <p:cNvPr id="24586" name="Picture 10" descr="inn_keeper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96975"/>
            <a:ext cx="4271962"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stable scene tra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125538"/>
            <a:ext cx="4657725"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additive="base">
                                        <p:cTn id="7" dur="1000" fill="hold"/>
                                        <p:tgtEl>
                                          <p:spTgt spid="24583"/>
                                        </p:tgtEl>
                                        <p:attrNameLst>
                                          <p:attrName>ppt_x</p:attrName>
                                        </p:attrNameLst>
                                      </p:cBhvr>
                                      <p:tavLst>
                                        <p:tav tm="0">
                                          <p:val>
                                            <p:strVal val="1+#ppt_w/2"/>
                                          </p:val>
                                        </p:tav>
                                        <p:tav tm="100000">
                                          <p:val>
                                            <p:strVal val="#ppt_x"/>
                                          </p:val>
                                        </p:tav>
                                      </p:tavLst>
                                    </p:anim>
                                    <p:anim calcmode="lin" valueType="num">
                                      <p:cBhvr additive="base">
                                        <p:cTn id="8" dur="1000" fill="hold"/>
                                        <p:tgtEl>
                                          <p:spTgt spid="24583"/>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85"/>
                                        </p:tgtEl>
                                        <p:attrNameLst>
                                          <p:attrName>style.visibility</p:attrName>
                                        </p:attrNameLst>
                                      </p:cBhvr>
                                      <p:to>
                                        <p:strVal val="visible"/>
                                      </p:to>
                                    </p:set>
                                    <p:anim calcmode="lin" valueType="num">
                                      <p:cBhvr additive="base">
                                        <p:cTn id="11" dur="750" fill="hold"/>
                                        <p:tgtEl>
                                          <p:spTgt spid="24585"/>
                                        </p:tgtEl>
                                        <p:attrNameLst>
                                          <p:attrName>ppt_x</p:attrName>
                                        </p:attrNameLst>
                                      </p:cBhvr>
                                      <p:tavLst>
                                        <p:tav tm="0">
                                          <p:val>
                                            <p:strVal val="#ppt_x"/>
                                          </p:val>
                                        </p:tav>
                                        <p:tav tm="100000">
                                          <p:val>
                                            <p:strVal val="#ppt_x"/>
                                          </p:val>
                                        </p:tav>
                                      </p:tavLst>
                                    </p:anim>
                                    <p:anim calcmode="lin" valueType="num">
                                      <p:cBhvr additive="base">
                                        <p:cTn id="12" dur="750" fill="hold"/>
                                        <p:tgtEl>
                                          <p:spTgt spid="24585"/>
                                        </p:tgtEl>
                                        <p:attrNameLst>
                                          <p:attrName>ppt_y</p:attrName>
                                        </p:attrNameLst>
                                      </p:cBhvr>
                                      <p:tavLst>
                                        <p:tav tm="0">
                                          <p:val>
                                            <p:strVal val="1+#ppt_h/2"/>
                                          </p:val>
                                        </p:tav>
                                        <p:tav tm="100000">
                                          <p:val>
                                            <p:strVal val="#ppt_y"/>
                                          </p:val>
                                        </p:tav>
                                      </p:tavLst>
                                    </p:anim>
                                  </p:childTnLst>
                                </p:cTn>
                              </p:par>
                              <p:par>
                                <p:cTn id="13" presetID="10" presetClass="exit" presetSubtype="0" fill="hold" nodeType="withEffect">
                                  <p:stCondLst>
                                    <p:cond delay="0"/>
                                  </p:stCondLst>
                                  <p:childTnLst>
                                    <p:animEffect transition="out" filter="fade">
                                      <p:cBhvr>
                                        <p:cTn id="14" dur="2000"/>
                                        <p:tgtEl>
                                          <p:spTgt spid="24586"/>
                                        </p:tgtEl>
                                      </p:cBhvr>
                                    </p:animEffect>
                                    <p:set>
                                      <p:cBhvr>
                                        <p:cTn id="15" dur="1" fill="hold">
                                          <p:stCondLst>
                                            <p:cond delay="1999"/>
                                          </p:stCondLst>
                                        </p:cTn>
                                        <p:tgtEl>
                                          <p:spTgt spid="2458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4587"/>
                                        </p:tgtEl>
                                        <p:attrNameLst>
                                          <p:attrName>style.visibility</p:attrName>
                                        </p:attrNameLst>
                                      </p:cBhvr>
                                      <p:to>
                                        <p:strVal val="visible"/>
                                      </p:to>
                                    </p:set>
                                    <p:animEffect transition="in" filter="fade">
                                      <p:cBhvr>
                                        <p:cTn id="18" dur="20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en-US" dirty="0">
                <a:latin typeface="Arial Black" pitchFamily="34" charset="0"/>
              </a:rPr>
              <a:t>The angels gave ...</a:t>
            </a:r>
            <a:endParaRPr lang="en-US" altLang="en-US" dirty="0">
              <a:latin typeface="Arial Black" pitchFamily="34" charset="0"/>
            </a:endParaRPr>
          </a:p>
        </p:txBody>
      </p:sp>
      <p:grpSp>
        <p:nvGrpSpPr>
          <p:cNvPr id="25607" name="Group 7"/>
          <p:cNvGrpSpPr>
            <a:grpSpLocks/>
          </p:cNvGrpSpPr>
          <p:nvPr/>
        </p:nvGrpSpPr>
        <p:grpSpPr bwMode="auto">
          <a:xfrm>
            <a:off x="5292725" y="2708275"/>
            <a:ext cx="2925763" cy="2879725"/>
            <a:chOff x="3334" y="1706"/>
            <a:chExt cx="1843" cy="1814"/>
          </a:xfrm>
        </p:grpSpPr>
        <p:pic>
          <p:nvPicPr>
            <p:cNvPr id="12294" name="Picture 5"/>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 y="1706"/>
              <a:ext cx="1843" cy="1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295" name="Text Box 6"/>
            <p:cNvSpPr txBox="1">
              <a:spLocks noChangeArrowheads="1"/>
            </p:cNvSpPr>
            <p:nvPr/>
          </p:nvSpPr>
          <p:spPr bwMode="auto">
            <a:xfrm>
              <a:off x="3606" y="2160"/>
              <a:ext cx="1088"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3600" b="1" dirty="0"/>
                <a:t>their</a:t>
              </a:r>
              <a:r>
                <a:rPr lang="en-GB" altLang="en-US" sz="3600" dirty="0"/>
                <a:t> </a:t>
              </a:r>
              <a:r>
                <a:rPr lang="en-GB" altLang="en-US" sz="3600" b="1" dirty="0"/>
                <a:t>praise</a:t>
              </a:r>
              <a:endParaRPr lang="en-US" altLang="en-US" sz="3600" b="1" dirty="0"/>
            </a:p>
          </p:txBody>
        </p:sp>
      </p:grpSp>
      <p:pic>
        <p:nvPicPr>
          <p:cNvPr id="25608" name="Picture 8" descr="angel5116403-965x76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1268413"/>
            <a:ext cx="4271963"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angels lo res crop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276475"/>
            <a:ext cx="4752975"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1000" fill="hold"/>
                                        <p:tgtEl>
                                          <p:spTgt spid="25602"/>
                                        </p:tgtEl>
                                        <p:attrNameLst>
                                          <p:attrName>ppt_x</p:attrName>
                                        </p:attrNameLst>
                                      </p:cBhvr>
                                      <p:tavLst>
                                        <p:tav tm="0">
                                          <p:val>
                                            <p:strVal val="0-#ppt_w/2"/>
                                          </p:val>
                                        </p:tav>
                                        <p:tav tm="100000">
                                          <p:val>
                                            <p:strVal val="#ppt_x"/>
                                          </p:val>
                                        </p:tav>
                                      </p:tavLst>
                                    </p:anim>
                                    <p:anim calcmode="lin" valueType="num">
                                      <p:cBhvr additive="base">
                                        <p:cTn id="8" dur="1000" fill="hold"/>
                                        <p:tgtEl>
                                          <p:spTgt spid="2560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7"/>
                                        </p:tgtEl>
                                        <p:attrNameLst>
                                          <p:attrName>style.visibility</p:attrName>
                                        </p:attrNameLst>
                                      </p:cBhvr>
                                      <p:to>
                                        <p:strVal val="visible"/>
                                      </p:to>
                                    </p:set>
                                    <p:anim calcmode="lin" valueType="num">
                                      <p:cBhvr additive="base">
                                        <p:cTn id="11" dur="1000" fill="hold"/>
                                        <p:tgtEl>
                                          <p:spTgt spid="25607"/>
                                        </p:tgtEl>
                                        <p:attrNameLst>
                                          <p:attrName>ppt_x</p:attrName>
                                        </p:attrNameLst>
                                      </p:cBhvr>
                                      <p:tavLst>
                                        <p:tav tm="0">
                                          <p:val>
                                            <p:strVal val="#ppt_x"/>
                                          </p:val>
                                        </p:tav>
                                        <p:tav tm="100000">
                                          <p:val>
                                            <p:strVal val="#ppt_x"/>
                                          </p:val>
                                        </p:tav>
                                      </p:tavLst>
                                    </p:anim>
                                    <p:anim calcmode="lin" valueType="num">
                                      <p:cBhvr additive="base">
                                        <p:cTn id="12" dur="1000" fill="hold"/>
                                        <p:tgtEl>
                                          <p:spTgt spid="25607"/>
                                        </p:tgtEl>
                                        <p:attrNameLst>
                                          <p:attrName>ppt_y</p:attrName>
                                        </p:attrNameLst>
                                      </p:cBhvr>
                                      <p:tavLst>
                                        <p:tav tm="0">
                                          <p:val>
                                            <p:strVal val="1+#ppt_h/2"/>
                                          </p:val>
                                        </p:tav>
                                        <p:tav tm="100000">
                                          <p:val>
                                            <p:strVal val="#ppt_y"/>
                                          </p:val>
                                        </p:tav>
                                      </p:tavLst>
                                    </p:anim>
                                  </p:childTnLst>
                                </p:cTn>
                              </p:par>
                              <p:par>
                                <p:cTn id="13" presetID="10" presetClass="exit" presetSubtype="0" fill="hold" nodeType="withEffect">
                                  <p:stCondLst>
                                    <p:cond delay="0"/>
                                  </p:stCondLst>
                                  <p:childTnLst>
                                    <p:animEffect transition="out" filter="fade">
                                      <p:cBhvr>
                                        <p:cTn id="14" dur="2000"/>
                                        <p:tgtEl>
                                          <p:spTgt spid="25608"/>
                                        </p:tgtEl>
                                      </p:cBhvr>
                                    </p:animEffect>
                                    <p:set>
                                      <p:cBhvr>
                                        <p:cTn id="15" dur="1" fill="hold">
                                          <p:stCondLst>
                                            <p:cond delay="1999"/>
                                          </p:stCondLst>
                                        </p:cTn>
                                        <p:tgtEl>
                                          <p:spTgt spid="2560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5609"/>
                                        </p:tgtEl>
                                        <p:attrNameLst>
                                          <p:attrName>style.visibility</p:attrName>
                                        </p:attrNameLst>
                                      </p:cBhvr>
                                      <p:to>
                                        <p:strVal val="visible"/>
                                      </p:to>
                                    </p:set>
                                    <p:animEffect transition="in" filter="fade">
                                      <p:cBhvr>
                                        <p:cTn id="18" dur="20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Rectangle 10"/>
          <p:cNvSpPr>
            <a:spLocks noChangeArrowheads="1"/>
          </p:cNvSpPr>
          <p:nvPr/>
        </p:nvSpPr>
        <p:spPr bwMode="auto">
          <a:xfrm>
            <a:off x="457200" y="274638"/>
            <a:ext cx="822960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4400" dirty="0">
                <a:solidFill>
                  <a:schemeClr val="tx2"/>
                </a:solidFill>
                <a:latin typeface="Arial Black" pitchFamily="34" charset="0"/>
              </a:rPr>
              <a:t>The shepherds gave ...</a:t>
            </a:r>
            <a:endParaRPr lang="en-US" altLang="en-US" sz="4400" dirty="0">
              <a:solidFill>
                <a:schemeClr val="tx2"/>
              </a:solidFill>
              <a:latin typeface="Arial Black" pitchFamily="34" charset="0"/>
            </a:endParaRPr>
          </a:p>
        </p:txBody>
      </p:sp>
      <p:grpSp>
        <p:nvGrpSpPr>
          <p:cNvPr id="6157" name="Group 13"/>
          <p:cNvGrpSpPr>
            <a:grpSpLocks/>
          </p:cNvGrpSpPr>
          <p:nvPr/>
        </p:nvGrpSpPr>
        <p:grpSpPr bwMode="auto">
          <a:xfrm>
            <a:off x="5219700" y="1557338"/>
            <a:ext cx="3573463" cy="3384550"/>
            <a:chOff x="3696" y="981"/>
            <a:chExt cx="1843" cy="1814"/>
          </a:xfrm>
        </p:grpSpPr>
        <p:pic>
          <p:nvPicPr>
            <p:cNvPr id="13318" name="Picture 11"/>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6" y="981"/>
              <a:ext cx="1843" cy="1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319" name="Text Box 12"/>
            <p:cNvSpPr txBox="1">
              <a:spLocks noChangeArrowheads="1"/>
            </p:cNvSpPr>
            <p:nvPr/>
          </p:nvSpPr>
          <p:spPr bwMode="auto">
            <a:xfrm>
              <a:off x="3969" y="1525"/>
              <a:ext cx="1134" cy="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3600" b="1" dirty="0"/>
                <a:t>their</a:t>
              </a:r>
              <a:r>
                <a:rPr lang="en-GB" altLang="en-US" sz="3600" dirty="0"/>
                <a:t> </a:t>
              </a:r>
              <a:r>
                <a:rPr lang="en-GB" altLang="en-US" sz="3600" b="1" dirty="0"/>
                <a:t>witness</a:t>
              </a:r>
              <a:endParaRPr lang="en-US" altLang="en-US" sz="3600" b="1" dirty="0"/>
            </a:p>
          </p:txBody>
        </p:sp>
      </p:grpSp>
      <p:pic>
        <p:nvPicPr>
          <p:cNvPr id="6158" name="Picture 14" descr="shepherds5137511-965x7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196975"/>
            <a:ext cx="394335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5" descr="shepherds5342430-965x7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196975"/>
            <a:ext cx="394335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54">
                                            <p:txEl>
                                              <p:pRg st="0" end="0"/>
                                            </p:txEl>
                                          </p:spTgt>
                                        </p:tgtEl>
                                        <p:attrNameLst>
                                          <p:attrName>style.visibility</p:attrName>
                                        </p:attrNameLst>
                                      </p:cBhvr>
                                      <p:to>
                                        <p:strVal val="visible"/>
                                      </p:to>
                                    </p:set>
                                    <p:anim calcmode="lin" valueType="num">
                                      <p:cBhvr additive="base">
                                        <p:cTn id="7" dur="1000" fill="hold"/>
                                        <p:tgtEl>
                                          <p:spTgt spid="615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15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6157"/>
                                        </p:tgtEl>
                                        <p:attrNameLst>
                                          <p:attrName>style.visibility</p:attrName>
                                        </p:attrNameLst>
                                      </p:cBhvr>
                                      <p:to>
                                        <p:strVal val="visible"/>
                                      </p:to>
                                    </p:set>
                                    <p:anim calcmode="lin" valueType="num">
                                      <p:cBhvr additive="base">
                                        <p:cTn id="11" dur="1000" fill="hold"/>
                                        <p:tgtEl>
                                          <p:spTgt spid="6157"/>
                                        </p:tgtEl>
                                        <p:attrNameLst>
                                          <p:attrName>ppt_x</p:attrName>
                                        </p:attrNameLst>
                                      </p:cBhvr>
                                      <p:tavLst>
                                        <p:tav tm="0">
                                          <p:val>
                                            <p:strVal val="1+#ppt_w/2"/>
                                          </p:val>
                                        </p:tav>
                                        <p:tav tm="100000">
                                          <p:val>
                                            <p:strVal val="#ppt_x"/>
                                          </p:val>
                                        </p:tav>
                                      </p:tavLst>
                                    </p:anim>
                                    <p:anim calcmode="lin" valueType="num">
                                      <p:cBhvr additive="base">
                                        <p:cTn id="12" dur="1000" fill="hold"/>
                                        <p:tgtEl>
                                          <p:spTgt spid="6157"/>
                                        </p:tgtEl>
                                        <p:attrNameLst>
                                          <p:attrName>ppt_y</p:attrName>
                                        </p:attrNameLst>
                                      </p:cBhvr>
                                      <p:tavLst>
                                        <p:tav tm="0">
                                          <p:val>
                                            <p:strVal val="1+#ppt_h/2"/>
                                          </p:val>
                                        </p:tav>
                                        <p:tav tm="100000">
                                          <p:val>
                                            <p:strVal val="#ppt_y"/>
                                          </p:val>
                                        </p:tav>
                                      </p:tavLst>
                                    </p:anim>
                                  </p:childTnLst>
                                </p:cTn>
                              </p:par>
                              <p:par>
                                <p:cTn id="13" presetID="10" presetClass="exit" presetSubtype="0" fill="hold" nodeType="withEffect">
                                  <p:stCondLst>
                                    <p:cond delay="0"/>
                                  </p:stCondLst>
                                  <p:childTnLst>
                                    <p:animEffect transition="out" filter="fade">
                                      <p:cBhvr>
                                        <p:cTn id="14" dur="2000"/>
                                        <p:tgtEl>
                                          <p:spTgt spid="6158"/>
                                        </p:tgtEl>
                                      </p:cBhvr>
                                    </p:animEffect>
                                    <p:set>
                                      <p:cBhvr>
                                        <p:cTn id="15" dur="1" fill="hold">
                                          <p:stCondLst>
                                            <p:cond delay="1999"/>
                                          </p:stCondLst>
                                        </p:cTn>
                                        <p:tgtEl>
                                          <p:spTgt spid="615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159"/>
                                        </p:tgtEl>
                                        <p:attrNameLst>
                                          <p:attrName>style.visibility</p:attrName>
                                        </p:attrNameLst>
                                      </p:cBhvr>
                                      <p:to>
                                        <p:strVal val="visible"/>
                                      </p:to>
                                    </p:set>
                                    <p:animEffect transition="in" filter="fade">
                                      <p:cBhvr>
                                        <p:cTn id="18" dur="20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684213" y="188913"/>
            <a:ext cx="7772400" cy="863600"/>
          </a:xfrm>
        </p:spPr>
        <p:txBody>
          <a:bodyPr/>
          <a:lstStyle/>
          <a:p>
            <a:pPr eaLnBrk="1" hangingPunct="1"/>
            <a:r>
              <a:rPr lang="en-GB" altLang="en-US">
                <a:latin typeface="Arial Black" pitchFamily="34" charset="0"/>
              </a:rPr>
              <a:t>The star gave ...</a:t>
            </a:r>
            <a:endParaRPr lang="en-US" altLang="en-US">
              <a:latin typeface="Arial Black" pitchFamily="34" charset="0"/>
            </a:endParaRPr>
          </a:p>
        </p:txBody>
      </p:sp>
      <p:grpSp>
        <p:nvGrpSpPr>
          <p:cNvPr id="8202" name="Group 10"/>
          <p:cNvGrpSpPr>
            <a:grpSpLocks/>
          </p:cNvGrpSpPr>
          <p:nvPr/>
        </p:nvGrpSpPr>
        <p:grpSpPr bwMode="auto">
          <a:xfrm>
            <a:off x="5292725" y="2349500"/>
            <a:ext cx="2925763" cy="2879725"/>
            <a:chOff x="3334" y="2069"/>
            <a:chExt cx="1843" cy="1814"/>
          </a:xfrm>
        </p:grpSpPr>
        <p:pic>
          <p:nvPicPr>
            <p:cNvPr id="14342" name="Picture 8"/>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 y="2069"/>
              <a:ext cx="1843" cy="1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4343" name="Text Box 9"/>
            <p:cNvSpPr txBox="1">
              <a:spLocks noChangeArrowheads="1"/>
            </p:cNvSpPr>
            <p:nvPr/>
          </p:nvSpPr>
          <p:spPr bwMode="auto">
            <a:xfrm>
              <a:off x="3606" y="2523"/>
              <a:ext cx="1089"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3600" b="1" dirty="0"/>
                <a:t>its</a:t>
              </a:r>
              <a:r>
                <a:rPr lang="en-GB" altLang="en-US" sz="3600" dirty="0"/>
                <a:t> </a:t>
              </a:r>
              <a:r>
                <a:rPr lang="en-GB" altLang="en-US" sz="3600" b="1" dirty="0"/>
                <a:t>light</a:t>
              </a:r>
              <a:endParaRPr lang="en-US" altLang="en-US" sz="3600" b="1" dirty="0"/>
            </a:p>
          </p:txBody>
        </p:sp>
      </p:grpSp>
      <p:pic>
        <p:nvPicPr>
          <p:cNvPr id="14340" name="Picture 11" descr="star of bethleh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268413"/>
            <a:ext cx="4244975"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descr="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268413"/>
            <a:ext cx="28765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1000" fill="hold"/>
                                        <p:tgtEl>
                                          <p:spTgt spid="8196"/>
                                        </p:tgtEl>
                                        <p:attrNameLst>
                                          <p:attrName>ppt_x</p:attrName>
                                        </p:attrNameLst>
                                      </p:cBhvr>
                                      <p:tavLst>
                                        <p:tav tm="0">
                                          <p:val>
                                            <p:strVal val="1+#ppt_w/2"/>
                                          </p:val>
                                        </p:tav>
                                        <p:tav tm="100000">
                                          <p:val>
                                            <p:strVal val="#ppt_x"/>
                                          </p:val>
                                        </p:tav>
                                      </p:tavLst>
                                    </p:anim>
                                    <p:anim calcmode="lin" valueType="num">
                                      <p:cBhvr additive="base">
                                        <p:cTn id="8" dur="1000" fill="hold"/>
                                        <p:tgtEl>
                                          <p:spTgt spid="819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02"/>
                                        </p:tgtEl>
                                        <p:attrNameLst>
                                          <p:attrName>style.visibility</p:attrName>
                                        </p:attrNameLst>
                                      </p:cBhvr>
                                      <p:to>
                                        <p:strVal val="visible"/>
                                      </p:to>
                                    </p:set>
                                    <p:anim calcmode="lin" valueType="num">
                                      <p:cBhvr additive="base">
                                        <p:cTn id="11" dur="1000" fill="hold"/>
                                        <p:tgtEl>
                                          <p:spTgt spid="8202"/>
                                        </p:tgtEl>
                                        <p:attrNameLst>
                                          <p:attrName>ppt_x</p:attrName>
                                        </p:attrNameLst>
                                      </p:cBhvr>
                                      <p:tavLst>
                                        <p:tav tm="0">
                                          <p:val>
                                            <p:strVal val="#ppt_x"/>
                                          </p:val>
                                        </p:tav>
                                        <p:tav tm="100000">
                                          <p:val>
                                            <p:strVal val="#ppt_x"/>
                                          </p:val>
                                        </p:tav>
                                      </p:tavLst>
                                    </p:anim>
                                    <p:anim calcmode="lin" valueType="num">
                                      <p:cBhvr additive="base">
                                        <p:cTn id="12" dur="1000" fill="hold"/>
                                        <p:tgtEl>
                                          <p:spTgt spid="8202"/>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204"/>
                                        </p:tgtEl>
                                        <p:attrNameLst>
                                          <p:attrName>style.visibility</p:attrName>
                                        </p:attrNameLst>
                                      </p:cBhvr>
                                      <p:to>
                                        <p:strVal val="visible"/>
                                      </p:to>
                                    </p:set>
                                    <p:animEffect transition="in" filter="fade">
                                      <p:cBhvr>
                                        <p:cTn id="15" dur="2000"/>
                                        <p:tgtEl>
                                          <p:spTgt spid="8204"/>
                                        </p:tgtEl>
                                      </p:cBhvr>
                                    </p:animEffect>
                                  </p:childTnLst>
                                </p:cTn>
                              </p:par>
                            </p:childTnLst>
                          </p:cTn>
                        </p:par>
                        <p:par>
                          <p:cTn id="16" fill="hold" nodeType="afterGroup">
                            <p:stCondLst>
                              <p:cond delay="2000"/>
                            </p:stCondLst>
                            <p:childTnLst>
                              <p:par>
                                <p:cTn id="17" presetID="10" presetClass="exit" presetSubtype="0" fill="hold" nodeType="afterEffect">
                                  <p:stCondLst>
                                    <p:cond delay="200"/>
                                  </p:stCondLst>
                                  <p:childTnLst>
                                    <p:animEffect transition="out" filter="fade">
                                      <p:cBhvr>
                                        <p:cTn id="18" dur="1000"/>
                                        <p:tgtEl>
                                          <p:spTgt spid="8204"/>
                                        </p:tgtEl>
                                      </p:cBhvr>
                                    </p:animEffect>
                                    <p:set>
                                      <p:cBhvr>
                                        <p:cTn id="19" dur="1" fill="hold">
                                          <p:stCondLst>
                                            <p:cond delay="999"/>
                                          </p:stCondLst>
                                        </p:cTn>
                                        <p:tgtEl>
                                          <p:spTgt spid="8204"/>
                                        </p:tgtEl>
                                        <p:attrNameLst>
                                          <p:attrName>style.visibility</p:attrName>
                                        </p:attrNameLst>
                                      </p:cBhvr>
                                      <p:to>
                                        <p:strVal val="hidden"/>
                                      </p:to>
                                    </p:set>
                                  </p:childTnLst>
                                </p:cTn>
                              </p:par>
                            </p:childTnLst>
                          </p:cTn>
                        </p:par>
                        <p:par>
                          <p:cTn id="20" fill="hold" nodeType="afterGroup">
                            <p:stCondLst>
                              <p:cond delay="3200"/>
                            </p:stCondLst>
                            <p:childTnLst>
                              <p:par>
                                <p:cTn id="21" presetID="10" presetClass="entr" presetSubtype="0" fill="hold" nodeType="afterEffect">
                                  <p:stCondLst>
                                    <p:cond delay="200"/>
                                  </p:stCondLst>
                                  <p:childTnLst>
                                    <p:set>
                                      <p:cBhvr>
                                        <p:cTn id="22" dur="1" fill="hold">
                                          <p:stCondLst>
                                            <p:cond delay="0"/>
                                          </p:stCondLst>
                                        </p:cTn>
                                        <p:tgtEl>
                                          <p:spTgt spid="8204"/>
                                        </p:tgtEl>
                                        <p:attrNameLst>
                                          <p:attrName>style.visibility</p:attrName>
                                        </p:attrNameLst>
                                      </p:cBhvr>
                                      <p:to>
                                        <p:strVal val="visible"/>
                                      </p:to>
                                    </p:set>
                                    <p:animEffect transition="in" filter="fade">
                                      <p:cBhvr>
                                        <p:cTn id="23" dur="1000"/>
                                        <p:tgtEl>
                                          <p:spTgt spid="8204"/>
                                        </p:tgtEl>
                                      </p:cBhvr>
                                    </p:animEffect>
                                  </p:childTnLst>
                                </p:cTn>
                              </p:par>
                            </p:childTnLst>
                          </p:cTn>
                        </p:par>
                        <p:par>
                          <p:cTn id="24" fill="hold" nodeType="afterGroup">
                            <p:stCondLst>
                              <p:cond delay="4400"/>
                            </p:stCondLst>
                            <p:childTnLst>
                              <p:par>
                                <p:cTn id="25" presetID="10" presetClass="exit" presetSubtype="0" fill="hold" nodeType="afterEffect">
                                  <p:stCondLst>
                                    <p:cond delay="200"/>
                                  </p:stCondLst>
                                  <p:childTnLst>
                                    <p:animEffect transition="out" filter="fade">
                                      <p:cBhvr>
                                        <p:cTn id="26" dur="1000"/>
                                        <p:tgtEl>
                                          <p:spTgt spid="8204"/>
                                        </p:tgtEl>
                                      </p:cBhvr>
                                    </p:animEffect>
                                    <p:set>
                                      <p:cBhvr>
                                        <p:cTn id="27" dur="1" fill="hold">
                                          <p:stCondLst>
                                            <p:cond delay="999"/>
                                          </p:stCondLst>
                                        </p:cTn>
                                        <p:tgtEl>
                                          <p:spTgt spid="8204"/>
                                        </p:tgtEl>
                                        <p:attrNameLst>
                                          <p:attrName>style.visibility</p:attrName>
                                        </p:attrNameLst>
                                      </p:cBhvr>
                                      <p:to>
                                        <p:strVal val="hidden"/>
                                      </p:to>
                                    </p:set>
                                  </p:childTnLst>
                                </p:cTn>
                              </p:par>
                            </p:childTnLst>
                          </p:cTn>
                        </p:par>
                        <p:par>
                          <p:cTn id="28" fill="hold" nodeType="afterGroup">
                            <p:stCondLst>
                              <p:cond delay="5600"/>
                            </p:stCondLst>
                            <p:childTnLst>
                              <p:par>
                                <p:cTn id="29" presetID="10" presetClass="entr" presetSubtype="0" fill="hold" nodeType="afterEffect">
                                  <p:stCondLst>
                                    <p:cond delay="200"/>
                                  </p:stCondLst>
                                  <p:childTnLst>
                                    <p:set>
                                      <p:cBhvr>
                                        <p:cTn id="30" dur="1" fill="hold">
                                          <p:stCondLst>
                                            <p:cond delay="0"/>
                                          </p:stCondLst>
                                        </p:cTn>
                                        <p:tgtEl>
                                          <p:spTgt spid="8204"/>
                                        </p:tgtEl>
                                        <p:attrNameLst>
                                          <p:attrName>style.visibility</p:attrName>
                                        </p:attrNameLst>
                                      </p:cBhvr>
                                      <p:to>
                                        <p:strVal val="visible"/>
                                      </p:to>
                                    </p:set>
                                    <p:animEffect transition="in" filter="fade">
                                      <p:cBhvr>
                                        <p:cTn id="31" dur="10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7"/>
          <p:cNvSpPr>
            <a:spLocks noChangeArrowheads="1"/>
          </p:cNvSpPr>
          <p:nvPr/>
        </p:nvSpPr>
        <p:spPr bwMode="auto">
          <a:xfrm>
            <a:off x="1116013" y="188913"/>
            <a:ext cx="69850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4400">
                <a:solidFill>
                  <a:schemeClr val="tx2"/>
                </a:solidFill>
                <a:latin typeface="Arial Black" pitchFamily="34" charset="0"/>
              </a:rPr>
              <a:t>The wise men gave ...</a:t>
            </a:r>
            <a:endParaRPr lang="en-US" altLang="en-US" sz="4400">
              <a:solidFill>
                <a:schemeClr val="tx2"/>
              </a:solidFill>
              <a:latin typeface="Arial Black" pitchFamily="34" charset="0"/>
            </a:endParaRPr>
          </a:p>
        </p:txBody>
      </p:sp>
      <p:grpSp>
        <p:nvGrpSpPr>
          <p:cNvPr id="17418" name="Group 10"/>
          <p:cNvGrpSpPr>
            <a:grpSpLocks/>
          </p:cNvGrpSpPr>
          <p:nvPr/>
        </p:nvGrpSpPr>
        <p:grpSpPr bwMode="auto">
          <a:xfrm>
            <a:off x="5076825" y="1412875"/>
            <a:ext cx="3600450" cy="3455988"/>
            <a:chOff x="3742" y="2160"/>
            <a:chExt cx="1843" cy="1814"/>
          </a:xfrm>
        </p:grpSpPr>
        <p:pic>
          <p:nvPicPr>
            <p:cNvPr id="15366" name="Picture 8"/>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2" y="2160"/>
              <a:ext cx="1843" cy="1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5367" name="Text Box 9"/>
            <p:cNvSpPr txBox="1">
              <a:spLocks noChangeArrowheads="1"/>
            </p:cNvSpPr>
            <p:nvPr/>
          </p:nvSpPr>
          <p:spPr bwMode="auto">
            <a:xfrm>
              <a:off x="3969" y="2704"/>
              <a:ext cx="1225" cy="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3600" b="1" dirty="0"/>
                <a:t>their treasures</a:t>
              </a:r>
              <a:endParaRPr lang="en-US" altLang="en-US" sz="3600" b="1" dirty="0"/>
            </a:p>
          </p:txBody>
        </p:sp>
      </p:grpSp>
      <p:pic>
        <p:nvPicPr>
          <p:cNvPr id="17421" name="Picture 13" descr="wise men camels_036c0906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052513"/>
            <a:ext cx="4224337"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4" descr="gifts5101416-965x7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68413"/>
            <a:ext cx="41846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checkerboard(across)">
                                      <p:cBhvr>
                                        <p:cTn id="7" dur="1000"/>
                                        <p:tgtEl>
                                          <p:spTgt spid="17415"/>
                                        </p:tgtEl>
                                      </p:cBhvr>
                                    </p:animEffect>
                                  </p:childTnLst>
                                </p:cTn>
                              </p:par>
                              <p:par>
                                <p:cTn id="8" presetID="5" presetClass="entr" presetSubtype="5" fill="hold" nodeType="withEffect">
                                  <p:stCondLst>
                                    <p:cond delay="0"/>
                                  </p:stCondLst>
                                  <p:childTnLst>
                                    <p:set>
                                      <p:cBhvr>
                                        <p:cTn id="9" dur="1" fill="hold">
                                          <p:stCondLst>
                                            <p:cond delay="0"/>
                                          </p:stCondLst>
                                        </p:cTn>
                                        <p:tgtEl>
                                          <p:spTgt spid="17418"/>
                                        </p:tgtEl>
                                        <p:attrNameLst>
                                          <p:attrName>style.visibility</p:attrName>
                                        </p:attrNameLst>
                                      </p:cBhvr>
                                      <p:to>
                                        <p:strVal val="visible"/>
                                      </p:to>
                                    </p:set>
                                    <p:animEffect transition="in" filter="checkerboard(down)">
                                      <p:cBhvr>
                                        <p:cTn id="10" dur="500"/>
                                        <p:tgtEl>
                                          <p:spTgt spid="17418"/>
                                        </p:tgtEl>
                                      </p:cBhvr>
                                    </p:animEffect>
                                  </p:childTnLst>
                                </p:cTn>
                              </p:par>
                              <p:par>
                                <p:cTn id="11" presetID="10" presetClass="exit" presetSubtype="0" fill="hold" nodeType="withEffect">
                                  <p:stCondLst>
                                    <p:cond delay="0"/>
                                  </p:stCondLst>
                                  <p:childTnLst>
                                    <p:animEffect transition="out" filter="fade">
                                      <p:cBhvr>
                                        <p:cTn id="12" dur="2000"/>
                                        <p:tgtEl>
                                          <p:spTgt spid="17421"/>
                                        </p:tgtEl>
                                      </p:cBhvr>
                                    </p:animEffect>
                                    <p:set>
                                      <p:cBhvr>
                                        <p:cTn id="13" dur="1" fill="hold">
                                          <p:stCondLst>
                                            <p:cond delay="1999"/>
                                          </p:stCondLst>
                                        </p:cTn>
                                        <p:tgtEl>
                                          <p:spTgt spid="17421"/>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7422"/>
                                        </p:tgtEl>
                                        <p:attrNameLst>
                                          <p:attrName>style.visibility</p:attrName>
                                        </p:attrNameLst>
                                      </p:cBhvr>
                                      <p:to>
                                        <p:strVal val="visible"/>
                                      </p:to>
                                    </p:set>
                                    <p:animEffect transition="in" filter="fade">
                                      <p:cBhvr>
                                        <p:cTn id="16" dur="20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subTitle" idx="1"/>
          </p:nvPr>
        </p:nvSpPr>
        <p:spPr>
          <a:xfrm>
            <a:off x="395288" y="1341438"/>
            <a:ext cx="7993062" cy="2255837"/>
          </a:xfrm>
        </p:spPr>
        <p:txBody>
          <a:bodyPr/>
          <a:lstStyle/>
          <a:p>
            <a:pPr eaLnBrk="1" hangingPunct="1"/>
            <a:r>
              <a:rPr lang="en-GB" altLang="en-US" sz="3600" b="1" i="1" dirty="0"/>
              <a:t>“For God so loved the world that </a:t>
            </a:r>
            <a:r>
              <a:rPr lang="en-GB" altLang="en-US" sz="3600" b="1" i="1" dirty="0">
                <a:solidFill>
                  <a:srgbClr val="FF0000"/>
                </a:solidFill>
              </a:rPr>
              <a:t>He gave</a:t>
            </a:r>
            <a:r>
              <a:rPr lang="en-GB" altLang="en-US" sz="3600" b="1" i="1" dirty="0"/>
              <a:t> ...”      John 3:16</a:t>
            </a:r>
          </a:p>
          <a:p>
            <a:pPr eaLnBrk="1" hangingPunct="1"/>
            <a:endParaRPr lang="en-GB" altLang="en-US" sz="3600" i="1" dirty="0"/>
          </a:p>
          <a:p>
            <a:pPr eaLnBrk="1" hangingPunct="1"/>
            <a:r>
              <a:rPr lang="en-GB" altLang="en-US" sz="3600" b="1" i="1" dirty="0"/>
              <a:t>“Thanks be to God for </a:t>
            </a:r>
            <a:r>
              <a:rPr lang="en-GB" altLang="en-US" sz="3600" b="1" i="1" dirty="0">
                <a:solidFill>
                  <a:srgbClr val="FF0000"/>
                </a:solidFill>
              </a:rPr>
              <a:t>His indescribable gift</a:t>
            </a:r>
            <a:r>
              <a:rPr lang="en-GB" altLang="en-US" sz="3600" b="1" i="1" dirty="0"/>
              <a:t>.”       2 Cor 9:15 </a:t>
            </a:r>
            <a:endParaRPr lang="en-US" altLang="en-US" sz="3600" b="1" i="1" dirty="0"/>
          </a:p>
        </p:txBody>
      </p:sp>
      <p:sp>
        <p:nvSpPr>
          <p:cNvPr id="16387" name="Rectangle 3"/>
          <p:cNvSpPr>
            <a:spLocks noChangeArrowheads="1"/>
          </p:cNvSpPr>
          <p:nvPr/>
        </p:nvSpPr>
        <p:spPr bwMode="auto">
          <a:xfrm>
            <a:off x="544513" y="188913"/>
            <a:ext cx="79883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4400" dirty="0">
                <a:solidFill>
                  <a:srgbClr val="FF0000"/>
                </a:solidFill>
                <a:latin typeface="Arial Black" pitchFamily="34" charset="0"/>
              </a:rPr>
              <a:t>God gave ... </a:t>
            </a:r>
            <a:endParaRPr lang="en-US" altLang="en-US" sz="4400" dirty="0">
              <a:solidFill>
                <a:srgbClr val="FF0000"/>
              </a:solidFill>
              <a:latin typeface="Arial Black" pitchFamily="34" charset="0"/>
            </a:endParaRPr>
          </a:p>
        </p:txBody>
      </p:sp>
    </p:spTree>
    <p:extLst>
      <p:ext uri="{BB962C8B-B14F-4D97-AF65-F5344CB8AC3E}">
        <p14:creationId xmlns:p14="http://schemas.microsoft.com/office/powerpoint/2010/main" val="36166702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38">
                                            <p:txEl>
                                              <p:pRg st="0" end="0"/>
                                            </p:txEl>
                                          </p:spTgt>
                                        </p:tgtEl>
                                        <p:attrNameLst>
                                          <p:attrName>style.visibility</p:attrName>
                                        </p:attrNameLst>
                                      </p:cBhvr>
                                      <p:to>
                                        <p:strVal val="visible"/>
                                      </p:to>
                                    </p:set>
                                    <p:anim calcmode="discrete" valueType="clr">
                                      <p:cBhvr override="childStyle">
                                        <p:cTn id="7" dur="80"/>
                                        <p:tgtEl>
                                          <p:spTgt spid="399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3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993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9938">
                                            <p:txEl>
                                              <p:pRg st="2" end="2"/>
                                            </p:txEl>
                                          </p:spTgt>
                                        </p:tgtEl>
                                        <p:attrNameLst>
                                          <p:attrName>style.visibility</p:attrName>
                                        </p:attrNameLst>
                                      </p:cBhvr>
                                      <p:to>
                                        <p:strVal val="visible"/>
                                      </p:to>
                                    </p:set>
                                    <p:anim calcmode="discrete" valueType="clr">
                                      <p:cBhvr override="childStyle">
                                        <p:cTn id="14" dur="80"/>
                                        <p:tgtEl>
                                          <p:spTgt spid="3993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38">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993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9943" name="Picture 7" descr="thorns nails 35 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603448"/>
            <a:ext cx="9828584" cy="86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5682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fade">
                                      <p:cBhvr>
                                        <p:cTn id="7" dur="20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8" name="Group 4"/>
          <p:cNvGrpSpPr>
            <a:grpSpLocks/>
          </p:cNvGrpSpPr>
          <p:nvPr/>
        </p:nvGrpSpPr>
        <p:grpSpPr bwMode="auto">
          <a:xfrm>
            <a:off x="5076825" y="2060575"/>
            <a:ext cx="3455988" cy="3516313"/>
            <a:chOff x="385" y="2251"/>
            <a:chExt cx="1843" cy="1814"/>
          </a:xfrm>
        </p:grpSpPr>
        <p:pic>
          <p:nvPicPr>
            <p:cNvPr id="17412" name="Picture 5"/>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 y="2251"/>
              <a:ext cx="1843" cy="1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7413" name="Text Box 6"/>
            <p:cNvSpPr txBox="1">
              <a:spLocks noChangeArrowheads="1"/>
            </p:cNvSpPr>
            <p:nvPr/>
          </p:nvSpPr>
          <p:spPr bwMode="auto">
            <a:xfrm>
              <a:off x="748" y="2656"/>
              <a:ext cx="998" cy="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3600" b="1"/>
                <a:t>What will you give?</a:t>
              </a:r>
              <a:endParaRPr lang="en-US" altLang="en-US" sz="3600" b="1"/>
            </a:p>
          </p:txBody>
        </p:sp>
      </p:grpSp>
      <p:pic>
        <p:nvPicPr>
          <p:cNvPr id="17411" name="Picture 8" descr="hands_phot_rach_1133192853-1832"/>
          <p:cNvPicPr>
            <a:picLocks noChangeAspect="1" noChangeArrowheads="1"/>
          </p:cNvPicPr>
          <p:nvPr/>
        </p:nvPicPr>
        <p:blipFill>
          <a:blip r:embed="rId3">
            <a:clrChange>
              <a:clrFrom>
                <a:srgbClr val="FFFDFE"/>
              </a:clrFrom>
              <a:clrTo>
                <a:srgbClr val="FFFDFE">
                  <a:alpha val="0"/>
                </a:srgbClr>
              </a:clrTo>
            </a:clrChange>
            <a:extLst>
              <a:ext uri="{28A0092B-C50C-407E-A947-70E740481C1C}">
                <a14:useLocalDpi xmlns:a14="http://schemas.microsoft.com/office/drawing/2010/main" val="0"/>
              </a:ext>
            </a:extLst>
          </a:blip>
          <a:srcRect/>
          <a:stretch>
            <a:fillRect/>
          </a:stretch>
        </p:blipFill>
        <p:spPr bwMode="auto">
          <a:xfrm>
            <a:off x="-1189038" y="0"/>
            <a:ext cx="8128001"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circle(in)">
                                      <p:cBhvr>
                                        <p:cTn id="7"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girl_praying_646227_29155629stexfree"/>
          <p:cNvPicPr>
            <a:picLocks noChangeAspect="1" noChangeArrowheads="1"/>
          </p:cNvPicPr>
          <p:nvPr/>
        </p:nvPicPr>
        <p:blipFill>
          <a:blip r:embed="rId2">
            <a:extLst>
              <a:ext uri="{28A0092B-C50C-407E-A947-70E740481C1C}">
                <a14:useLocalDpi xmlns:a14="http://schemas.microsoft.com/office/drawing/2010/main" val="0"/>
              </a:ext>
            </a:extLst>
          </a:blip>
          <a:srcRect r="31474"/>
          <a:stretch>
            <a:fillRect/>
          </a:stretch>
        </p:blipFill>
        <p:spPr bwMode="auto">
          <a:xfrm rot="-176028">
            <a:off x="539750" y="1196975"/>
            <a:ext cx="3551238" cy="5084763"/>
          </a:xfrm>
          <a:prstGeom prst="rect">
            <a:avLst/>
          </a:prstGeom>
          <a:noFill/>
          <a:ln w="76200">
            <a:solidFill>
              <a:schemeClr val="bg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18435" name="Picture 5" descr="boy_pra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3276">
            <a:off x="4787900" y="404813"/>
            <a:ext cx="3708400" cy="4824412"/>
          </a:xfrm>
          <a:prstGeom prst="rect">
            <a:avLst/>
          </a:prstGeom>
          <a:noFill/>
          <a:ln w="76200">
            <a:solidFill>
              <a:schemeClr val="bg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9900"/>
            </a:gs>
            <a:gs pos="100000">
              <a:srgbClr val="2F4700"/>
            </a:gs>
          </a:gsLst>
          <a:lin ang="5400000" scaled="1"/>
        </a:gradFill>
        <a:effectLst/>
      </p:bgPr>
    </p:bg>
    <p:spTree>
      <p:nvGrpSpPr>
        <p:cNvPr id="1" name=""/>
        <p:cNvGrpSpPr/>
        <p:nvPr/>
      </p:nvGrpSpPr>
      <p:grpSpPr>
        <a:xfrm>
          <a:off x="0" y="0"/>
          <a:ext cx="0" cy="0"/>
          <a:chOff x="0" y="0"/>
          <a:chExt cx="0" cy="0"/>
        </a:xfrm>
      </p:grpSpPr>
      <p:sp>
        <p:nvSpPr>
          <p:cNvPr id="28678" name="AutoShape 6"/>
          <p:cNvSpPr>
            <a:spLocks noChangeArrowheads="1"/>
          </p:cNvSpPr>
          <p:nvPr/>
        </p:nvSpPr>
        <p:spPr bwMode="auto">
          <a:xfrm>
            <a:off x="2124075" y="836613"/>
            <a:ext cx="6551613" cy="4321175"/>
          </a:xfrm>
          <a:prstGeom prst="cloudCallout">
            <a:avLst>
              <a:gd name="adj1" fmla="val -43750"/>
              <a:gd name="adj2" fmla="val 7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5400" b="1" dirty="0"/>
              <a:t>Christmas…</a:t>
            </a:r>
            <a:br>
              <a:rPr lang="en-GB" altLang="en-US" sz="5400" b="1" dirty="0"/>
            </a:br>
            <a:r>
              <a:rPr lang="en-GB" altLang="en-US" sz="5400" b="1" dirty="0"/>
              <a:t>What do you think of?</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fade">
                                      <p:cBhvr>
                                        <p:cTn id="7"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a:solidFill>
                  <a:srgbClr val="FF0000"/>
                </a:solidFill>
              </a:rPr>
              <a:t>Christmas Gifts</a:t>
            </a:r>
          </a:p>
        </p:txBody>
      </p:sp>
      <p:sp>
        <p:nvSpPr>
          <p:cNvPr id="19459" name="Rectangle 3"/>
          <p:cNvSpPr>
            <a:spLocks noGrp="1" noChangeArrowheads="1"/>
          </p:cNvSpPr>
          <p:nvPr>
            <p:ph type="body" idx="1"/>
          </p:nvPr>
        </p:nvSpPr>
        <p:spPr/>
        <p:txBody>
          <a:bodyPr/>
          <a:lstStyle/>
          <a:p>
            <a:pPr algn="ctr" eaLnBrk="1" hangingPunct="1">
              <a:buFontTx/>
              <a:buNone/>
            </a:pPr>
            <a:r>
              <a:rPr lang="en-GB" altLang="en-US" dirty="0"/>
              <a:t>Devised by Mabel Brush</a:t>
            </a:r>
          </a:p>
          <a:p>
            <a:pPr algn="ctr" eaLnBrk="1" hangingPunct="1">
              <a:buFontTx/>
              <a:buNone/>
            </a:pPr>
            <a:r>
              <a:rPr lang="en-GB" altLang="en-US" sz="2000" dirty="0"/>
              <a:t>PowerPoint by Lin Pearson</a:t>
            </a:r>
          </a:p>
          <a:p>
            <a:pPr algn="ctr" eaLnBrk="1" hangingPunct="1">
              <a:buFontTx/>
              <a:buNone/>
            </a:pPr>
            <a:endParaRPr lang="en-GB" altLang="en-US" sz="2000" dirty="0"/>
          </a:p>
          <a:p>
            <a:pPr algn="ctr" eaLnBrk="1" hangingPunct="1">
              <a:buFontTx/>
              <a:buNone/>
            </a:pPr>
            <a:endParaRPr lang="en-GB" altLang="en-US" sz="2000" dirty="0"/>
          </a:p>
          <a:p>
            <a:pPr algn="ctr" eaLnBrk="1" hangingPunct="1">
              <a:buFontTx/>
              <a:buNone/>
            </a:pPr>
            <a:endParaRPr lang="en-GB" altLang="en-US" sz="2000" dirty="0"/>
          </a:p>
          <a:p>
            <a:pPr algn="ctr" eaLnBrk="1" hangingPunct="1">
              <a:buFontTx/>
              <a:buNone/>
            </a:pPr>
            <a:r>
              <a:rPr lang="en-GB" altLang="en-US" sz="2000" dirty="0"/>
              <a:t>https://freeministryresources.org</a:t>
            </a:r>
          </a:p>
          <a:p>
            <a:pPr algn="ctr" eaLnBrk="1" hangingPunct="1">
              <a:buFontTx/>
              <a:buNone/>
            </a:pPr>
            <a:endParaRPr lang="en-GB" altLang="en-US" sz="2000" dirty="0"/>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9144000" cy="6857999"/>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GB" altLang="en-US" sz="2400" b="1" dirty="0"/>
              <a:t>	</a:t>
            </a:r>
            <a:endParaRPr lang="en-GB" altLang="en-US" sz="1400" b="1" dirty="0"/>
          </a:p>
          <a:p>
            <a:pPr eaLnBrk="1" hangingPunct="1">
              <a:lnSpc>
                <a:spcPct val="80000"/>
              </a:lnSpc>
              <a:buFontTx/>
              <a:buNone/>
            </a:pPr>
            <a:endParaRPr lang="en-GB" altLang="en-US" sz="1400" b="1" dirty="0"/>
          </a:p>
          <a:p>
            <a:pPr eaLnBrk="1" hangingPunct="1">
              <a:lnSpc>
                <a:spcPct val="80000"/>
              </a:lnSpc>
              <a:buFontTx/>
              <a:buNone/>
            </a:pPr>
            <a:r>
              <a:rPr lang="en-GB" altLang="en-US" sz="2400" b="1" dirty="0"/>
              <a:t>	</a:t>
            </a:r>
            <a:endParaRPr lang="en-GB" altLang="en-US" sz="1600" dirty="0"/>
          </a:p>
          <a:p>
            <a:pPr marL="0" indent="0">
              <a:lnSpc>
                <a:spcPct val="107000"/>
              </a:lnSpc>
              <a:spcAft>
                <a:spcPts val="800"/>
              </a:spcAft>
              <a:buNone/>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80BF22B-85B1-471E-BA76-75D5EAC536D6}"/>
              </a:ext>
            </a:extLst>
          </p:cNvPr>
          <p:cNvSpPr>
            <a:spLocks noChangeArrowheads="1"/>
          </p:cNvSpPr>
          <p:nvPr/>
        </p:nvSpPr>
        <p:spPr bwMode="auto">
          <a:xfrm>
            <a:off x="179512" y="1268760"/>
            <a:ext cx="8604448" cy="414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TERMS OF USE </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presentation is copyrighted*. It may be used under the following terms. </a:t>
            </a:r>
            <a:b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may use this and other resources on FreeMinistryResources.org unaltered for the purpose of study and teaching. They may not in any manner be sold or used to solicit “donations” from others. Nor may they be included in anything you intend to copyright, sell, offer for a fee, or make available online. This copyright is exercised to keep our material freely available for all. If you have any questions, or wish to do something not mentioned in these conditions, please contact Catherine and From FreeMinistryResources.org</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latin typeface="Calibri" panose="020F0502020204030204" pitchFamily="34" charset="0"/>
              <a:cs typeface="Times New Roman" panose="02020603050405020304" pitchFamily="18" charset="0"/>
            </a:endParaRPr>
          </a:p>
          <a:p>
            <a:pPr marL="0" indent="0">
              <a:lnSpc>
                <a:spcPct val="107000"/>
              </a:lnSpc>
              <a:spcAft>
                <a:spcPts val="800"/>
              </a:spcAft>
              <a:buNone/>
            </a:pPr>
            <a:r>
              <a:rPr lang="en-GB" sz="1200" b="1" dirty="0">
                <a:effectLst/>
                <a:latin typeface="Calibri" panose="020F0502020204030204" pitchFamily="34" charset="0"/>
                <a:ea typeface="Calibri" panose="020F0502020204030204" pitchFamily="34" charset="0"/>
                <a:cs typeface="Times New Roman" panose="02020603050405020304" pitchFamily="18" charset="0"/>
              </a:rPr>
              <a:t>COPYING</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200" b="1" dirty="0">
                <a:effectLst/>
                <a:latin typeface="Calibri" panose="020F0502020204030204" pitchFamily="34" charset="0"/>
                <a:ea typeface="Calibri" panose="020F0502020204030204" pitchFamily="34" charset="0"/>
                <a:cs typeface="Times New Roman" panose="02020603050405020304" pitchFamily="18" charset="0"/>
              </a:rPr>
              <a:t>These resources are for your personal use. Please do not pass on copies to others. Instead, we would be very grateful, and it would benefit our site greatly, if you would direct people to our site at FreeMinistryResources.org, where they can download the materials for themselves. This will help the site show up better in search engines, and so enable more people to find us and have access to the free resources. </a:t>
            </a:r>
          </a:p>
          <a:p>
            <a:pPr marL="0" indent="0">
              <a:lnSpc>
                <a:spcPct val="107000"/>
              </a:lnSpc>
              <a:spcAft>
                <a:spcPts val="8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outline script which accompanies these notes may be downloaded from our website. https://freeministryresources.org/christmas-gifts. </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©2021 Catherine Slight and Lin Pearson </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*FreeMinistryResources.org, including all its resources by Catherine Slight and Lin Pearson, is copyrighted under the following license: Creative Commons Attribution-Non-Commercial-No Derivative Works 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9900"/>
            </a:gs>
            <a:gs pos="100000">
              <a:srgbClr val="2F4700"/>
            </a:gs>
          </a:gsLst>
          <a:lin ang="5400000" scaled="1"/>
        </a:gradFill>
        <a:effectLst/>
      </p:bgPr>
    </p:bg>
    <p:spTree>
      <p:nvGrpSpPr>
        <p:cNvPr id="1" name=""/>
        <p:cNvGrpSpPr/>
        <p:nvPr/>
      </p:nvGrpSpPr>
      <p:grpSpPr>
        <a:xfrm>
          <a:off x="0" y="0"/>
          <a:ext cx="0" cy="0"/>
          <a:chOff x="0" y="0"/>
          <a:chExt cx="0" cy="0"/>
        </a:xfrm>
      </p:grpSpPr>
      <p:pic>
        <p:nvPicPr>
          <p:cNvPr id="45058" name="Picture 2" descr="ElkaNG-4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333375"/>
            <a:ext cx="4554538" cy="604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9900"/>
            </a:gs>
            <a:gs pos="100000">
              <a:srgbClr val="2F4700"/>
            </a:gs>
          </a:gsLst>
          <a:lin ang="5400000" scaled="1"/>
        </a:gradFill>
        <a:effectLst/>
      </p:bgPr>
    </p:bg>
    <p:spTree>
      <p:nvGrpSpPr>
        <p:cNvPr id="1" name=""/>
        <p:cNvGrpSpPr/>
        <p:nvPr/>
      </p:nvGrpSpPr>
      <p:grpSpPr>
        <a:xfrm>
          <a:off x="0" y="0"/>
          <a:ext cx="0" cy="0"/>
          <a:chOff x="0" y="0"/>
          <a:chExt cx="0" cy="0"/>
        </a:xfrm>
      </p:grpSpPr>
      <p:pic>
        <p:nvPicPr>
          <p:cNvPr id="45059" name="Picture 3" descr="snowman5137104-965x733"/>
          <p:cNvPicPr>
            <a:picLocks noChangeAspect="1" noChangeArrowheads="1"/>
          </p:cNvPicPr>
          <p:nvPr/>
        </p:nvPicPr>
        <p:blipFill>
          <a:blip r:embed="rId2">
            <a:extLst>
              <a:ext uri="{28A0092B-C50C-407E-A947-70E740481C1C}">
                <a14:useLocalDpi xmlns:a14="http://schemas.microsoft.com/office/drawing/2010/main" val="0"/>
              </a:ext>
            </a:extLst>
          </a:blip>
          <a:srcRect l="19531"/>
          <a:stretch>
            <a:fillRect/>
          </a:stretch>
        </p:blipFill>
        <p:spPr bwMode="auto">
          <a:xfrm>
            <a:off x="5076825" y="404813"/>
            <a:ext cx="3708400" cy="616585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fade">
                                      <p:cBhvr>
                                        <p:cTn id="7" dur="2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santa_shh5102826-725x9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3"/>
            <a:ext cx="9396413" cy="705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gifts5116369-965x83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260350"/>
            <a:ext cx="4792663"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5"/>
          <p:cNvSpPr>
            <a:spLocks noChangeArrowheads="1"/>
          </p:cNvSpPr>
          <p:nvPr/>
        </p:nvSpPr>
        <p:spPr bwMode="auto">
          <a:xfrm>
            <a:off x="469900" y="4946313"/>
            <a:ext cx="8204200" cy="86518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4400" dirty="0">
                <a:solidFill>
                  <a:srgbClr val="FFFF00"/>
                </a:solidFill>
                <a:effectLst>
                  <a:outerShdw blurRad="38100" dist="38100" dir="2700000" algn="tl">
                    <a:srgbClr val="000000"/>
                  </a:outerShdw>
                </a:effectLst>
                <a:latin typeface="Arial Black" pitchFamily="34" charset="0"/>
              </a:rPr>
              <a:t>Christmas is a time </a:t>
            </a:r>
            <a:br>
              <a:rPr lang="en-GB" altLang="en-US" sz="4400" dirty="0">
                <a:solidFill>
                  <a:schemeClr val="tx2"/>
                </a:solidFill>
                <a:effectLst>
                  <a:outerShdw blurRad="38100" dist="38100" dir="2700000" algn="tl">
                    <a:srgbClr val="000000"/>
                  </a:outerShdw>
                </a:effectLst>
                <a:latin typeface="Arial Black" pitchFamily="34" charset="0"/>
              </a:rPr>
            </a:br>
            <a:r>
              <a:rPr lang="en-GB" altLang="en-US" sz="4400" dirty="0">
                <a:solidFill>
                  <a:srgbClr val="FF0000"/>
                </a:solidFill>
                <a:effectLst>
                  <a:outerShdw blurRad="38100" dist="38100" dir="2700000" algn="tl">
                    <a:srgbClr val="000000"/>
                  </a:outerShdw>
                </a:effectLst>
                <a:latin typeface="Arial Black" pitchFamily="34" charset="0"/>
              </a:rPr>
              <a:t>for giving</a:t>
            </a:r>
            <a:endParaRPr lang="en-US" altLang="en-US" sz="4400" dirty="0">
              <a:solidFill>
                <a:srgbClr val="FF0000"/>
              </a:solidFill>
              <a:effectLst>
                <a:outerShdw blurRad="38100" dist="38100" dir="2700000" algn="tl">
                  <a:srgbClr val="000000"/>
                </a:outerShdw>
              </a:effectLst>
              <a:latin typeface="Arial Black"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fade">
                                      <p:cBhvr>
                                        <p:cTn id="7" dur="1000"/>
                                        <p:tgtEl>
                                          <p:spTgt spid="32773"/>
                                        </p:tgtEl>
                                      </p:cBhvr>
                                    </p:animEffect>
                                    <p:anim calcmode="lin" valueType="num">
                                      <p:cBhvr>
                                        <p:cTn id="8" dur="1000" fill="hold"/>
                                        <p:tgtEl>
                                          <p:spTgt spid="32773"/>
                                        </p:tgtEl>
                                        <p:attrNameLst>
                                          <p:attrName>ppt_x</p:attrName>
                                        </p:attrNameLst>
                                      </p:cBhvr>
                                      <p:tavLst>
                                        <p:tav tm="0">
                                          <p:val>
                                            <p:strVal val="#ppt_x"/>
                                          </p:val>
                                        </p:tav>
                                        <p:tav tm="100000">
                                          <p:val>
                                            <p:strVal val="#ppt_x"/>
                                          </p:val>
                                        </p:tav>
                                      </p:tavLst>
                                    </p:anim>
                                    <p:anim calcmode="lin" valueType="num">
                                      <p:cBhvr>
                                        <p:cTn id="9" dur="1000" fill="hold"/>
                                        <p:tgtEl>
                                          <p:spTgt spid="327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469900" y="5013176"/>
            <a:ext cx="82042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4400" dirty="0">
                <a:ln w="19050">
                  <a:solidFill>
                    <a:srgbClr val="FFFFCC"/>
                  </a:solidFill>
                </a:ln>
                <a:solidFill>
                  <a:schemeClr val="tx2"/>
                </a:solidFill>
                <a:latin typeface="Arial Black" pitchFamily="34" charset="0"/>
              </a:rPr>
              <a:t>Christmas is a time </a:t>
            </a:r>
            <a:br>
              <a:rPr lang="en-GB" altLang="en-US" sz="4400" dirty="0">
                <a:ln w="19050">
                  <a:solidFill>
                    <a:schemeClr val="tx1"/>
                  </a:solidFill>
                </a:ln>
                <a:solidFill>
                  <a:schemeClr val="tx2"/>
                </a:solidFill>
                <a:latin typeface="Arial Black" pitchFamily="34" charset="0"/>
              </a:rPr>
            </a:br>
            <a:r>
              <a:rPr lang="en-GB" altLang="en-US" sz="4400" dirty="0">
                <a:ln w="19050">
                  <a:solidFill>
                    <a:schemeClr val="accent1"/>
                  </a:solidFill>
                </a:ln>
                <a:solidFill>
                  <a:srgbClr val="FF0000"/>
                </a:solidFill>
                <a:latin typeface="Arial Black" pitchFamily="34" charset="0"/>
              </a:rPr>
              <a:t>for giving</a:t>
            </a:r>
            <a:endParaRPr lang="en-US" altLang="en-US" sz="4400" dirty="0">
              <a:ln w="19050">
                <a:solidFill>
                  <a:schemeClr val="accent1"/>
                </a:solidFill>
              </a:ln>
              <a:solidFill>
                <a:srgbClr val="FF0000"/>
              </a:solidFill>
              <a:latin typeface="Arial Black" pitchFamily="34" charset="0"/>
            </a:endParaRPr>
          </a:p>
        </p:txBody>
      </p:sp>
      <p:pic>
        <p:nvPicPr>
          <p:cNvPr id="8195" name="Picture 6" descr="bible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27953"/>
            <a:ext cx="5602288"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38" name="Group 18"/>
          <p:cNvGrpSpPr>
            <a:grpSpLocks/>
          </p:cNvGrpSpPr>
          <p:nvPr/>
        </p:nvGrpSpPr>
        <p:grpSpPr bwMode="auto">
          <a:xfrm>
            <a:off x="5148263" y="3141663"/>
            <a:ext cx="2925762" cy="2879725"/>
            <a:chOff x="3334" y="1706"/>
            <a:chExt cx="1843" cy="1814"/>
          </a:xfrm>
        </p:grpSpPr>
        <p:pic>
          <p:nvPicPr>
            <p:cNvPr id="9222" name="Picture 10"/>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 y="1706"/>
              <a:ext cx="1843" cy="1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223" name="Text Box 13"/>
            <p:cNvSpPr txBox="1">
              <a:spLocks noChangeArrowheads="1"/>
            </p:cNvSpPr>
            <p:nvPr/>
          </p:nvSpPr>
          <p:spPr bwMode="auto">
            <a:xfrm>
              <a:off x="3560" y="2205"/>
              <a:ext cx="1225"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3600" b="1" dirty="0"/>
                <a:t>her </a:t>
              </a:r>
              <a:br>
                <a:rPr lang="en-GB" altLang="en-US" sz="3600" b="1" dirty="0"/>
              </a:br>
              <a:r>
                <a:rPr lang="en-GB" altLang="en-US" sz="3600" b="1" dirty="0"/>
                <a:t>body</a:t>
              </a:r>
              <a:endParaRPr lang="en-US" altLang="en-US" sz="3600" b="1" dirty="0"/>
            </a:p>
          </p:txBody>
        </p:sp>
      </p:grpSp>
      <p:sp>
        <p:nvSpPr>
          <p:cNvPr id="5137" name="Rectangle 17"/>
          <p:cNvSpPr>
            <a:spLocks noChangeArrowheads="1"/>
          </p:cNvSpPr>
          <p:nvPr/>
        </p:nvSpPr>
        <p:spPr bwMode="auto">
          <a:xfrm>
            <a:off x="1908175" y="404813"/>
            <a:ext cx="5037138"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4400" dirty="0">
                <a:solidFill>
                  <a:schemeClr val="tx2"/>
                </a:solidFill>
                <a:latin typeface="Arial Black" pitchFamily="34" charset="0"/>
              </a:rPr>
              <a:t>Mary gave ...</a:t>
            </a:r>
            <a:endParaRPr lang="en-US" altLang="en-US" sz="4400" dirty="0">
              <a:solidFill>
                <a:schemeClr val="tx2"/>
              </a:solidFill>
              <a:latin typeface="Arial Black" pitchFamily="34" charset="0"/>
            </a:endParaRPr>
          </a:p>
        </p:txBody>
      </p:sp>
      <p:pic>
        <p:nvPicPr>
          <p:cNvPr id="5143" name="Picture 23" descr="mary_street small"/>
          <p:cNvPicPr>
            <a:picLocks noChangeAspect="1" noChangeArrowheads="1"/>
          </p:cNvPicPr>
          <p:nvPr/>
        </p:nvPicPr>
        <p:blipFill>
          <a:blip r:embed="rId3">
            <a:extLst>
              <a:ext uri="{28A0092B-C50C-407E-A947-70E740481C1C}">
                <a14:useLocalDpi xmlns:a14="http://schemas.microsoft.com/office/drawing/2010/main" val="0"/>
              </a:ext>
            </a:extLst>
          </a:blip>
          <a:srcRect l="36005" t="2385" r="26271" b="5217"/>
          <a:stretch>
            <a:fillRect/>
          </a:stretch>
        </p:blipFill>
        <p:spPr bwMode="auto">
          <a:xfrm>
            <a:off x="755650" y="1268413"/>
            <a:ext cx="2682875" cy="494188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44" name="Picture 24" descr="manger_scene2 copy"/>
          <p:cNvPicPr>
            <a:picLocks noChangeAspect="1" noChangeArrowheads="1"/>
          </p:cNvPicPr>
          <p:nvPr/>
        </p:nvPicPr>
        <p:blipFill>
          <a:blip r:embed="rId4">
            <a:extLst>
              <a:ext uri="{28A0092B-C50C-407E-A947-70E740481C1C}">
                <a14:useLocalDpi xmlns:a14="http://schemas.microsoft.com/office/drawing/2010/main" val="0"/>
              </a:ext>
            </a:extLst>
          </a:blip>
          <a:srcRect l="18324" r="26115"/>
          <a:stretch>
            <a:fillRect/>
          </a:stretch>
        </p:blipFill>
        <p:spPr bwMode="auto">
          <a:xfrm>
            <a:off x="755650" y="1268413"/>
            <a:ext cx="3600450" cy="495776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37"/>
                                        </p:tgtEl>
                                        <p:attrNameLst>
                                          <p:attrName>style.visibility</p:attrName>
                                        </p:attrNameLst>
                                      </p:cBhvr>
                                      <p:to>
                                        <p:strVal val="visible"/>
                                      </p:to>
                                    </p:set>
                                    <p:anim calcmode="lin" valueType="num">
                                      <p:cBhvr additive="base">
                                        <p:cTn id="7" dur="1000" fill="hold"/>
                                        <p:tgtEl>
                                          <p:spTgt spid="5137"/>
                                        </p:tgtEl>
                                        <p:attrNameLst>
                                          <p:attrName>ppt_x</p:attrName>
                                        </p:attrNameLst>
                                      </p:cBhvr>
                                      <p:tavLst>
                                        <p:tav tm="0">
                                          <p:val>
                                            <p:strVal val="0-#ppt_w/2"/>
                                          </p:val>
                                        </p:tav>
                                        <p:tav tm="100000">
                                          <p:val>
                                            <p:strVal val="#ppt_x"/>
                                          </p:val>
                                        </p:tav>
                                      </p:tavLst>
                                    </p:anim>
                                    <p:anim calcmode="lin" valueType="num">
                                      <p:cBhvr additive="base">
                                        <p:cTn id="8" dur="1000" fill="hold"/>
                                        <p:tgtEl>
                                          <p:spTgt spid="513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38"/>
                                        </p:tgtEl>
                                        <p:attrNameLst>
                                          <p:attrName>style.visibility</p:attrName>
                                        </p:attrNameLst>
                                      </p:cBhvr>
                                      <p:to>
                                        <p:strVal val="visible"/>
                                      </p:to>
                                    </p:set>
                                    <p:anim calcmode="lin" valueType="num">
                                      <p:cBhvr additive="base">
                                        <p:cTn id="11" dur="750" fill="hold"/>
                                        <p:tgtEl>
                                          <p:spTgt spid="5138"/>
                                        </p:tgtEl>
                                        <p:attrNameLst>
                                          <p:attrName>ppt_x</p:attrName>
                                        </p:attrNameLst>
                                      </p:cBhvr>
                                      <p:tavLst>
                                        <p:tav tm="0">
                                          <p:val>
                                            <p:strVal val="#ppt_x"/>
                                          </p:val>
                                        </p:tav>
                                        <p:tav tm="100000">
                                          <p:val>
                                            <p:strVal val="#ppt_x"/>
                                          </p:val>
                                        </p:tav>
                                      </p:tavLst>
                                    </p:anim>
                                    <p:anim calcmode="lin" valueType="num">
                                      <p:cBhvr additive="base">
                                        <p:cTn id="12" dur="750" fill="hold"/>
                                        <p:tgtEl>
                                          <p:spTgt spid="5138"/>
                                        </p:tgtEl>
                                        <p:attrNameLst>
                                          <p:attrName>ppt_y</p:attrName>
                                        </p:attrNameLst>
                                      </p:cBhvr>
                                      <p:tavLst>
                                        <p:tav tm="0">
                                          <p:val>
                                            <p:strVal val="1+#ppt_h/2"/>
                                          </p:val>
                                        </p:tav>
                                        <p:tav tm="100000">
                                          <p:val>
                                            <p:strVal val="#ppt_y"/>
                                          </p:val>
                                        </p:tav>
                                      </p:tavLst>
                                    </p:anim>
                                  </p:childTnLst>
                                </p:cTn>
                              </p:par>
                              <p:par>
                                <p:cTn id="13" presetID="10" presetClass="exit" presetSubtype="0" fill="hold" nodeType="withEffect">
                                  <p:stCondLst>
                                    <p:cond delay="0"/>
                                  </p:stCondLst>
                                  <p:childTnLst>
                                    <p:animEffect transition="out" filter="fade">
                                      <p:cBhvr>
                                        <p:cTn id="14" dur="2000"/>
                                        <p:tgtEl>
                                          <p:spTgt spid="5143"/>
                                        </p:tgtEl>
                                      </p:cBhvr>
                                    </p:animEffect>
                                    <p:set>
                                      <p:cBhvr>
                                        <p:cTn id="15" dur="1" fill="hold">
                                          <p:stCondLst>
                                            <p:cond delay="1999"/>
                                          </p:stCondLst>
                                        </p:cTn>
                                        <p:tgtEl>
                                          <p:spTgt spid="514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144"/>
                                        </p:tgtEl>
                                        <p:attrNameLst>
                                          <p:attrName>style.visibility</p:attrName>
                                        </p:attrNameLst>
                                      </p:cBhvr>
                                      <p:to>
                                        <p:strVal val="visible"/>
                                      </p:to>
                                    </p:set>
                                    <p:animEffect transition="in" filter="fade">
                                      <p:cBhvr>
                                        <p:cTn id="18" dur="2000"/>
                                        <p:tgtEl>
                                          <p:spTgt spid="5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763713" y="404813"/>
            <a:ext cx="5181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4400">
                <a:solidFill>
                  <a:schemeClr val="tx2"/>
                </a:solidFill>
                <a:latin typeface="Arial Black" pitchFamily="34" charset="0"/>
              </a:rPr>
              <a:t>Joseph gave ...</a:t>
            </a:r>
            <a:endParaRPr lang="en-US" altLang="en-US" sz="4400">
              <a:solidFill>
                <a:schemeClr val="tx2"/>
              </a:solidFill>
              <a:latin typeface="Arial Black" pitchFamily="34" charset="0"/>
            </a:endParaRPr>
          </a:p>
        </p:txBody>
      </p:sp>
      <p:grpSp>
        <p:nvGrpSpPr>
          <p:cNvPr id="26636" name="Group 12"/>
          <p:cNvGrpSpPr>
            <a:grpSpLocks/>
          </p:cNvGrpSpPr>
          <p:nvPr/>
        </p:nvGrpSpPr>
        <p:grpSpPr bwMode="auto">
          <a:xfrm>
            <a:off x="5292725" y="2857500"/>
            <a:ext cx="3851275" cy="3163888"/>
            <a:chOff x="3334" y="1706"/>
            <a:chExt cx="1843" cy="1814"/>
          </a:xfrm>
        </p:grpSpPr>
        <p:pic>
          <p:nvPicPr>
            <p:cNvPr id="10245" name="Picture 13"/>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 y="1706"/>
              <a:ext cx="1843" cy="1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246" name="Text Box 14"/>
            <p:cNvSpPr txBox="1">
              <a:spLocks noChangeArrowheads="1"/>
            </p:cNvSpPr>
            <p:nvPr/>
          </p:nvSpPr>
          <p:spPr bwMode="auto">
            <a:xfrm>
              <a:off x="3560" y="2205"/>
              <a:ext cx="1225" cy="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3600" b="1" dirty="0"/>
                <a:t>His</a:t>
              </a:r>
              <a:br>
                <a:rPr lang="en-GB" altLang="en-US" sz="3600" b="1" dirty="0"/>
              </a:br>
              <a:r>
                <a:rPr lang="en-GB" altLang="en-US" sz="3600" b="1" dirty="0"/>
                <a:t>reputation</a:t>
              </a:r>
              <a:endParaRPr lang="en-US" altLang="en-US" sz="3600" b="1" dirty="0"/>
            </a:p>
          </p:txBody>
        </p:sp>
      </p:grpSp>
      <p:pic>
        <p:nvPicPr>
          <p:cNvPr id="10244" name="Picture 15" descr="110_01_0217_BiblePain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484313"/>
            <a:ext cx="3405187" cy="51117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1000" fill="hold"/>
                                        <p:tgtEl>
                                          <p:spTgt spid="26626"/>
                                        </p:tgtEl>
                                        <p:attrNameLst>
                                          <p:attrName>ppt_x</p:attrName>
                                        </p:attrNameLst>
                                      </p:cBhvr>
                                      <p:tavLst>
                                        <p:tav tm="0">
                                          <p:val>
                                            <p:strVal val="0-#ppt_w/2"/>
                                          </p:val>
                                        </p:tav>
                                        <p:tav tm="100000">
                                          <p:val>
                                            <p:strVal val="#ppt_x"/>
                                          </p:val>
                                        </p:tav>
                                      </p:tavLst>
                                    </p:anim>
                                    <p:anim calcmode="lin" valueType="num">
                                      <p:cBhvr additive="base">
                                        <p:cTn id="8" dur="1000" fill="hold"/>
                                        <p:tgtEl>
                                          <p:spTgt spid="2662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36"/>
                                        </p:tgtEl>
                                        <p:attrNameLst>
                                          <p:attrName>style.visibility</p:attrName>
                                        </p:attrNameLst>
                                      </p:cBhvr>
                                      <p:to>
                                        <p:strVal val="visible"/>
                                      </p:to>
                                    </p:set>
                                    <p:anim calcmode="lin" valueType="num">
                                      <p:cBhvr additive="base">
                                        <p:cTn id="11" dur="750" fill="hold"/>
                                        <p:tgtEl>
                                          <p:spTgt spid="26636"/>
                                        </p:tgtEl>
                                        <p:attrNameLst>
                                          <p:attrName>ppt_x</p:attrName>
                                        </p:attrNameLst>
                                      </p:cBhvr>
                                      <p:tavLst>
                                        <p:tav tm="0">
                                          <p:val>
                                            <p:strVal val="#ppt_x"/>
                                          </p:val>
                                        </p:tav>
                                        <p:tav tm="100000">
                                          <p:val>
                                            <p:strVal val="#ppt_x"/>
                                          </p:val>
                                        </p:tav>
                                      </p:tavLst>
                                    </p:anim>
                                    <p:anim calcmode="lin" valueType="num">
                                      <p:cBhvr additive="base">
                                        <p:cTn id="12" dur="750" fill="hold"/>
                                        <p:tgtEl>
                                          <p:spTgt spid="266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382</Words>
  <Application>Microsoft Office PowerPoint</Application>
  <PresentationFormat>On-screen Show (4:3)</PresentationFormat>
  <Paragraphs>40</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angels gave ...</vt:lpstr>
      <vt:lpstr>PowerPoint Presentation</vt:lpstr>
      <vt:lpstr>The star gave ...</vt:lpstr>
      <vt:lpstr>PowerPoint Presentation</vt:lpstr>
      <vt:lpstr>PowerPoint Presentation</vt:lpstr>
      <vt:lpstr>PowerPoint Presentation</vt:lpstr>
      <vt:lpstr>PowerPoint Presentation</vt:lpstr>
      <vt:lpstr>PowerPoint Presentation</vt:lpstr>
      <vt:lpstr>PowerPoint Presentation</vt:lpstr>
      <vt:lpstr>Christmas Gifts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is a time for giving</dc:title>
  <dc:creator>Lin Pearson</dc:creator>
  <cp:lastModifiedBy>Lin Pearson</cp:lastModifiedBy>
  <cp:revision>24</cp:revision>
  <dcterms:created xsi:type="dcterms:W3CDTF">2004-11-25T10:33:11Z</dcterms:created>
  <dcterms:modified xsi:type="dcterms:W3CDTF">2021-11-11T20:25:26Z</dcterms:modified>
</cp:coreProperties>
</file>