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363" r:id="rId3"/>
    <p:sldId id="299" r:id="rId4"/>
    <p:sldId id="301" r:id="rId5"/>
    <p:sldId id="343" r:id="rId6"/>
    <p:sldId id="344" r:id="rId7"/>
    <p:sldId id="346" r:id="rId8"/>
    <p:sldId id="347" r:id="rId9"/>
    <p:sldId id="359" r:id="rId10"/>
    <p:sldId id="360" r:id="rId11"/>
    <p:sldId id="361" r:id="rId12"/>
    <p:sldId id="362" r:id="rId13"/>
    <p:sldId id="310" r:id="rId14"/>
    <p:sldId id="297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620" y="-12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 descr="C:\Users\lifei\Desktop\SEO\PPT Front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5143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895350"/>
            <a:ext cx="853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#7: </a:t>
            </a:r>
            <a:r>
              <a:rPr lang="en-IN" sz="3000" b="1" dirty="0" err="1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SEOptimer</a:t>
            </a:r>
            <a:endParaRPr lang="en-IN" sz="30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504950"/>
            <a:ext cx="8001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SEOptimer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will help you know your website’s SEO. It’ll show you yours on page metrics, such as keyword usage and user experience (ex: speed and mobile responsive). It’ll also show you off page metrics, such as your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backlink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profile and Domain Authority (a 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Moz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metric).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819150"/>
            <a:ext cx="8534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#8: </a:t>
            </a:r>
            <a:r>
              <a:rPr lang="en-IN" sz="3000" b="1" dirty="0" err="1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LinkMiner</a:t>
            </a:r>
            <a:endParaRPr lang="en-IN" sz="30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  <a:p>
            <a:pPr>
              <a:spcBef>
                <a:spcPct val="0"/>
              </a:spcBef>
            </a:pPr>
            <a:endParaRPr lang="en-IN" sz="30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733550"/>
            <a:ext cx="8001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Broken link building on steroids.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LinkMiner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takes it to the next level. Before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LinkMiner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, the Check My Links extension was the go-to tool for checking a page’s links. But the difference between the 2 is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LinkMiner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gives you more about the broken link.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819150"/>
            <a:ext cx="853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#9: Authority Labs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504950"/>
            <a:ext cx="8001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Authority Labs is a rank tracking and SERP monitoring tool that gives you the ability to track results by country, city, or even postal code (which has rarely been done before). </a:t>
            </a:r>
          </a:p>
          <a:p>
            <a:pPr marL="341313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The tool gives you your whole keywords, their rank positions, and their search volume.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62000" y="1352550"/>
            <a:ext cx="731520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33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Whether you like it or not,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SEO is a big part of your online business. It’s the largest source of free organic traffic, leads, and customers. </a:t>
            </a:r>
          </a:p>
          <a:p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The 9 SEO tools we shared above will help achieve high rankings in 2017.</a:t>
            </a:r>
          </a:p>
          <a:p>
            <a:endParaRPr lang="en-IN" sz="26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0" y="22024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1352550"/>
            <a:ext cx="671096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Thank You for Watching.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See you in the next video lesson.</a:t>
            </a:r>
            <a:endParaRPr lang="en-IN" sz="40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154305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12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Best SEO Tools for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609600" y="1200150"/>
            <a:ext cx="7543800" cy="3181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In this tutorial, </a:t>
            </a:r>
            <a:r>
              <a:rPr lang="en-IN" sz="29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W</a:t>
            </a:r>
            <a:r>
              <a:rPr lang="en-IN" sz="29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e’ll be looking at 9 SEO tools that are either for keyword research, competitor research, rank tracking, and link building. </a:t>
            </a:r>
          </a:p>
          <a:p>
            <a:pPr>
              <a:spcBef>
                <a:spcPct val="20000"/>
              </a:spcBef>
            </a:pPr>
            <a:r>
              <a:rPr lang="en-IN" sz="29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There are many SEO tools. But these can be better than the rest.</a:t>
            </a:r>
          </a:p>
          <a:p>
            <a:pPr>
              <a:spcBef>
                <a:spcPct val="20000"/>
              </a:spcBef>
            </a:pPr>
            <a:endParaRPr lang="en-IN" sz="2900" b="1" dirty="0" smtClean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20000"/>
              </a:spcBef>
            </a:pPr>
            <a:endParaRPr lang="en-IN" sz="2900" b="1" dirty="0" smtClean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971550"/>
            <a:ext cx="853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#1: </a:t>
            </a:r>
            <a:r>
              <a:rPr lang="en-IN" sz="3000" b="1" dirty="0" err="1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Ahrefs</a:t>
            </a:r>
            <a:endParaRPr lang="en-IN" sz="30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1962150"/>
            <a:ext cx="8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Out of all the SEO tools out there, thousands of online marketers, small business owners, and SEO’s prefer to use </a:t>
            </a:r>
            <a:r>
              <a:rPr lang="en-IN" sz="2400" b="1" dirty="0" err="1" smtClean="0">
                <a:solidFill>
                  <a:schemeClr val="bg2">
                    <a:lumMod val="25000"/>
                  </a:schemeClr>
                </a:solidFill>
              </a:rPr>
              <a:t>Ahrefs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 to help them improve their search rankings.</a:t>
            </a:r>
          </a:p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Their Site Explorer is the best among </a:t>
            </a:r>
            <a:r>
              <a:rPr lang="en-IN" sz="2400" b="1" dirty="0" err="1" smtClean="0">
                <a:solidFill>
                  <a:schemeClr val="bg2">
                    <a:lumMod val="25000"/>
                  </a:schemeClr>
                </a:solidFill>
              </a:rPr>
              <a:t>backlink</a:t>
            </a:r>
            <a:r>
              <a:rPr lang="en-IN" sz="2400" b="1" dirty="0" smtClean="0">
                <a:solidFill>
                  <a:schemeClr val="bg2">
                    <a:lumMod val="25000"/>
                  </a:schemeClr>
                </a:solidFill>
              </a:rPr>
              <a:t> analysis tools.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971550"/>
            <a:ext cx="853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#2: </a:t>
            </a:r>
            <a:r>
              <a:rPr lang="en-IN" sz="3000" b="1" dirty="0" err="1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Seobility</a:t>
            </a:r>
            <a:endParaRPr lang="en-IN" sz="30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581150"/>
            <a:ext cx="8001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	It has 4 major tools/features:</a:t>
            </a:r>
          </a:p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SEO Check – which will test your website and give you tips for better search engine optimization?</a:t>
            </a:r>
          </a:p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Keyword Check – which will show how well your page is optimized for your target keyword(s)?</a:t>
            </a:r>
          </a:p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SEO Compare – which compares 2 pages for a keyword term?</a:t>
            </a:r>
          </a:p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Ranking Check – which checks your page’s rankings for any keyword?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971550"/>
            <a:ext cx="853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#3: Long Tail Pro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2038350"/>
            <a:ext cx="8001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Long Tail Pro recently went through an ownership change. Since their change, LTP has moved from being a downloaded application to being cloud-based (meaning you can now use it in your browser).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971550"/>
            <a:ext cx="853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#4: SEM Rush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885950"/>
            <a:ext cx="8001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SEM Rush really made a name for themselves over the past couple years. They basically took competitor research to a whole other level.</a:t>
            </a:r>
          </a:p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The best part about SEM Rush is there are more than 20 ways to research your competition.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971550"/>
            <a:ext cx="853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#5: </a:t>
            </a:r>
            <a:r>
              <a:rPr lang="en-IN" sz="3000" b="1" dirty="0" err="1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Pitchbox</a:t>
            </a:r>
            <a:endParaRPr lang="en-IN" sz="30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733550"/>
            <a:ext cx="8001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Pitchbox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makes your overall outreach efforts 10x easier than it would manually. Their email sequence feature lets you set up follow-up emails automatically. They even have a couple SEO features, such as link monitoring.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895350"/>
            <a:ext cx="8534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#6: </a:t>
            </a:r>
            <a:r>
              <a:rPr lang="en-IN" sz="3000" b="1" dirty="0" err="1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SEOquake</a:t>
            </a:r>
            <a:endParaRPr lang="en-IN" sz="30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  <a:p>
            <a:pPr>
              <a:spcBef>
                <a:spcPct val="0"/>
              </a:spcBef>
            </a:pPr>
            <a:endParaRPr lang="en-IN" sz="30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  <a:p>
            <a:pPr>
              <a:spcBef>
                <a:spcPct val="0"/>
              </a:spcBef>
            </a:pPr>
            <a:endParaRPr lang="en-IN" sz="30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504950"/>
            <a:ext cx="8001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SEOquake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is a free browser extension. It’s like the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MozBar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. Except it pulls up more of the page’s data. Some of the page data or metrics it shows are:</a:t>
            </a:r>
          </a:p>
          <a:p>
            <a:pPr marL="798513" lvl="1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000" b="1" dirty="0" smtClean="0">
                <a:solidFill>
                  <a:schemeClr val="bg2">
                    <a:lumMod val="25000"/>
                  </a:schemeClr>
                </a:solidFill>
              </a:rPr>
              <a:t>The number of (external) links.</a:t>
            </a:r>
          </a:p>
          <a:p>
            <a:pPr marL="798513" lvl="1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000" b="1" dirty="0" smtClean="0">
                <a:solidFill>
                  <a:schemeClr val="bg2">
                    <a:lumMod val="25000"/>
                  </a:schemeClr>
                </a:solidFill>
              </a:rPr>
              <a:t>Google index.</a:t>
            </a:r>
          </a:p>
          <a:p>
            <a:pPr marL="798513" lvl="1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000" b="1" dirty="0" smtClean="0">
                <a:solidFill>
                  <a:schemeClr val="bg2">
                    <a:lumMod val="25000"/>
                  </a:schemeClr>
                </a:solidFill>
              </a:rPr>
              <a:t>SEM Rush rank.</a:t>
            </a:r>
          </a:p>
          <a:p>
            <a:pPr marL="798513" lvl="1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000" b="1" dirty="0" err="1" smtClean="0">
                <a:solidFill>
                  <a:schemeClr val="bg2">
                    <a:lumMod val="25000"/>
                  </a:schemeClr>
                </a:solidFill>
              </a:rPr>
              <a:t>Alexa</a:t>
            </a:r>
            <a:r>
              <a:rPr lang="en-IN" sz="2000" b="1" dirty="0" smtClean="0">
                <a:solidFill>
                  <a:schemeClr val="bg2">
                    <a:lumMod val="25000"/>
                  </a:schemeClr>
                </a:solidFill>
              </a:rPr>
              <a:t> rank.</a:t>
            </a:r>
          </a:p>
          <a:p>
            <a:pPr marL="798513" lvl="1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000" b="1" dirty="0" err="1" smtClean="0">
                <a:solidFill>
                  <a:schemeClr val="bg2">
                    <a:lumMod val="25000"/>
                  </a:schemeClr>
                </a:solidFill>
              </a:rPr>
              <a:t>Webarchive</a:t>
            </a:r>
            <a:r>
              <a:rPr lang="en-IN" sz="2000" b="1" dirty="0" smtClean="0">
                <a:solidFill>
                  <a:schemeClr val="bg2">
                    <a:lumMod val="25000"/>
                  </a:schemeClr>
                </a:solidFill>
              </a:rPr>
              <a:t> age (domain age). And more.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475</Words>
  <Application>Microsoft Office PowerPoint</Application>
  <PresentationFormat>On-screen Show (16:9)</PresentationFormat>
  <Paragraphs>39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sukhpal kaur</dc:creator>
  <cp:lastModifiedBy>l</cp:lastModifiedBy>
  <cp:revision>430</cp:revision>
  <dcterms:created xsi:type="dcterms:W3CDTF">2017-04-01T05:57:38Z</dcterms:created>
  <dcterms:modified xsi:type="dcterms:W3CDTF">2017-07-06T10:57:04Z</dcterms:modified>
</cp:coreProperties>
</file>