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78" r:id="rId5"/>
    <p:sldId id="258" r:id="rId6"/>
    <p:sldId id="259" r:id="rId7"/>
    <p:sldId id="260" r:id="rId8"/>
    <p:sldId id="280" r:id="rId9"/>
    <p:sldId id="263" r:id="rId10"/>
    <p:sldId id="266" r:id="rId11"/>
    <p:sldId id="267" r:id="rId12"/>
    <p:sldId id="268" r:id="rId13"/>
    <p:sldId id="269" r:id="rId14"/>
    <p:sldId id="270" r:id="rId15"/>
    <p:sldId id="272" r:id="rId16"/>
    <p:sldId id="282" r:id="rId17"/>
    <p:sldId id="285" r:id="rId18"/>
    <p:sldId id="281" r:id="rId19"/>
    <p:sldId id="277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320" y="-10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4E630-AE52-414C-B8A3-657659ADEB7D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94424-FB39-47D4-86E1-A23100CF5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SEO\PPT Front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5143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58115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8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SEO Link Building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485900"/>
            <a:ext cx="8001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9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Effective Keyword Research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4859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10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6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Rock Your SEO with Blog Commenting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42875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11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SEO Tips For Dominating Local 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50495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12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Best SEO Tools for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13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Easy &amp; Effective SEO Tips for small businesses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14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SEO Tips for Content Marketing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4859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15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Tracking your SEO with Google Analytics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1066800" y="1371600"/>
            <a:ext cx="7010400" cy="3333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>
              <a:spcBef>
                <a:spcPct val="20000"/>
              </a:spcBef>
            </a:pPr>
            <a:r>
              <a:rPr lang="en-IN" sz="53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Pay attention to our following tips to learn</a:t>
            </a:r>
            <a:endParaRPr lang="en-IN" sz="53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r>
              <a:rPr lang="en-IN" sz="3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the advanced SEO strategies in 2017, and start working on it before this year ends. </a:t>
            </a:r>
          </a:p>
          <a:p>
            <a:pPr>
              <a:spcBef>
                <a:spcPct val="20000"/>
              </a:spcBef>
            </a:pPr>
            <a:r>
              <a:rPr lang="en-IN" sz="3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Each of these video lessons will help you understand and master SEO in a way to help you dominate Google search results.</a:t>
            </a:r>
          </a:p>
          <a:p>
            <a:pPr>
              <a:spcBef>
                <a:spcPct val="20000"/>
              </a:spcBef>
            </a:pPr>
            <a:endParaRPr lang="en-IN" sz="28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r>
              <a:rPr lang="en-IN" sz="28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22024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1352550"/>
            <a:ext cx="6710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Thank You for Watching.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See you in the next video lesson.</a:t>
            </a:r>
            <a:endParaRPr lang="en-IN" sz="40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09600" y="1200150"/>
            <a:ext cx="7543800" cy="3181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spcBef>
                <a:spcPct val="20000"/>
              </a:spcBef>
            </a:pPr>
            <a:r>
              <a:rPr lang="en-IN" sz="39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Today, only the smartest search engine optimizers </a:t>
            </a:r>
            <a:r>
              <a:rPr lang="en-IN" sz="31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 with latest SEO techniques and strategies, and the best content writers reach the pedestal where they are the number one hit on the SERPs.</a:t>
            </a:r>
          </a:p>
          <a:p>
            <a:pPr>
              <a:spcBef>
                <a:spcPct val="20000"/>
              </a:spcBef>
            </a:pPr>
            <a:endParaRPr lang="en-IN" sz="31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20000"/>
              </a:spcBef>
            </a:pPr>
            <a:r>
              <a:rPr lang="en-IN" sz="31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So, Lets Get started!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35255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 1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SEO Revolution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HD Video Training </a:t>
            </a:r>
            <a:endParaRPr lang="en-IN" sz="3600" b="1" dirty="0">
              <a:solidFill>
                <a:schemeClr val="accent5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62000" y="1428750"/>
            <a:ext cx="7315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 2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SEO: Overview</a:t>
            </a: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914400" y="135255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#3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Advanced SEO tips and Strategies in 2017</a:t>
            </a: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35255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#4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Using Social Media To Improve Your Search Ranks</a:t>
            </a:r>
            <a:endParaRPr lang="en-IN" sz="36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914400" y="1504951"/>
            <a:ext cx="7315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#5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Best ON-Page SEO Optimization Techniques</a:t>
            </a:r>
          </a:p>
          <a:p>
            <a:pPr lvl="0" algn="ctr">
              <a:spcBef>
                <a:spcPct val="0"/>
              </a:spcBef>
              <a:defRPr/>
            </a:pPr>
            <a:endParaRPr lang="en-IN" sz="36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lang="en-IN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endParaRPr lang="en-IN" sz="2800" b="1" dirty="0">
              <a:solidFill>
                <a:schemeClr val="accent6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914650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428751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#6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Best OFF-Page SEO Optimization Techniques </a:t>
            </a: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1657350"/>
            <a:ext cx="769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# 7</a:t>
            </a:r>
          </a:p>
          <a:p>
            <a:pPr lvl="0" algn="ctr">
              <a:spcBef>
                <a:spcPct val="0"/>
              </a:spcBef>
              <a:defRPr/>
            </a:pPr>
            <a:endParaRPr lang="en-IN" sz="2400" b="1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YouTube SEO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3341</TotalTime>
  <Words>157</Words>
  <Application>Microsoft Office PowerPoint</Application>
  <PresentationFormat>On-screen Show (16:9)</PresentationFormat>
  <Paragraphs>60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</dc:creator>
  <cp:lastModifiedBy>l</cp:lastModifiedBy>
  <cp:revision>359</cp:revision>
  <dcterms:created xsi:type="dcterms:W3CDTF">2010-12-31T19:28:23Z</dcterms:created>
  <dcterms:modified xsi:type="dcterms:W3CDTF">2017-07-06T09:43:48Z</dcterms:modified>
</cp:coreProperties>
</file>