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8" r:id="rId2"/>
    <p:sldId id="363" r:id="rId3"/>
    <p:sldId id="299" r:id="rId4"/>
    <p:sldId id="301" r:id="rId5"/>
    <p:sldId id="343" r:id="rId6"/>
    <p:sldId id="344" r:id="rId7"/>
    <p:sldId id="346" r:id="rId8"/>
    <p:sldId id="347" r:id="rId9"/>
    <p:sldId id="310" r:id="rId10"/>
    <p:sldId id="297" r:id="rId1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620" y="-125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7/6/2017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7/6/2017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7/6/2017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7/6/2017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7/6/2017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7/6/2017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7/6/2017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7/6/2017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7/6/2017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7/6/2017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7/6/2017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8DE92-7473-4B0F-A9FE-6206363186F1}" type="datetimeFigureOut">
              <a:rPr lang="en-US" smtClean="0"/>
              <a:pPr/>
              <a:t>7/6/2017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2" descr="C:\Users\lifei\Desktop\SEO\PPT Front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3999" cy="51434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2286000" y="220241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spcBef>
                <a:spcPct val="0"/>
              </a:spcBef>
              <a:defRPr/>
            </a:pPr>
            <a:endParaRPr lang="en-IN" b="1" dirty="0">
              <a:solidFill>
                <a:schemeClr val="accent6">
                  <a:lumMod val="75000"/>
                </a:schemeClr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19200" y="1352550"/>
            <a:ext cx="671096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IN" sz="4000" b="1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Thank You for Watching. 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IN" sz="4000" b="1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See you in the next video lesson.</a:t>
            </a:r>
            <a:endParaRPr lang="en-IN" sz="4000" b="1" dirty="0">
              <a:solidFill>
                <a:schemeClr val="accent5">
                  <a:lumMod val="7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533400" y="1485900"/>
            <a:ext cx="8153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Video # 13</a:t>
            </a:r>
          </a:p>
          <a:p>
            <a:pPr lvl="0" algn="ctr">
              <a:spcBef>
                <a:spcPct val="0"/>
              </a:spcBef>
              <a:defRPr/>
            </a:pPr>
            <a:endParaRPr lang="en-IN" sz="3600" b="1" dirty="0" smtClean="0">
              <a:solidFill>
                <a:schemeClr val="accent5">
                  <a:lumMod val="75000"/>
                </a:schemeClr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accent5">
                    <a:lumMod val="75000"/>
                  </a:schemeClr>
                </a:solidFill>
                <a:ea typeface="Verdana" pitchFamily="34" charset="0"/>
                <a:cs typeface="Verdana" pitchFamily="34" charset="0"/>
              </a:rPr>
              <a:t>Easy &amp; Effective SEO Tips for small businesses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7" name="Content Placeholder 4"/>
          <p:cNvSpPr txBox="1">
            <a:spLocks/>
          </p:cNvSpPr>
          <p:nvPr/>
        </p:nvSpPr>
        <p:spPr>
          <a:xfrm>
            <a:off x="609600" y="1200150"/>
            <a:ext cx="7543800" cy="3181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ct val="20000"/>
              </a:spcBef>
            </a:pPr>
            <a:r>
              <a:rPr lang="en-IN" sz="3600" b="1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  <a:ea typeface="Arial Unicode MS" pitchFamily="34" charset="-128"/>
                <a:cs typeface="Arial Unicode MS" pitchFamily="34" charset="-128"/>
              </a:rPr>
              <a:t>As a small business </a:t>
            </a:r>
            <a:r>
              <a:rPr lang="en-IN" sz="2900" b="1" dirty="0" smtClean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owner or employee, you are probably hard-pressed for time and resources.</a:t>
            </a:r>
          </a:p>
          <a:p>
            <a:pPr>
              <a:spcBef>
                <a:spcPct val="20000"/>
              </a:spcBef>
            </a:pPr>
            <a:r>
              <a:rPr lang="en-IN" sz="2900" b="1" dirty="0" smtClean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Fortunately, there are hacks that you can use to bypass the time-consuming stages in implementing SEO strategy.</a:t>
            </a:r>
          </a:p>
          <a:p>
            <a:pPr>
              <a:spcBef>
                <a:spcPct val="20000"/>
              </a:spcBef>
            </a:pPr>
            <a:endParaRPr lang="en-IN" sz="2900" b="1" dirty="0" smtClean="0">
              <a:solidFill>
                <a:schemeClr val="bg2">
                  <a:lumMod val="25000"/>
                </a:schemeClr>
              </a:solidFill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20000"/>
              </a:spcBef>
            </a:pPr>
            <a:endParaRPr lang="en-IN" sz="2900" b="1" dirty="0" smtClean="0">
              <a:solidFill>
                <a:schemeClr val="bg2">
                  <a:lumMod val="25000"/>
                </a:schemeClr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81000" y="971550"/>
            <a:ext cx="8534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en-IN" sz="3000" b="1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1. Use competition to cover your keyword research</a:t>
            </a:r>
          </a:p>
        </p:txBody>
      </p:sp>
      <p:sp>
        <p:nvSpPr>
          <p:cNvPr id="6" name="Rectangle 5"/>
          <p:cNvSpPr/>
          <p:nvPr/>
        </p:nvSpPr>
        <p:spPr>
          <a:xfrm>
            <a:off x="533400" y="2343150"/>
            <a:ext cx="8001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1313" lvl="0" indent="-341313">
              <a:spcBef>
                <a:spcPct val="0"/>
              </a:spcBef>
              <a:buFont typeface="Arial" pitchFamily="34" charset="0"/>
              <a:buChar char="•"/>
            </a:pPr>
            <a:r>
              <a:rPr lang="en-IN" sz="2400" b="1" dirty="0" smtClean="0">
                <a:solidFill>
                  <a:schemeClr val="bg2">
                    <a:lumMod val="25000"/>
                  </a:schemeClr>
                </a:solidFill>
              </a:rPr>
              <a:t>Keyword research is not only necessary for SEO but also PPC and content marketing. One of the easiest ways to identify keywords is by monitoring your competition.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81000" y="971550"/>
            <a:ext cx="85344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en-IN" sz="3000" b="1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2. Pre-plan your blog content strategy</a:t>
            </a:r>
          </a:p>
        </p:txBody>
      </p:sp>
      <p:sp>
        <p:nvSpPr>
          <p:cNvPr id="6" name="Rectangle 5"/>
          <p:cNvSpPr/>
          <p:nvPr/>
        </p:nvSpPr>
        <p:spPr>
          <a:xfrm>
            <a:off x="533400" y="1809750"/>
            <a:ext cx="800100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1313" lvl="0" indent="-341313">
              <a:spcBef>
                <a:spcPct val="0"/>
              </a:spcBef>
            </a:pP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	Using your target keywords, you can create a content plan for each month, quarter or year. Many successful publications choose themes for each month, cycling through a defined set of themes.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81000" y="971550"/>
            <a:ext cx="8534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en-IN" sz="3000" b="1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3. Set-up keywords on a social content curator</a:t>
            </a:r>
          </a:p>
        </p:txBody>
      </p:sp>
      <p:sp>
        <p:nvSpPr>
          <p:cNvPr id="6" name="Rectangle 5"/>
          <p:cNvSpPr/>
          <p:nvPr/>
        </p:nvSpPr>
        <p:spPr>
          <a:xfrm>
            <a:off x="457200" y="2038350"/>
            <a:ext cx="80010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1313" lvl="0" indent="-341313">
              <a:spcBef>
                <a:spcPct val="0"/>
              </a:spcBef>
              <a:buFont typeface="Arial" pitchFamily="34" charset="0"/>
              <a:buChar char="•"/>
            </a:pP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You can’t post only the content that you create. Instead, you can plug the keywords that you found during step one into a social media management tool like </a:t>
            </a:r>
            <a:r>
              <a:rPr lang="en-IN" sz="2600" b="1" dirty="0" err="1" smtClean="0">
                <a:solidFill>
                  <a:schemeClr val="bg2">
                    <a:lumMod val="25000"/>
                  </a:schemeClr>
                </a:solidFill>
              </a:rPr>
              <a:t>DrumUp</a:t>
            </a: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 that also provides keyword-based content suggestions.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81000" y="971550"/>
            <a:ext cx="8534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en-IN" sz="3000" b="1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4. Always fill in your meta title, description, and keywords</a:t>
            </a:r>
          </a:p>
        </p:txBody>
      </p:sp>
      <p:sp>
        <p:nvSpPr>
          <p:cNvPr id="6" name="Rectangle 5"/>
          <p:cNvSpPr/>
          <p:nvPr/>
        </p:nvSpPr>
        <p:spPr>
          <a:xfrm>
            <a:off x="533400" y="2190750"/>
            <a:ext cx="80010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1313" lvl="0" indent="-341313">
              <a:spcBef>
                <a:spcPct val="0"/>
              </a:spcBef>
              <a:buFont typeface="Arial" pitchFamily="34" charset="0"/>
              <a:buChar char="•"/>
            </a:pP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If your blog is </a:t>
            </a:r>
            <a:r>
              <a:rPr lang="en-IN" sz="2600" b="1" dirty="0" err="1" smtClean="0">
                <a:solidFill>
                  <a:schemeClr val="bg2">
                    <a:lumMod val="25000"/>
                  </a:schemeClr>
                </a:solidFill>
              </a:rPr>
              <a:t>WordPress</a:t>
            </a: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 based, you simply need to install the meta description and tags </a:t>
            </a:r>
            <a:r>
              <a:rPr lang="en-IN" sz="2600" b="1" dirty="0" err="1" smtClean="0">
                <a:solidFill>
                  <a:schemeClr val="bg2">
                    <a:lumMod val="25000"/>
                  </a:schemeClr>
                </a:solidFill>
              </a:rPr>
              <a:t>plugin</a:t>
            </a: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 and fill in the details each time you publish a post.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81000" y="971550"/>
            <a:ext cx="85344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en-IN" sz="3000" b="1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5. Create a blogger outreach strategy</a:t>
            </a:r>
          </a:p>
        </p:txBody>
      </p:sp>
      <p:sp>
        <p:nvSpPr>
          <p:cNvPr id="6" name="Rectangle 5"/>
          <p:cNvSpPr/>
          <p:nvPr/>
        </p:nvSpPr>
        <p:spPr>
          <a:xfrm>
            <a:off x="457200" y="1733550"/>
            <a:ext cx="80010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1313" lvl="0" indent="-341313">
              <a:spcBef>
                <a:spcPct val="0"/>
              </a:spcBef>
              <a:buFont typeface="Arial" pitchFamily="34" charset="0"/>
              <a:buChar char="•"/>
            </a:pP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To improve your search rankings, you need external websites to link back to you. One way of facilitating this is by creating in-depth, useful resources that top bloggers and influencers in your niche would want to link to.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762000" y="1657350"/>
            <a:ext cx="731520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3300" b="1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  <a:ea typeface="Arial Unicode MS" pitchFamily="34" charset="-128"/>
                <a:cs typeface="Arial Unicode MS" pitchFamily="34" charset="-128"/>
              </a:rPr>
              <a:t>SEO is one of the most effective </a:t>
            </a: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ways to drive prospects to your website and convert them, but it requires some work.</a:t>
            </a:r>
          </a:p>
          <a:p>
            <a:endParaRPr lang="en-IN" sz="2600" b="1" dirty="0" smtClean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1418</TotalTime>
  <Words>268</Words>
  <Application>Microsoft Office PowerPoint</Application>
  <PresentationFormat>On-screen Show (16:9)</PresentationFormat>
  <Paragraphs>18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sukhpal kaur</dc:creator>
  <cp:lastModifiedBy>l</cp:lastModifiedBy>
  <cp:revision>436</cp:revision>
  <dcterms:created xsi:type="dcterms:W3CDTF">2017-04-01T05:57:38Z</dcterms:created>
  <dcterms:modified xsi:type="dcterms:W3CDTF">2017-07-06T12:13:28Z</dcterms:modified>
</cp:coreProperties>
</file>