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28" r:id="rId3"/>
    <p:sldId id="299" r:id="rId4"/>
    <p:sldId id="301" r:id="rId5"/>
    <p:sldId id="302" r:id="rId6"/>
    <p:sldId id="306" r:id="rId7"/>
    <p:sldId id="315" r:id="rId8"/>
    <p:sldId id="307" r:id="rId9"/>
    <p:sldId id="309" r:id="rId10"/>
    <p:sldId id="319" r:id="rId11"/>
    <p:sldId id="321" r:id="rId12"/>
    <p:sldId id="329" r:id="rId13"/>
    <p:sldId id="330" r:id="rId14"/>
    <p:sldId id="331" r:id="rId15"/>
    <p:sldId id="332" r:id="rId16"/>
    <p:sldId id="333" r:id="rId17"/>
    <p:sldId id="334" r:id="rId18"/>
    <p:sldId id="335" r:id="rId19"/>
    <p:sldId id="336" r:id="rId20"/>
    <p:sldId id="337" r:id="rId21"/>
    <p:sldId id="310" r:id="rId22"/>
    <p:sldId id="297"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Video Description</a:t>
            </a:r>
          </a:p>
        </p:txBody>
      </p:sp>
      <p:sp>
        <p:nvSpPr>
          <p:cNvPr id="6" name="Rectangle 5"/>
          <p:cNvSpPr/>
          <p:nvPr/>
        </p:nvSpPr>
        <p:spPr>
          <a:xfrm>
            <a:off x="609600" y="2038350"/>
            <a:ext cx="8001000" cy="209288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Write at least 200 words of unique &amp; descriptive explanation. </a:t>
            </a:r>
          </a:p>
          <a:p>
            <a:pPr marL="231775" indent="-231775">
              <a:spcBef>
                <a:spcPct val="0"/>
              </a:spcBef>
              <a:buFont typeface="Arial" pitchFamily="34" charset="0"/>
              <a:buChar char="•"/>
            </a:pPr>
            <a:r>
              <a:rPr lang="en-IN" sz="2600" b="1" dirty="0" smtClean="0">
                <a:solidFill>
                  <a:schemeClr val="bg2">
                    <a:lumMod val="25000"/>
                  </a:schemeClr>
                </a:solidFill>
              </a:rPr>
              <a:t>Add some external links to websites and social profiles.</a:t>
            </a:r>
          </a:p>
          <a:p>
            <a:pPr marL="231775" indent="-231775">
              <a:spcBef>
                <a:spcPct val="0"/>
              </a:spcBef>
              <a:buFont typeface="Arial" pitchFamily="34" charset="0"/>
              <a:buChar char="•"/>
            </a:pPr>
            <a:r>
              <a:rPr lang="en-IN" sz="2600" b="1" dirty="0" smtClean="0">
                <a:solidFill>
                  <a:schemeClr val="bg2">
                    <a:lumMod val="25000"/>
                  </a:schemeClr>
                </a:solidFill>
              </a:rPr>
              <a:t>This can help you to get your Video Featured in “YouTube Suggested Videos”.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Video Tags</a:t>
            </a:r>
          </a:p>
        </p:txBody>
      </p:sp>
      <p:sp>
        <p:nvSpPr>
          <p:cNvPr id="6" name="Rectangle 5"/>
          <p:cNvSpPr/>
          <p:nvPr/>
        </p:nvSpPr>
        <p:spPr>
          <a:xfrm>
            <a:off x="533400" y="2266950"/>
            <a:ext cx="8001000" cy="89255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Video Tags are relevancy signals for YouTube. Do use cool and relevant tags. They are used for Classification.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#4. Video Thumbnail</a:t>
            </a:r>
          </a:p>
        </p:txBody>
      </p:sp>
      <p:sp>
        <p:nvSpPr>
          <p:cNvPr id="6" name="Rectangle 5"/>
          <p:cNvSpPr/>
          <p:nvPr/>
        </p:nvSpPr>
        <p:spPr>
          <a:xfrm>
            <a:off x="533400" y="2038350"/>
            <a:ext cx="8001000" cy="209288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Thumbnail is the display picture of your video. The more engaging and attractive it is, better are the chances for the user to click on it. So, do some experiments to create most attractive thumbnail for your video.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Video Promotion</a:t>
            </a:r>
          </a:p>
        </p:txBody>
      </p:sp>
      <p:sp>
        <p:nvSpPr>
          <p:cNvPr id="6" name="Rectangle 5"/>
          <p:cNvSpPr/>
          <p:nvPr/>
        </p:nvSpPr>
        <p:spPr>
          <a:xfrm>
            <a:off x="533400" y="20383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Well, YouTube SEO is incomplete without Video Promotion. Just consider it and plan your video promotions even before posting on YouTube.</a:t>
            </a:r>
          </a:p>
          <a:p>
            <a:pPr marL="231775" indent="-231775">
              <a:spcBef>
                <a:spcPct val="0"/>
              </a:spcBef>
              <a:buFont typeface="Arial" pitchFamily="34" charset="0"/>
              <a:buChar char="•"/>
            </a:pPr>
            <a:r>
              <a:rPr lang="en-IN" sz="2600" b="1" dirty="0" smtClean="0">
                <a:solidFill>
                  <a:schemeClr val="bg2">
                    <a:lumMod val="25000"/>
                  </a:schemeClr>
                </a:solidFill>
              </a:rPr>
              <a:t>Here is how and where to promote: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Attack Facebook Pages &amp; Groups</a:t>
            </a:r>
          </a:p>
        </p:txBody>
      </p:sp>
      <p:sp>
        <p:nvSpPr>
          <p:cNvPr id="6" name="Rectangle 5"/>
          <p:cNvSpPr/>
          <p:nvPr/>
        </p:nvSpPr>
        <p:spPr>
          <a:xfrm>
            <a:off x="533400" y="22669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You can promote your videos on Facebook Pages &amp; Groups. You can promote your video by commenting on the page.</a:t>
            </a:r>
          </a:p>
          <a:p>
            <a:pPr marL="231775" indent="-231775">
              <a:spcBef>
                <a:spcPct val="0"/>
              </a:spcBef>
              <a:buFont typeface="Arial" pitchFamily="34" charset="0"/>
              <a:buChar char="•"/>
            </a:pPr>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a:t>
            </a:r>
            <a:r>
              <a:rPr lang="en-IN" sz="3600" b="1" dirty="0" err="1" smtClean="0">
                <a:solidFill>
                  <a:schemeClr val="accent5">
                    <a:lumMod val="75000"/>
                  </a:schemeClr>
                </a:solidFill>
                <a:latin typeface="Georgia" pitchFamily="18" charset="0"/>
              </a:rPr>
              <a:t>Reddit</a:t>
            </a:r>
            <a:r>
              <a:rPr lang="en-IN" sz="3600" b="1" dirty="0" smtClean="0">
                <a:solidFill>
                  <a:schemeClr val="accent5">
                    <a:lumMod val="75000"/>
                  </a:schemeClr>
                </a:solidFill>
                <a:latin typeface="Georgia" pitchFamily="18" charset="0"/>
              </a:rPr>
              <a:t> Gives You Premium Viewers</a:t>
            </a:r>
          </a:p>
        </p:txBody>
      </p:sp>
      <p:sp>
        <p:nvSpPr>
          <p:cNvPr id="6" name="Rectangle 5"/>
          <p:cNvSpPr/>
          <p:nvPr/>
        </p:nvSpPr>
        <p:spPr>
          <a:xfrm>
            <a:off x="533400" y="22669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err="1" smtClean="0">
                <a:solidFill>
                  <a:schemeClr val="bg2">
                    <a:lumMod val="25000"/>
                  </a:schemeClr>
                </a:solidFill>
              </a:rPr>
              <a:t>Reddit</a:t>
            </a:r>
            <a:r>
              <a:rPr lang="en-IN" sz="2600" b="1" dirty="0" smtClean="0">
                <a:solidFill>
                  <a:schemeClr val="bg2">
                    <a:lumMod val="25000"/>
                  </a:schemeClr>
                </a:solidFill>
              </a:rPr>
              <a:t> is a social network, full of people from Premium Countries like USA. You just need to increase your </a:t>
            </a:r>
            <a:r>
              <a:rPr lang="en-IN" sz="2600" b="1" dirty="0" err="1" smtClean="0">
                <a:solidFill>
                  <a:schemeClr val="bg2">
                    <a:lumMod val="25000"/>
                  </a:schemeClr>
                </a:solidFill>
              </a:rPr>
              <a:t>Reddit</a:t>
            </a:r>
            <a:r>
              <a:rPr lang="en-IN" sz="2600" b="1" dirty="0" smtClean="0">
                <a:solidFill>
                  <a:schemeClr val="bg2">
                    <a:lumMod val="25000"/>
                  </a:schemeClr>
                </a:solidFill>
              </a:rPr>
              <a:t> Link Karma and then post your videos in Sub-</a:t>
            </a:r>
            <a:r>
              <a:rPr lang="en-IN" sz="2600" b="1" dirty="0" err="1" smtClean="0">
                <a:solidFill>
                  <a:schemeClr val="bg2">
                    <a:lumMod val="25000"/>
                  </a:schemeClr>
                </a:solidFill>
              </a:rPr>
              <a:t>Reddit</a:t>
            </a:r>
            <a:r>
              <a:rPr lang="en-IN" sz="2600" b="1" dirty="0" smtClean="0">
                <a:solidFill>
                  <a:schemeClr val="bg2">
                    <a:lumMod val="25000"/>
                  </a:schemeClr>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Google+ Gives a traffic boost</a:t>
            </a:r>
          </a:p>
        </p:txBody>
      </p:sp>
      <p:sp>
        <p:nvSpPr>
          <p:cNvPr id="6" name="Rectangle 5"/>
          <p:cNvSpPr/>
          <p:nvPr/>
        </p:nvSpPr>
        <p:spPr>
          <a:xfrm>
            <a:off x="533400" y="20383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Google+ is very good source to get traffic. You need to find related Google Plus Communities and post your video link but again taking serious care to avoid spamming.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Video Ranking</a:t>
            </a:r>
          </a:p>
        </p:txBody>
      </p:sp>
      <p:sp>
        <p:nvSpPr>
          <p:cNvPr id="6" name="Rectangle 5"/>
          <p:cNvSpPr/>
          <p:nvPr/>
        </p:nvSpPr>
        <p:spPr>
          <a:xfrm>
            <a:off x="533400" y="20383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Lets get to link building of our videos just like we do off page SEO of our web page. And how you can build links for your videos?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Web 2.0 Video Embedding</a:t>
            </a:r>
          </a:p>
        </p:txBody>
      </p:sp>
      <p:sp>
        <p:nvSpPr>
          <p:cNvPr id="6" name="Rectangle 5"/>
          <p:cNvSpPr/>
          <p:nvPr/>
        </p:nvSpPr>
        <p:spPr>
          <a:xfrm>
            <a:off x="533400" y="21145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You just need to create a web 2.0, then do a post and embed your video there. Because Embedding YouTube Video is one of the most important ranking factor in YouTube algorithm.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Forum Commenting</a:t>
            </a:r>
          </a:p>
        </p:txBody>
      </p:sp>
      <p:sp>
        <p:nvSpPr>
          <p:cNvPr id="6" name="Rectangle 5"/>
          <p:cNvSpPr/>
          <p:nvPr/>
        </p:nvSpPr>
        <p:spPr>
          <a:xfrm>
            <a:off x="533400" y="21145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Simply reach out some relevant forums and then search for your topical threads. After that leave a normal comment there with your YouTube video embed.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657350"/>
            <a:ext cx="7696200" cy="1569660"/>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 7</a:t>
            </a:r>
          </a:p>
          <a:p>
            <a:pPr lvl="0" algn="ctr">
              <a:spcBef>
                <a:spcPct val="0"/>
              </a:spcBef>
              <a:defRPr/>
            </a:pPr>
            <a:endParaRPr lang="en-IN" sz="2400" b="1" dirty="0" smtClean="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5">
                    <a:lumMod val="75000"/>
                  </a:schemeClr>
                </a:solidFill>
                <a:ea typeface="Verdana" pitchFamily="34" charset="0"/>
                <a:cs typeface="Verdana" pitchFamily="34" charset="0"/>
              </a:rPr>
              <a:t>YouTube SEO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7"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Video Embeds By Outreach</a:t>
            </a:r>
          </a:p>
        </p:txBody>
      </p:sp>
      <p:sp>
        <p:nvSpPr>
          <p:cNvPr id="6" name="Rectangle 5"/>
          <p:cNvSpPr/>
          <p:nvPr/>
        </p:nvSpPr>
        <p:spPr>
          <a:xfrm>
            <a:off x="533400" y="21907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Video Embed-</a:t>
            </a:r>
            <a:r>
              <a:rPr lang="en-IN" sz="2600" b="1" dirty="0" err="1" smtClean="0">
                <a:solidFill>
                  <a:schemeClr val="bg2">
                    <a:lumMod val="25000"/>
                  </a:schemeClr>
                </a:solidFill>
              </a:rPr>
              <a:t>ders</a:t>
            </a:r>
            <a:r>
              <a:rPr lang="en-IN" sz="2600" b="1" dirty="0" smtClean="0">
                <a:solidFill>
                  <a:schemeClr val="bg2">
                    <a:lumMod val="25000"/>
                  </a:schemeClr>
                </a:solidFill>
              </a:rPr>
              <a:t> are the people who have published content related to your video, on their websites. This is the best way to get contextual video embedded links.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762000" y="1657350"/>
            <a:ext cx="7315200" cy="1800493"/>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It’s about YouTube SEO. </a:t>
            </a:r>
            <a:r>
              <a:rPr lang="en-IN" sz="2600" b="1" dirty="0" smtClean="0">
                <a:solidFill>
                  <a:schemeClr val="bg2">
                    <a:lumMod val="25000"/>
                  </a:schemeClr>
                </a:solidFill>
              </a:rPr>
              <a:t>If rightly done, you will hit the 1st spot on both search engines. </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600" b="1" dirty="0" smtClean="0">
                <a:solidFill>
                  <a:schemeClr val="accent5">
                    <a:lumMod val="75000"/>
                  </a:schemeClr>
                </a:solidFill>
                <a:latin typeface="Georgia" pitchFamily="18" charset="0"/>
                <a:ea typeface="Arial Unicode MS" pitchFamily="34" charset="-128"/>
                <a:cs typeface="Arial Unicode MS" pitchFamily="34" charset="-128"/>
              </a:rPr>
              <a:t>Ranking a YouTube video is not </a:t>
            </a:r>
            <a:r>
              <a:rPr lang="en-IN" sz="2900" b="1" dirty="0" smtClean="0">
                <a:solidFill>
                  <a:schemeClr val="bg2">
                    <a:lumMod val="25000"/>
                  </a:schemeClr>
                </a:solidFill>
                <a:ea typeface="Arial Unicode MS" pitchFamily="34" charset="-128"/>
                <a:cs typeface="Arial Unicode MS" pitchFamily="34" charset="-128"/>
              </a:rPr>
              <a:t>a tough job at all? It only seems like that.</a:t>
            </a:r>
          </a:p>
          <a:p>
            <a:pPr>
              <a:spcBef>
                <a:spcPct val="20000"/>
              </a:spcBef>
            </a:pPr>
            <a:r>
              <a:rPr lang="en-IN" sz="2900" b="1" dirty="0" smtClean="0">
                <a:solidFill>
                  <a:schemeClr val="bg2">
                    <a:lumMod val="25000"/>
                  </a:schemeClr>
                </a:solidFill>
                <a:ea typeface="Arial Unicode MS" pitchFamily="34" charset="-128"/>
                <a:cs typeface="Arial Unicode MS" pitchFamily="34" charset="-128"/>
              </a:rPr>
              <a:t>Find the best YouTube SEO Tips for 2017. </a:t>
            </a:r>
            <a:endParaRPr lang="en-IN" sz="3100" b="1" dirty="0" smtClean="0">
              <a:solidFill>
                <a:schemeClr val="bg2">
                  <a:lumMod val="25000"/>
                </a:schemeClr>
              </a:solidFill>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Video Keyword Research</a:t>
            </a:r>
          </a:p>
        </p:txBody>
      </p:sp>
      <p:sp>
        <p:nvSpPr>
          <p:cNvPr id="6" name="Rectangle 5"/>
          <p:cNvSpPr/>
          <p:nvPr/>
        </p:nvSpPr>
        <p:spPr>
          <a:xfrm>
            <a:off x="457200" y="18859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You need to find perfect keywords for your video to get maximum views and 1st place ranking. </a:t>
            </a:r>
          </a:p>
          <a:p>
            <a:pPr marL="341313" lvl="0" indent="-341313">
              <a:spcBef>
                <a:spcPct val="0"/>
              </a:spcBef>
              <a:buFont typeface="Arial" pitchFamily="34" charset="0"/>
              <a:buChar char="•"/>
            </a:pPr>
            <a:r>
              <a:rPr lang="en-IN" sz="2600" b="1" dirty="0" smtClean="0">
                <a:solidFill>
                  <a:schemeClr val="bg2">
                    <a:lumMod val="25000"/>
                  </a:schemeClr>
                </a:solidFill>
              </a:rPr>
              <a:t>Find the best ways to find Perfect Keywords for your videos in the next slide.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YouTube Suggest</a:t>
            </a:r>
          </a:p>
        </p:txBody>
      </p:sp>
      <p:sp>
        <p:nvSpPr>
          <p:cNvPr id="6" name="Rectangle 5"/>
          <p:cNvSpPr/>
          <p:nvPr/>
        </p:nvSpPr>
        <p:spPr>
          <a:xfrm>
            <a:off x="609600" y="21907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Its same like Google Search. You just need to type a Keyword in YouTube Search and it will show you some more keywords related to your main keyword.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Video Keywords</a:t>
            </a:r>
          </a:p>
        </p:txBody>
      </p:sp>
      <p:sp>
        <p:nvSpPr>
          <p:cNvPr id="6" name="Rectangle 5"/>
          <p:cNvSpPr/>
          <p:nvPr/>
        </p:nvSpPr>
        <p:spPr>
          <a:xfrm>
            <a:off x="6096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can use keyword research tools like Google Keyword Planner, MOZ Keyword Explorer or any other you usually use to explore relevant keywords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Google Trends</a:t>
            </a:r>
          </a:p>
        </p:txBody>
      </p:sp>
      <p:sp>
        <p:nvSpPr>
          <p:cNvPr id="6" name="Rectangle 5"/>
          <p:cNvSpPr/>
          <p:nvPr/>
        </p:nvSpPr>
        <p:spPr>
          <a:xfrm>
            <a:off x="533400" y="2266950"/>
            <a:ext cx="79248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Its quite simple just explore any term/keyword and change the search type from “Web Search” to “YouTube Search”.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Video Optimization</a:t>
            </a:r>
          </a:p>
        </p:txBody>
      </p:sp>
      <p:sp>
        <p:nvSpPr>
          <p:cNvPr id="6" name="Rectangle 5"/>
          <p:cNvSpPr/>
          <p:nvPr/>
        </p:nvSpPr>
        <p:spPr>
          <a:xfrm>
            <a:off x="685800" y="1962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Hope you all know much about ON-page SEO of a website‘s post. We need to do somewhat about same things for our video to optimize it for YouTube.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Video Title</a:t>
            </a:r>
          </a:p>
        </p:txBody>
      </p:sp>
      <p:sp>
        <p:nvSpPr>
          <p:cNvPr id="6" name="Rectangle 5"/>
          <p:cNvSpPr/>
          <p:nvPr/>
        </p:nvSpPr>
        <p:spPr>
          <a:xfrm>
            <a:off x="762000" y="2038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Include your keyword once in your title</a:t>
            </a:r>
          </a:p>
          <a:p>
            <a:pPr marL="231775" lvl="0" indent="-231775">
              <a:spcBef>
                <a:spcPct val="0"/>
              </a:spcBef>
              <a:buFont typeface="Arial" pitchFamily="34" charset="0"/>
              <a:buChar char="•"/>
            </a:pPr>
            <a:r>
              <a:rPr lang="en-IN" sz="2600" b="1" dirty="0" smtClean="0">
                <a:solidFill>
                  <a:schemeClr val="bg2">
                    <a:lumMod val="25000"/>
                  </a:schemeClr>
                </a:solidFill>
              </a:rPr>
              <a:t>Try to use attractive title.</a:t>
            </a:r>
          </a:p>
          <a:p>
            <a:pPr marL="231775" lvl="0" indent="-231775">
              <a:spcBef>
                <a:spcPct val="0"/>
              </a:spcBef>
              <a:buFont typeface="Arial" pitchFamily="34" charset="0"/>
              <a:buChar char="•"/>
            </a:pPr>
            <a:r>
              <a:rPr lang="en-IN" sz="2600" b="1" dirty="0" smtClean="0">
                <a:solidFill>
                  <a:schemeClr val="bg2">
                    <a:lumMod val="25000"/>
                  </a:schemeClr>
                </a:solidFill>
              </a:rPr>
              <a:t>By using attractive title you can get maximum Click Through Rate (CTR).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1249</TotalTime>
  <Words>557</Words>
  <Application>Microsoft Office PowerPoint</Application>
  <PresentationFormat>On-screen Show (16:9)</PresentationFormat>
  <Paragraphs>48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275</cp:revision>
  <dcterms:created xsi:type="dcterms:W3CDTF">2017-04-01T05:57:38Z</dcterms:created>
  <dcterms:modified xsi:type="dcterms:W3CDTF">2017-07-06T10:16:35Z</dcterms:modified>
</cp:coreProperties>
</file>