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27" r:id="rId3"/>
    <p:sldId id="299" r:id="rId4"/>
    <p:sldId id="301" r:id="rId5"/>
    <p:sldId id="302" r:id="rId6"/>
    <p:sldId id="305" r:id="rId7"/>
    <p:sldId id="306" r:id="rId8"/>
    <p:sldId id="315" r:id="rId9"/>
    <p:sldId id="307" r:id="rId10"/>
    <p:sldId id="309" r:id="rId11"/>
    <p:sldId id="319" r:id="rId12"/>
    <p:sldId id="321" r:id="rId13"/>
    <p:sldId id="320" r:id="rId14"/>
    <p:sldId id="310" r:id="rId15"/>
    <p:sldId id="297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620" y="-12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E92-7473-4B0F-A9FE-6206363186F1}" type="datetimeFigureOut">
              <a:rPr lang="en-US" smtClean="0"/>
              <a:pPr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BE40-B420-441F-9629-7146913B5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C:\Users\lifei\Desktop\SEO\PPT Front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5143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200" y="97155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4. Save Your Site From Google Penalties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2419350"/>
            <a:ext cx="8001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How to stay away from Google penalty radar?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Perform full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backlink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analysis and it helps to analyze which links are good and which are bad.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200" y="97155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5. Contribute To Other Sites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038350"/>
            <a:ext cx="8001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What you get by contributing to other sites?</a:t>
            </a:r>
          </a:p>
          <a:p>
            <a:pPr marL="231775" indent="287338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It helps to build your authority.</a:t>
            </a:r>
          </a:p>
          <a:p>
            <a:pPr marL="231775" indent="287338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It can bring you lot of referral traffic.</a:t>
            </a:r>
          </a:p>
          <a:p>
            <a:pPr marL="231775" indent="287338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It helps in building links.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97155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6. Submit To Directories and Forums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266950"/>
            <a:ext cx="8001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To get more visibility, submit your stuff to directories and forums. 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Here are the sites where you can submit your blog content to enhance more visibility.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5800" y="971550"/>
            <a:ext cx="8077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Social bookmarking sites: Like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stumbleupon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slashdot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digg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technorati</a:t>
            </a:r>
            <a:endParaRPr lang="en-IN" sz="2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Blog directory submission: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Networkedblogs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elecdir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 are good blog directories to submit posts.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Article submission sites: It is always good to submit the articles to high page rank directories.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Question and answer sites: You can use the sites like Yahoo answers,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Quora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blurtit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 etc.</a:t>
            </a:r>
          </a:p>
          <a:p>
            <a:pPr marL="231775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Share your videos: The sites which has high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pagerank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 are: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Youtube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vimeo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, vine, </a:t>
            </a:r>
            <a:r>
              <a:rPr lang="en-IN" sz="2200" b="1" dirty="0" err="1" smtClean="0">
                <a:solidFill>
                  <a:schemeClr val="bg2">
                    <a:lumMod val="25000"/>
                  </a:schemeClr>
                </a:solidFill>
              </a:rPr>
              <a:t>ustream</a:t>
            </a:r>
            <a:r>
              <a:rPr lang="en-IN" sz="22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62000" y="165735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Don’t just rely upon On-page SEO if you 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want higher rankings. Whenever you publish a new post, make sure to follow the off-page SEO techniques mentioned in this tutorial.</a:t>
            </a:r>
          </a:p>
          <a:p>
            <a:endParaRPr lang="en-IN" sz="26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22024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en-IN" b="1" dirty="0">
              <a:solidFill>
                <a:schemeClr val="accent6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1352550"/>
            <a:ext cx="6710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Thank You for Watching.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IN" sz="4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See you in the next video lesson.</a:t>
            </a:r>
            <a:endParaRPr lang="en-IN" sz="40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38200" y="1428751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IN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Video </a:t>
            </a:r>
            <a:r>
              <a:rPr lang="en-IN" sz="3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#6</a:t>
            </a:r>
            <a:endParaRPr lang="en-IN" sz="3600" b="1" dirty="0">
              <a:solidFill>
                <a:schemeClr val="bg2">
                  <a:lumMod val="2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IN" sz="36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Best OFF-Page SEO Optimization Techniques </a:t>
            </a:r>
            <a:r>
              <a:rPr lang="en-IN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09600" y="1200150"/>
            <a:ext cx="7543800" cy="31813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Off page SEO is NOT just about </a:t>
            </a:r>
            <a:r>
              <a:rPr lang="en-IN" sz="36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backlinks</a:t>
            </a: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as most people think. It involves in your overall website trust, authority, social signals and many other things. </a:t>
            </a:r>
          </a:p>
          <a:p>
            <a:pPr>
              <a:spcBef>
                <a:spcPct val="20000"/>
              </a:spcBef>
            </a:pPr>
            <a:r>
              <a:rPr lang="en-IN" sz="2900" b="1" dirty="0" smtClean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Find some of the crucial factors that can improve your overall website authority on Google search.</a:t>
            </a:r>
          </a:p>
          <a:p>
            <a:pPr>
              <a:spcBef>
                <a:spcPct val="20000"/>
              </a:spcBef>
            </a:pPr>
            <a:endParaRPr lang="en-IN" sz="3100" b="1" dirty="0" smtClean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1200150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0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What is Off-page SEO?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038350"/>
            <a:ext cx="8001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Off page SEO is nothing but improving your website positions in Search Engine Results Page (SERP). It tells Google what others think about your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81915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Off page SEO is a combination of a lot of factors that include: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22669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Social media metrics (Facebook likes, Pinterest pins, Tweets etc)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User engagement (comments)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Social bookmarking</a:t>
            </a:r>
          </a:p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Forum posting and a lot of other factors.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173355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IN" sz="36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Best off page SEO strategies for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1047750"/>
            <a:ext cx="7848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1. Get Authority </a:t>
            </a:r>
            <a:r>
              <a:rPr lang="en-IN" sz="33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Backlinks</a:t>
            </a:r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: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1962150"/>
            <a:ext cx="8001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Google views your website as more valuable than others if you have many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backlinks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from authoritative websites. It analyzes the questions about links like, where does the link comes from, quality of the link, how fresh the link is? Etc..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047750"/>
            <a:ext cx="784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3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2. Improve Your Social Media Signals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266950"/>
            <a:ext cx="7924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Join related groups in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facebook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linkedin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IN" sz="2600" b="1" dirty="0" err="1" smtClean="0">
                <a:solidFill>
                  <a:schemeClr val="bg2">
                    <a:lumMod val="25000"/>
                  </a:schemeClr>
                </a:solidFill>
              </a:rPr>
              <a:t>pinterest</a:t>
            </a: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 and share the content there too. It helps in connecting with potential users.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lifei\Desktop\SEO\PPT Inner 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0"/>
            <a:ext cx="9120187" cy="5143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971550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IN" sz="32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3. Focus On Your Keywords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1962150"/>
            <a:ext cx="8001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>
              <a:spcBef>
                <a:spcPct val="0"/>
              </a:spcBef>
              <a:buFont typeface="Arial" pitchFamily="34" charset="0"/>
              <a:buChar char="•"/>
            </a:pPr>
            <a:r>
              <a:rPr lang="en-IN" sz="2600" b="1" dirty="0" smtClean="0">
                <a:solidFill>
                  <a:schemeClr val="bg2">
                    <a:lumMod val="25000"/>
                  </a:schemeClr>
                </a:solidFill>
              </a:rPr>
              <a:t>If you want to get more out of off page optimization, target the right keywords. The #1 factor that controls SEO is the keywords you choose.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494</Words>
  <Application>Microsoft Office PowerPoint</Application>
  <PresentationFormat>On-screen Show (16:9)</PresentationFormat>
  <Paragraphs>38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sukhpal kaur</dc:creator>
  <cp:lastModifiedBy>l</cp:lastModifiedBy>
  <cp:revision>257</cp:revision>
  <dcterms:created xsi:type="dcterms:W3CDTF">2017-04-01T05:57:38Z</dcterms:created>
  <dcterms:modified xsi:type="dcterms:W3CDTF">2017-07-06T10:08:16Z</dcterms:modified>
</cp:coreProperties>
</file>