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64" r:id="rId3"/>
    <p:sldId id="299" r:id="rId4"/>
    <p:sldId id="301" r:id="rId5"/>
    <p:sldId id="343" r:id="rId6"/>
    <p:sldId id="344" r:id="rId7"/>
    <p:sldId id="346" r:id="rId8"/>
    <p:sldId id="347" r:id="rId9"/>
    <p:sldId id="365" r:id="rId10"/>
    <p:sldId id="310" r:id="rId11"/>
    <p:sldId id="297"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1800493"/>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Proper SEO can be tricky, </a:t>
            </a:r>
            <a:r>
              <a:rPr lang="en-IN" sz="2600" b="1" dirty="0" smtClean="0">
                <a:solidFill>
                  <a:schemeClr val="bg2">
                    <a:lumMod val="25000"/>
                  </a:schemeClr>
                </a:solidFill>
              </a:rPr>
              <a:t>but if you follow the tips in this list, you create a powerful SEO foundation for drawing visitors to your site. </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485900"/>
            <a:ext cx="81534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14</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ea typeface="Verdana" pitchFamily="34" charset="0"/>
                <a:cs typeface="Verdana" pitchFamily="34" charset="0"/>
              </a:rPr>
              <a:t>SEO Tips for Content Marketing strategy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anim calcmode="lin" valueType="num">
                                      <p:cBhvr>
                                        <p:cTn id="16" dur="5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26479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Great SEO is as </a:t>
            </a:r>
            <a:r>
              <a:rPr lang="en-IN" sz="2900" b="1" dirty="0" smtClean="0">
                <a:solidFill>
                  <a:schemeClr val="bg2">
                    <a:lumMod val="25000"/>
                  </a:schemeClr>
                </a:solidFill>
                <a:ea typeface="Arial Unicode MS" pitchFamily="34" charset="-128"/>
                <a:cs typeface="Arial Unicode MS" pitchFamily="34" charset="-128"/>
              </a:rPr>
              <a:t>much art as science. It’s an ever-evolving game, but one that does have age-old fundamentals, and the top SEO practices embrace them.</a:t>
            </a:r>
          </a:p>
          <a:p>
            <a:pPr>
              <a:spcBef>
                <a:spcPct val="20000"/>
              </a:spcBef>
            </a:pPr>
            <a:r>
              <a:rPr lang="en-IN" sz="2900" b="1" dirty="0" smtClean="0">
                <a:solidFill>
                  <a:schemeClr val="bg2">
                    <a:lumMod val="25000"/>
                  </a:schemeClr>
                </a:solidFill>
                <a:ea typeface="Arial Unicode MS" pitchFamily="34" charset="-128"/>
                <a:cs typeface="Arial Unicode MS" pitchFamily="34" charset="-128"/>
              </a:rPr>
              <a:t>Following are those practices.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1. Be Original</a:t>
            </a:r>
          </a:p>
        </p:txBody>
      </p:sp>
      <p:sp>
        <p:nvSpPr>
          <p:cNvPr id="6" name="Rectangle 5"/>
          <p:cNvSpPr/>
          <p:nvPr/>
        </p:nvSpPr>
        <p:spPr>
          <a:xfrm>
            <a:off x="533400" y="1962150"/>
            <a:ext cx="8001000" cy="1200329"/>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By providing unique and helpful content, Google will see you as a trusted source and reward you with a nice boost up the rankings.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2. Work the Social Media Platforms</a:t>
            </a:r>
          </a:p>
        </p:txBody>
      </p:sp>
      <p:sp>
        <p:nvSpPr>
          <p:cNvPr id="6" name="Rectangle 5"/>
          <p:cNvSpPr/>
          <p:nvPr/>
        </p:nvSpPr>
        <p:spPr>
          <a:xfrm>
            <a:off x="533400" y="1809750"/>
            <a:ext cx="8001000" cy="2092881"/>
          </a:xfrm>
          <a:prstGeom prst="rect">
            <a:avLst/>
          </a:prstGeom>
        </p:spPr>
        <p:txBody>
          <a:bodyPr wrap="square">
            <a:spAutoFit/>
          </a:bodyPr>
          <a:lstStyle/>
          <a:p>
            <a:pPr marL="341313" lvl="0" indent="-341313">
              <a:spcBef>
                <a:spcPct val="0"/>
              </a:spcBef>
            </a:pPr>
            <a:r>
              <a:rPr lang="en-IN" sz="2600" b="1" dirty="0" smtClean="0">
                <a:solidFill>
                  <a:schemeClr val="bg2">
                    <a:lumMod val="25000"/>
                  </a:schemeClr>
                </a:solidFill>
              </a:rPr>
              <a:t>	Social media is quickly becoming the bedrock for websites seeking to build their traffic levels. And for SEO purposes, Google now factors in social media popularity as a way to judge a site’s authority and importance.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3. Own Your Property</a:t>
            </a:r>
          </a:p>
        </p:txBody>
      </p:sp>
      <p:sp>
        <p:nvSpPr>
          <p:cNvPr id="6" name="Rectangle 5"/>
          <p:cNvSpPr/>
          <p:nvPr/>
        </p:nvSpPr>
        <p:spPr>
          <a:xfrm>
            <a:off x="457200" y="18859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While using a free website platform is fine for someone just looking to have some fun, if you want your site to be a business, you need to own the property.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4. SEO Your Theme</a:t>
            </a:r>
          </a:p>
        </p:txBody>
      </p:sp>
      <p:sp>
        <p:nvSpPr>
          <p:cNvPr id="6" name="Rectangle 5"/>
          <p:cNvSpPr/>
          <p:nvPr/>
        </p:nvSpPr>
        <p:spPr>
          <a:xfrm>
            <a:off x="533400" y="18097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It’s essential to provide a pleasant experience for your site’s visitors and optimizing your theme is a great way to show Google that you’re a trustworthy player while also helping the search engine giant discover your content.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5. Optimize Permalinks</a:t>
            </a:r>
          </a:p>
        </p:txBody>
      </p:sp>
      <p:sp>
        <p:nvSpPr>
          <p:cNvPr id="6" name="Rectangle 5"/>
          <p:cNvSpPr/>
          <p:nvPr/>
        </p:nvSpPr>
        <p:spPr>
          <a:xfrm>
            <a:off x="457200" y="18097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 want to optimize your permalinks even more, just run a search on the top keywords you want to rank under and modify your URL to include these 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6. Build </a:t>
            </a:r>
            <a:r>
              <a:rPr lang="en-IN" sz="3000" b="1" dirty="0" err="1" smtClean="0">
                <a:solidFill>
                  <a:schemeClr val="accent5">
                    <a:lumMod val="75000"/>
                  </a:schemeClr>
                </a:solidFill>
                <a:latin typeface="Georgia" pitchFamily="18" charset="0"/>
              </a:rPr>
              <a:t>Backlinks</a:t>
            </a:r>
            <a:endParaRPr lang="en-IN" sz="3000" b="1" dirty="0" smtClean="0">
              <a:solidFill>
                <a:schemeClr val="accent5">
                  <a:lumMod val="75000"/>
                </a:schemeClr>
              </a:solidFill>
              <a:latin typeface="Georgia" pitchFamily="18" charset="0"/>
            </a:endParaRPr>
          </a:p>
        </p:txBody>
      </p:sp>
      <p:sp>
        <p:nvSpPr>
          <p:cNvPr id="6" name="Rectangle 5"/>
          <p:cNvSpPr/>
          <p:nvPr/>
        </p:nvSpPr>
        <p:spPr>
          <a:xfrm>
            <a:off x="457200" y="17335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Just remember, the best way to develop a stable of impressive </a:t>
            </a:r>
            <a:r>
              <a:rPr lang="en-IN" sz="2600" b="1" dirty="0" err="1" smtClean="0">
                <a:solidFill>
                  <a:schemeClr val="bg2">
                    <a:lumMod val="25000"/>
                  </a:schemeClr>
                </a:solidFill>
              </a:rPr>
              <a:t>backlinks</a:t>
            </a:r>
            <a:r>
              <a:rPr lang="en-IN" sz="2600" b="1" dirty="0" smtClean="0">
                <a:solidFill>
                  <a:schemeClr val="bg2">
                    <a:lumMod val="25000"/>
                  </a:schemeClr>
                </a:solidFill>
              </a:rPr>
              <a:t> is to provide superior original content for your website, use it to gain the respect of your peers and then parlaying that respect into invites for guest posting on the top sites in your niche.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1430</TotalTime>
  <Words>295</Words>
  <Application>Microsoft Office PowerPoint</Application>
  <PresentationFormat>On-screen Show (16:9)</PresentationFormat>
  <Paragraphs>20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447</cp:revision>
  <dcterms:created xsi:type="dcterms:W3CDTF">2017-04-01T05:57:38Z</dcterms:created>
  <dcterms:modified xsi:type="dcterms:W3CDTF">2017-07-06T12:17:15Z</dcterms:modified>
</cp:coreProperties>
</file>