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55" r:id="rId3"/>
    <p:sldId id="257" r:id="rId4"/>
    <p:sldId id="258" r:id="rId5"/>
    <p:sldId id="259" r:id="rId6"/>
    <p:sldId id="260" r:id="rId7"/>
    <p:sldId id="261" r:id="rId8"/>
    <p:sldId id="358" r:id="rId9"/>
    <p:sldId id="359" r:id="rId10"/>
    <p:sldId id="356" r:id="rId11"/>
    <p:sldId id="352" r:id="rId12"/>
    <p:sldId id="354" r:id="rId13"/>
    <p:sldId id="360" r:id="rId14"/>
    <p:sldId id="345" r:id="rId15"/>
    <p:sldId id="346" r:id="rId16"/>
    <p:sldId id="347" r:id="rId17"/>
    <p:sldId id="361" r:id="rId18"/>
    <p:sldId id="365" r:id="rId19"/>
    <p:sldId id="366" r:id="rId20"/>
    <p:sldId id="357" r:id="rId21"/>
    <p:sldId id="349" r:id="rId22"/>
    <p:sldId id="350" r:id="rId2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02A26"/>
        </a:solidFill>
        <a:effectLst/>
        <a:uFillTx/>
        <a:latin typeface="Adelle Sans"/>
        <a:ea typeface="Adelle Sans"/>
        <a:cs typeface="Adelle Sans"/>
        <a:sym typeface="Adelle San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02A26"/>
        </a:solidFill>
        <a:effectLst/>
        <a:uFillTx/>
        <a:latin typeface="Adelle Sans"/>
        <a:ea typeface="Adelle Sans"/>
        <a:cs typeface="Adelle Sans"/>
        <a:sym typeface="Adelle San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02A26"/>
        </a:solidFill>
        <a:effectLst/>
        <a:uFillTx/>
        <a:latin typeface="Adelle Sans"/>
        <a:ea typeface="Adelle Sans"/>
        <a:cs typeface="Adelle Sans"/>
        <a:sym typeface="Adelle San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02A26"/>
        </a:solidFill>
        <a:effectLst/>
        <a:uFillTx/>
        <a:latin typeface="Adelle Sans"/>
        <a:ea typeface="Adelle Sans"/>
        <a:cs typeface="Adelle Sans"/>
        <a:sym typeface="Adelle San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02A26"/>
        </a:solidFill>
        <a:effectLst/>
        <a:uFillTx/>
        <a:latin typeface="Adelle Sans"/>
        <a:ea typeface="Adelle Sans"/>
        <a:cs typeface="Adelle Sans"/>
        <a:sym typeface="Adelle Sans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02A26"/>
        </a:solidFill>
        <a:effectLst/>
        <a:uFillTx/>
        <a:latin typeface="Adelle Sans"/>
        <a:ea typeface="Adelle Sans"/>
        <a:cs typeface="Adelle Sans"/>
        <a:sym typeface="Adelle Sans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02A26"/>
        </a:solidFill>
        <a:effectLst/>
        <a:uFillTx/>
        <a:latin typeface="Adelle Sans"/>
        <a:ea typeface="Adelle Sans"/>
        <a:cs typeface="Adelle Sans"/>
        <a:sym typeface="Adelle Sans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02A26"/>
        </a:solidFill>
        <a:effectLst/>
        <a:uFillTx/>
        <a:latin typeface="Adelle Sans"/>
        <a:ea typeface="Adelle Sans"/>
        <a:cs typeface="Adelle Sans"/>
        <a:sym typeface="Adelle Sans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02A26"/>
        </a:solidFill>
        <a:effectLst/>
        <a:uFillTx/>
        <a:latin typeface="Adelle Sans"/>
        <a:ea typeface="Adelle Sans"/>
        <a:cs typeface="Adelle Sans"/>
        <a:sym typeface="Adelle Sans"/>
      </a:defRPr>
    </a:lvl9pPr>
  </p:defaultTextStyle>
  <p:extLst>
    <p:ext uri="{521415D9-36F7-43E2-AB2F-B90AF26B5E84}">
      <p14:sectionLst xmlns:p14="http://schemas.microsoft.com/office/powerpoint/2010/main">
        <p14:section name="Default Section" id="{245045F4-D440-D144-8935-AAED28272274}">
          <p14:sldIdLst>
            <p14:sldId id="256"/>
            <p14:sldId id="355"/>
          </p14:sldIdLst>
        </p14:section>
        <p14:section name="Goals" id="{CD377F7D-BB03-744B-8844-71F4B62ADA65}">
          <p14:sldIdLst>
            <p14:sldId id="257"/>
            <p14:sldId id="258"/>
            <p14:sldId id="259"/>
          </p14:sldIdLst>
        </p14:section>
        <p14:section name="Audience" id="{7334DB0C-9E3B-3E40-A180-4E7C43A05C1F}">
          <p14:sldIdLst>
            <p14:sldId id="260"/>
            <p14:sldId id="261"/>
          </p14:sldIdLst>
        </p14:section>
        <p14:section name="Message" id="{A48F752E-DC5D-1D44-842D-CD0C1318A366}">
          <p14:sldIdLst>
            <p14:sldId id="358"/>
            <p14:sldId id="359"/>
          </p14:sldIdLst>
        </p14:section>
        <p14:section name="Channels, Content, and Resources" id="{0C6B2898-6C38-FA4A-8572-BF382B40A4B2}">
          <p14:sldIdLst>
            <p14:sldId id="356"/>
            <p14:sldId id="352"/>
            <p14:sldId id="354"/>
            <p14:sldId id="360"/>
            <p14:sldId id="345"/>
            <p14:sldId id="346"/>
            <p14:sldId id="347"/>
          </p14:sldIdLst>
        </p14:section>
        <p14:section name="Workflow" id="{FAEACACA-5FF2-D741-A494-0713CF20FD84}">
          <p14:sldIdLst>
            <p14:sldId id="361"/>
            <p14:sldId id="365"/>
            <p14:sldId id="366"/>
          </p14:sldIdLst>
        </p14:section>
        <p14:section name="Measurement" id="{D86DC04B-8DE5-A448-949C-B1D89459921C}">
          <p14:sldIdLst>
            <p14:sldId id="357"/>
            <p14:sldId id="349"/>
            <p14:sldId id="35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ather Eng" initials="HE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delle Sans"/>
          <a:ea typeface="Adelle Sans"/>
          <a:cs typeface="Adelle Sans"/>
        </a:font>
        <a:srgbClr val="302A26"/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rgbClr val="F6CBCC"/>
          </a:solidFill>
        </a:fill>
      </a:tcStyle>
    </a:wholeTbl>
    <a:band2H>
      <a:tcTxStyle/>
      <a:tcStyle>
        <a:tcBdr/>
        <a:fill>
          <a:solidFill>
            <a:srgbClr val="FBE7E7"/>
          </a:solidFill>
        </a:fill>
      </a:tcStyle>
    </a:band2H>
    <a:firstCol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delle Sans"/>
          <a:ea typeface="Adelle Sans"/>
          <a:cs typeface="Adelle Sans"/>
        </a:font>
        <a:srgbClr val="302A26"/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rgbClr val="FBF5D2"/>
          </a:solidFill>
        </a:fill>
      </a:tcStyle>
    </a:wholeTbl>
    <a:band2H>
      <a:tcTxStyle/>
      <a:tcStyle>
        <a:tcBdr/>
        <a:fill>
          <a:solidFill>
            <a:srgbClr val="FDFAEA"/>
          </a:solidFill>
        </a:fill>
      </a:tcStyle>
    </a:band2H>
    <a:firstCol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delle Sans"/>
          <a:ea typeface="Adelle Sans"/>
          <a:cs typeface="Adelle Sans"/>
        </a:font>
        <a:srgbClr val="302A26"/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rgbClr val="F6CBCC"/>
          </a:solidFill>
        </a:fill>
      </a:tcStyle>
    </a:wholeTbl>
    <a:band2H>
      <a:tcTxStyle/>
      <a:tcStyle>
        <a:tcBdr/>
        <a:fill>
          <a:solidFill>
            <a:srgbClr val="FBE7E7"/>
          </a:solidFill>
        </a:fill>
      </a:tcStyle>
    </a:band2H>
    <a:firstCol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delle Sans"/>
          <a:ea typeface="Adelle Sans"/>
          <a:cs typeface="Adelle Sans"/>
        </a:font>
        <a:srgbClr val="302A2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chemeClr val="accent5">
              <a:satOff val="-4761"/>
              <a:lumOff val="4117"/>
            </a:schemeClr>
          </a:solidFill>
        </a:fill>
      </a:tcStyle>
    </a:band2H>
    <a:firstCol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delle Sans"/>
          <a:ea typeface="Adelle Sans"/>
          <a:cs typeface="Adelle Sans"/>
        </a:font>
        <a:srgbClr val="302A2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02A26"/>
              </a:solidFill>
              <a:prstDash val="solid"/>
              <a:round/>
            </a:ln>
          </a:top>
          <a:bottom>
            <a:ln w="25400" cap="flat">
              <a:solidFill>
                <a:srgbClr val="302A2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satOff val="-4761"/>
              <a:lumOff val="4117"/>
            </a:schemeClr>
          </a:solidFill>
        </a:fill>
      </a:tcStyle>
    </a:lastRow>
    <a:firstRow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02A26"/>
              </a:solidFill>
              <a:prstDash val="solid"/>
              <a:round/>
            </a:ln>
          </a:top>
          <a:bottom>
            <a:ln w="25400" cap="flat">
              <a:solidFill>
                <a:srgbClr val="302A2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delle Sans"/>
          <a:ea typeface="Adelle Sans"/>
          <a:cs typeface="Adelle Sans"/>
        </a:font>
        <a:srgbClr val="302A26"/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rgbClr val="CCCBCB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rgbClr val="302A26"/>
          </a:solidFill>
        </a:fill>
      </a:tcStyle>
    </a:firstCol>
    <a:lastRow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rgbClr val="302A26"/>
          </a:solidFill>
        </a:fill>
      </a:tcStyle>
    </a:lastRow>
    <a:firstRow>
      <a:tcTxStyle b="on" i="off">
        <a:font>
          <a:latin typeface="Adelle Sans"/>
          <a:ea typeface="Adelle Sans"/>
          <a:cs typeface="Adelle Sans"/>
        </a:font>
        <a:schemeClr val="accent5">
          <a:satOff val="-4761"/>
          <a:lumOff val="4117"/>
        </a:schemeClr>
      </a:tcTxStyle>
      <a:tcStyle>
        <a:tcBdr>
          <a:lef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5">
                  <a:satOff val="-4761"/>
                  <a:lumOff val="4117"/>
                </a:schemeClr>
              </a:solidFill>
              <a:prstDash val="solid"/>
              <a:round/>
            </a:ln>
          </a:insideV>
        </a:tcBdr>
        <a:fill>
          <a:solidFill>
            <a:srgbClr val="302A26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delle Sans"/>
          <a:ea typeface="Adelle Sans"/>
          <a:cs typeface="Adelle Sans"/>
        </a:font>
        <a:srgbClr val="302A26"/>
      </a:tcTxStyle>
      <a:tcStyle>
        <a:tcBdr>
          <a:left>
            <a:ln w="12700" cap="flat">
              <a:solidFill>
                <a:srgbClr val="302A26"/>
              </a:solidFill>
              <a:prstDash val="solid"/>
              <a:round/>
            </a:ln>
          </a:left>
          <a:right>
            <a:ln w="12700" cap="flat">
              <a:solidFill>
                <a:srgbClr val="302A26"/>
              </a:solidFill>
              <a:prstDash val="solid"/>
              <a:round/>
            </a:ln>
          </a:right>
          <a:top>
            <a:ln w="12700" cap="flat">
              <a:solidFill>
                <a:srgbClr val="302A26"/>
              </a:solidFill>
              <a:prstDash val="solid"/>
              <a:round/>
            </a:ln>
          </a:top>
          <a:bottom>
            <a:ln w="12700" cap="flat">
              <a:solidFill>
                <a:srgbClr val="302A26"/>
              </a:solidFill>
              <a:prstDash val="solid"/>
              <a:round/>
            </a:ln>
          </a:bottom>
          <a:insideH>
            <a:ln w="12700" cap="flat">
              <a:solidFill>
                <a:srgbClr val="302A26"/>
              </a:solidFill>
              <a:prstDash val="solid"/>
              <a:round/>
            </a:ln>
          </a:insideH>
          <a:insideV>
            <a:ln w="12700" cap="flat">
              <a:solidFill>
                <a:srgbClr val="302A26"/>
              </a:solidFill>
              <a:prstDash val="solid"/>
              <a:round/>
            </a:ln>
          </a:insideV>
        </a:tcBdr>
        <a:fill>
          <a:solidFill>
            <a:srgbClr val="302A26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5">
              <a:satOff val="-4761"/>
              <a:lumOff val="4117"/>
            </a:schemeClr>
          </a:solidFill>
        </a:fill>
      </a:tcStyle>
    </a:band2H>
    <a:firstCol>
      <a:tcTxStyle b="on" i="off">
        <a:font>
          <a:latin typeface="Adelle Sans"/>
          <a:ea typeface="Adelle Sans"/>
          <a:cs typeface="Adelle Sans"/>
        </a:font>
        <a:srgbClr val="302A26"/>
      </a:tcTxStyle>
      <a:tcStyle>
        <a:tcBdr>
          <a:left>
            <a:ln w="12700" cap="flat">
              <a:solidFill>
                <a:srgbClr val="302A26"/>
              </a:solidFill>
              <a:prstDash val="solid"/>
              <a:round/>
            </a:ln>
          </a:left>
          <a:right>
            <a:ln w="12700" cap="flat">
              <a:solidFill>
                <a:srgbClr val="302A26"/>
              </a:solidFill>
              <a:prstDash val="solid"/>
              <a:round/>
            </a:ln>
          </a:right>
          <a:top>
            <a:ln w="12700" cap="flat">
              <a:solidFill>
                <a:srgbClr val="302A26"/>
              </a:solidFill>
              <a:prstDash val="solid"/>
              <a:round/>
            </a:ln>
          </a:top>
          <a:bottom>
            <a:ln w="12700" cap="flat">
              <a:solidFill>
                <a:srgbClr val="302A26"/>
              </a:solidFill>
              <a:prstDash val="solid"/>
              <a:round/>
            </a:ln>
          </a:bottom>
          <a:insideH>
            <a:ln w="12700" cap="flat">
              <a:solidFill>
                <a:srgbClr val="302A26"/>
              </a:solidFill>
              <a:prstDash val="solid"/>
              <a:round/>
            </a:ln>
          </a:insideH>
          <a:insideV>
            <a:ln w="12700" cap="flat">
              <a:solidFill>
                <a:srgbClr val="302A26"/>
              </a:solidFill>
              <a:prstDash val="solid"/>
              <a:round/>
            </a:ln>
          </a:insideV>
        </a:tcBdr>
        <a:fill>
          <a:solidFill>
            <a:srgbClr val="302A26">
              <a:alpha val="20000"/>
            </a:srgbClr>
          </a:solidFill>
        </a:fill>
      </a:tcStyle>
    </a:firstCol>
    <a:lastRow>
      <a:tcTxStyle b="on" i="off">
        <a:font>
          <a:latin typeface="Adelle Sans"/>
          <a:ea typeface="Adelle Sans"/>
          <a:cs typeface="Adelle Sans"/>
        </a:font>
        <a:srgbClr val="302A26"/>
      </a:tcTxStyle>
      <a:tcStyle>
        <a:tcBdr>
          <a:left>
            <a:ln w="12700" cap="flat">
              <a:solidFill>
                <a:srgbClr val="302A26"/>
              </a:solidFill>
              <a:prstDash val="solid"/>
              <a:round/>
            </a:ln>
          </a:left>
          <a:right>
            <a:ln w="12700" cap="flat">
              <a:solidFill>
                <a:srgbClr val="302A26"/>
              </a:solidFill>
              <a:prstDash val="solid"/>
              <a:round/>
            </a:ln>
          </a:right>
          <a:top>
            <a:ln w="50800" cap="flat">
              <a:solidFill>
                <a:srgbClr val="302A26"/>
              </a:solidFill>
              <a:prstDash val="solid"/>
              <a:round/>
            </a:ln>
          </a:top>
          <a:bottom>
            <a:ln w="12700" cap="flat">
              <a:solidFill>
                <a:srgbClr val="302A26"/>
              </a:solidFill>
              <a:prstDash val="solid"/>
              <a:round/>
            </a:ln>
          </a:bottom>
          <a:insideH>
            <a:ln w="12700" cap="flat">
              <a:solidFill>
                <a:srgbClr val="302A26"/>
              </a:solidFill>
              <a:prstDash val="solid"/>
              <a:round/>
            </a:ln>
          </a:insideH>
          <a:insideV>
            <a:ln w="12700" cap="flat">
              <a:solidFill>
                <a:srgbClr val="302A26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delle Sans"/>
          <a:ea typeface="Adelle Sans"/>
          <a:cs typeface="Adelle Sans"/>
        </a:font>
        <a:srgbClr val="302A26"/>
      </a:tcTxStyle>
      <a:tcStyle>
        <a:tcBdr>
          <a:left>
            <a:ln w="12700" cap="flat">
              <a:solidFill>
                <a:srgbClr val="302A26"/>
              </a:solidFill>
              <a:prstDash val="solid"/>
              <a:round/>
            </a:ln>
          </a:left>
          <a:right>
            <a:ln w="12700" cap="flat">
              <a:solidFill>
                <a:srgbClr val="302A26"/>
              </a:solidFill>
              <a:prstDash val="solid"/>
              <a:round/>
            </a:ln>
          </a:right>
          <a:top>
            <a:ln w="12700" cap="flat">
              <a:solidFill>
                <a:srgbClr val="302A26"/>
              </a:solidFill>
              <a:prstDash val="solid"/>
              <a:round/>
            </a:ln>
          </a:top>
          <a:bottom>
            <a:ln w="25400" cap="flat">
              <a:solidFill>
                <a:srgbClr val="302A26"/>
              </a:solidFill>
              <a:prstDash val="solid"/>
              <a:round/>
            </a:ln>
          </a:bottom>
          <a:insideH>
            <a:ln w="12700" cap="flat">
              <a:solidFill>
                <a:srgbClr val="302A26"/>
              </a:solidFill>
              <a:prstDash val="solid"/>
              <a:round/>
            </a:ln>
          </a:insideH>
          <a:insideV>
            <a:ln w="12700" cap="flat">
              <a:solidFill>
                <a:srgbClr val="302A26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8"/>
    <p:restoredTop sz="86420"/>
  </p:normalViewPr>
  <p:slideViewPr>
    <p:cSldViewPr snapToGrid="0" snapToObjects="1">
      <p:cViewPr varScale="1">
        <p:scale>
          <a:sx n="73" d="100"/>
          <a:sy n="73" d="100"/>
        </p:scale>
        <p:origin x="200" y="6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Shape 138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4" name="Shape 138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2730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76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146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70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570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573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77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463548" y="1835405"/>
            <a:ext cx="8443081" cy="164393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rgbClr val="302927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sz="quarter" idx="1"/>
          </p:nvPr>
        </p:nvSpPr>
        <p:spPr>
          <a:xfrm>
            <a:off x="463548" y="3581398"/>
            <a:ext cx="8125581" cy="577133"/>
          </a:xfrm>
          <a:prstGeom prst="rect">
            <a:avLst/>
          </a:prstGeom>
        </p:spPr>
        <p:txBody>
          <a:bodyPr/>
          <a:lstStyle>
            <a:lvl1pPr>
              <a:defRPr sz="2400" i="1">
                <a:solidFill>
                  <a:srgbClr val="302927"/>
                </a:solidFill>
              </a:defRPr>
            </a:lvl1pPr>
            <a:lvl2pPr marL="0" indent="457200">
              <a:spcBef>
                <a:spcPts val="1800"/>
              </a:spcBef>
              <a:buClrTx/>
              <a:buSzTx/>
              <a:buNone/>
              <a:defRPr sz="2400" i="1">
                <a:solidFill>
                  <a:srgbClr val="302927"/>
                </a:solidFill>
              </a:defRPr>
            </a:lvl2pPr>
            <a:lvl3pPr marL="0" indent="914400">
              <a:spcBef>
                <a:spcPts val="1800"/>
              </a:spcBef>
              <a:buClrTx/>
              <a:buSzTx/>
              <a:buNone/>
              <a:defRPr sz="2400" i="1">
                <a:solidFill>
                  <a:srgbClr val="302927"/>
                </a:solidFill>
              </a:defRPr>
            </a:lvl3pPr>
            <a:lvl4pPr marL="0" indent="1371600">
              <a:spcBef>
                <a:spcPts val="1800"/>
              </a:spcBef>
              <a:buClrTx/>
              <a:buSzTx/>
              <a:buNone/>
              <a:defRPr sz="2400" i="1">
                <a:solidFill>
                  <a:srgbClr val="302927"/>
                </a:solidFill>
              </a:defRPr>
            </a:lvl4pPr>
            <a:lvl5pPr marL="0" indent="1828800">
              <a:spcBef>
                <a:spcPts val="1800"/>
              </a:spcBef>
              <a:buClrTx/>
              <a:buSzTx/>
              <a:buNone/>
              <a:defRPr sz="2400" i="1">
                <a:solidFill>
                  <a:srgbClr val="302927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hape 15"/>
          <p:cNvSpPr/>
          <p:nvPr/>
        </p:nvSpPr>
        <p:spPr>
          <a:xfrm rot="16200000">
            <a:off x="10213231" y="2507565"/>
            <a:ext cx="2638323" cy="1319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10786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B5182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6" name="Shape 16"/>
          <p:cNvSpPr/>
          <p:nvPr/>
        </p:nvSpPr>
        <p:spPr>
          <a:xfrm rot="16200000">
            <a:off x="9015689" y="-7458"/>
            <a:ext cx="3168854" cy="3183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8877"/>
                </a:moveTo>
                <a:lnTo>
                  <a:pt x="21600" y="21600"/>
                </a:lnTo>
                <a:lnTo>
                  <a:pt x="9003" y="21600"/>
                </a:lnTo>
                <a:lnTo>
                  <a:pt x="0" y="12650"/>
                </a:lnTo>
                <a:lnTo>
                  <a:pt x="12693" y="0"/>
                </a:lnTo>
                <a:lnTo>
                  <a:pt x="21600" y="8877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7" name="Shape 17"/>
          <p:cNvSpPr/>
          <p:nvPr/>
        </p:nvSpPr>
        <p:spPr>
          <a:xfrm rot="16200000">
            <a:off x="7185104" y="1851104"/>
            <a:ext cx="5009993" cy="5003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0" y="0"/>
                </a:lnTo>
                <a:lnTo>
                  <a:pt x="15905" y="15905"/>
                </a:lnTo>
                <a:lnTo>
                  <a:pt x="10225" y="21600"/>
                </a:lnTo>
                <a:lnTo>
                  <a:pt x="2160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8" name="Shape 18"/>
          <p:cNvSpPr/>
          <p:nvPr/>
        </p:nvSpPr>
        <p:spPr>
          <a:xfrm>
            <a:off x="9633353" y="6026756"/>
            <a:ext cx="2101447" cy="37404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19" name="Shape 19"/>
          <p:cNvSpPr>
            <a:spLocks noGrp="1"/>
          </p:cNvSpPr>
          <p:nvPr>
            <p:ph type="sldNum" sz="quarter" idx="2"/>
          </p:nvPr>
        </p:nvSpPr>
        <p:spPr>
          <a:xfrm>
            <a:off x="8457718" y="6217851"/>
            <a:ext cx="279882" cy="276999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302A26"/>
                </a:solidFill>
                <a:latin typeface="Arial Regular"/>
                <a:ea typeface="Arial Regular"/>
                <a:cs typeface="Arial Regular"/>
                <a:sym typeface="Adelle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69" name="Shape 46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0" name="Shape 4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/>
          <p:nvPr/>
        </p:nvSpPr>
        <p:spPr>
          <a:xfrm>
            <a:off x="-3175" y="6629400"/>
            <a:ext cx="12198350" cy="2286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489" name="Shape 489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90" name="Shape 49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1" name="Shape 49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92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524" name="Shape 524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25" name="Shape 525"/>
          <p:cNvSpPr>
            <a:spLocks noGrp="1"/>
          </p:cNvSpPr>
          <p:nvPr>
            <p:ph type="title"/>
          </p:nvPr>
        </p:nvSpPr>
        <p:spPr>
          <a:xfrm>
            <a:off x="838200" y="588772"/>
            <a:ext cx="10515600" cy="78232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526" name="Shape 526"/>
          <p:cNvSpPr>
            <a:spLocks noGrp="1"/>
          </p:cNvSpPr>
          <p:nvPr>
            <p:ph type="body" sz="half" idx="1"/>
          </p:nvPr>
        </p:nvSpPr>
        <p:spPr>
          <a:xfrm>
            <a:off x="838200" y="1941384"/>
            <a:ext cx="5102225" cy="409019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300"/>
              </a:spcBef>
            </a:lvl1pPr>
            <a:lvl2pPr>
              <a:buClrTx/>
            </a:lvl2pPr>
            <a:lvl3pPr marL="533400" indent="-133350">
              <a:buClrTx/>
            </a:lvl3pPr>
            <a:lvl4pPr marL="815686" indent="-187036">
              <a:buClrTx/>
              <a:defRPr sz="1200"/>
            </a:lvl4pPr>
            <a:lvl5pPr marL="1214293" indent="-188768">
              <a:buClrTx/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27" name="Shape 527"/>
          <p:cNvSpPr>
            <a:spLocks noGrp="1"/>
          </p:cNvSpPr>
          <p:nvPr>
            <p:ph type="body" sz="quarter" idx="13"/>
          </p:nvPr>
        </p:nvSpPr>
        <p:spPr>
          <a:xfrm>
            <a:off x="838200" y="1209357"/>
            <a:ext cx="10515600" cy="61722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000" i="1"/>
            </a:pPr>
            <a:endParaRPr/>
          </a:p>
        </p:txBody>
      </p:sp>
      <p:pic>
        <p:nvPicPr>
          <p:cNvPr id="528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Shape 1078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079" name="Shape 1079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80" name="Shape 1080"/>
          <p:cNvSpPr>
            <a:spLocks noGrp="1"/>
          </p:cNvSpPr>
          <p:nvPr>
            <p:ph type="title"/>
          </p:nvPr>
        </p:nvSpPr>
        <p:spPr>
          <a:xfrm>
            <a:off x="838199" y="2715553"/>
            <a:ext cx="3095171" cy="86793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t>Title Text</a:t>
            </a:r>
          </a:p>
        </p:txBody>
      </p:sp>
      <p:grpSp>
        <p:nvGrpSpPr>
          <p:cNvPr id="1083" name="Group 1083"/>
          <p:cNvGrpSpPr/>
          <p:nvPr/>
        </p:nvGrpSpPr>
        <p:grpSpPr>
          <a:xfrm>
            <a:off x="4925855" y="694059"/>
            <a:ext cx="6377145" cy="5469882"/>
            <a:chOff x="0" y="0"/>
            <a:chExt cx="6377144" cy="5469880"/>
          </a:xfrm>
        </p:grpSpPr>
        <p:sp>
          <p:nvSpPr>
            <p:cNvPr id="1081" name="Shape 1081"/>
            <p:cNvSpPr/>
            <p:nvPr/>
          </p:nvSpPr>
          <p:spPr>
            <a:xfrm>
              <a:off x="154602" y="199947"/>
              <a:ext cx="6047868" cy="3820910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pic>
          <p:nvPicPr>
            <p:cNvPr id="1082" name="image5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377145" cy="54698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84" name="Shape 1084"/>
          <p:cNvSpPr>
            <a:spLocks noGrp="1"/>
          </p:cNvSpPr>
          <p:nvPr>
            <p:ph type="pic" sz="half" idx="13"/>
          </p:nvPr>
        </p:nvSpPr>
        <p:spPr>
          <a:xfrm>
            <a:off x="5226050" y="997256"/>
            <a:ext cx="5738515" cy="360517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1085" name="image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Shape 1092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093" name="Shape 1093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94" name="Shape 1094"/>
          <p:cNvSpPr>
            <a:spLocks noGrp="1"/>
          </p:cNvSpPr>
          <p:nvPr>
            <p:ph type="title"/>
          </p:nvPr>
        </p:nvSpPr>
        <p:spPr>
          <a:xfrm>
            <a:off x="838199" y="2715553"/>
            <a:ext cx="3095171" cy="86793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t>Title Text</a:t>
            </a:r>
          </a:p>
        </p:txBody>
      </p:sp>
      <p:grpSp>
        <p:nvGrpSpPr>
          <p:cNvPr id="1097" name="Group 1097"/>
          <p:cNvGrpSpPr/>
          <p:nvPr/>
        </p:nvGrpSpPr>
        <p:grpSpPr>
          <a:xfrm>
            <a:off x="3416300" y="827492"/>
            <a:ext cx="9425508" cy="4884786"/>
            <a:chOff x="0" y="0"/>
            <a:chExt cx="9425507" cy="4884785"/>
          </a:xfrm>
        </p:grpSpPr>
        <p:sp>
          <p:nvSpPr>
            <p:cNvPr id="1095" name="Shape 1095"/>
            <p:cNvSpPr/>
            <p:nvPr/>
          </p:nvSpPr>
          <p:spPr>
            <a:xfrm>
              <a:off x="1482071" y="366888"/>
              <a:ext cx="6468075" cy="4028326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pic>
          <p:nvPicPr>
            <p:cNvPr id="1096" name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9425508" cy="48847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98" name="Shape 1098"/>
          <p:cNvSpPr>
            <a:spLocks noGrp="1"/>
          </p:cNvSpPr>
          <p:nvPr>
            <p:ph type="pic" sz="half" idx="13"/>
          </p:nvPr>
        </p:nvSpPr>
        <p:spPr>
          <a:xfrm>
            <a:off x="5033409" y="1191575"/>
            <a:ext cx="6121566" cy="381096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1099" name="image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Shape 1106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107" name="Shape 1107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08" name="Shape 1108"/>
          <p:cNvSpPr>
            <a:spLocks noGrp="1"/>
          </p:cNvSpPr>
          <p:nvPr>
            <p:ph type="title"/>
          </p:nvPr>
        </p:nvSpPr>
        <p:spPr>
          <a:xfrm>
            <a:off x="838199" y="2715553"/>
            <a:ext cx="3095171" cy="86793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t>Title Text</a:t>
            </a:r>
          </a:p>
        </p:txBody>
      </p:sp>
      <p:grpSp>
        <p:nvGrpSpPr>
          <p:cNvPr id="1111" name="Group 1111"/>
          <p:cNvGrpSpPr/>
          <p:nvPr/>
        </p:nvGrpSpPr>
        <p:grpSpPr>
          <a:xfrm>
            <a:off x="4864101" y="719411"/>
            <a:ext cx="6543676" cy="5038726"/>
            <a:chOff x="0" y="0"/>
            <a:chExt cx="6543675" cy="5038725"/>
          </a:xfrm>
        </p:grpSpPr>
        <p:sp>
          <p:nvSpPr>
            <p:cNvPr id="1109" name="Shape 1109"/>
            <p:cNvSpPr/>
            <p:nvPr/>
          </p:nvSpPr>
          <p:spPr>
            <a:xfrm>
              <a:off x="392223" y="347388"/>
              <a:ext cx="5778501" cy="4343401"/>
            </a:xfrm>
            <a:prstGeom prst="rect">
              <a:avLst/>
            </a:prstGeom>
            <a:solidFill>
              <a:schemeClr val="accent5">
                <a:satOff val="-4761"/>
                <a:lumOff val="411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pic>
          <p:nvPicPr>
            <p:cNvPr id="1110" name="image6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543675" cy="50387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12" name="Shape 1112"/>
          <p:cNvSpPr>
            <a:spLocks noGrp="1"/>
          </p:cNvSpPr>
          <p:nvPr>
            <p:ph type="pic" sz="half" idx="13"/>
          </p:nvPr>
        </p:nvSpPr>
        <p:spPr>
          <a:xfrm>
            <a:off x="5475656" y="1236241"/>
            <a:ext cx="5339835" cy="4025429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1113" name="image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Shape 1120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121" name="Shape 1121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22" name="Shape 1122"/>
          <p:cNvSpPr>
            <a:spLocks noGrp="1"/>
          </p:cNvSpPr>
          <p:nvPr>
            <p:ph type="title"/>
          </p:nvPr>
        </p:nvSpPr>
        <p:spPr>
          <a:xfrm>
            <a:off x="838199" y="2715553"/>
            <a:ext cx="3095171" cy="86793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t>Title Text</a:t>
            </a:r>
          </a:p>
        </p:txBody>
      </p:sp>
      <p:grpSp>
        <p:nvGrpSpPr>
          <p:cNvPr id="1125" name="Group 1125"/>
          <p:cNvGrpSpPr/>
          <p:nvPr/>
        </p:nvGrpSpPr>
        <p:grpSpPr>
          <a:xfrm>
            <a:off x="6654800" y="266563"/>
            <a:ext cx="2730038" cy="5765910"/>
            <a:chOff x="0" y="0"/>
            <a:chExt cx="2730037" cy="5765908"/>
          </a:xfrm>
        </p:grpSpPr>
        <p:sp>
          <p:nvSpPr>
            <p:cNvPr id="1123" name="Shape 1123"/>
            <p:cNvSpPr/>
            <p:nvPr/>
          </p:nvSpPr>
          <p:spPr>
            <a:xfrm>
              <a:off x="215750" y="729224"/>
              <a:ext cx="2400451" cy="4279901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pic>
          <p:nvPicPr>
            <p:cNvPr id="1124" name="image7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730038" cy="57659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26" name="Shape 1126"/>
          <p:cNvSpPr>
            <a:spLocks noGrp="1"/>
          </p:cNvSpPr>
          <p:nvPr>
            <p:ph type="pic" sz="quarter" idx="13"/>
          </p:nvPr>
        </p:nvSpPr>
        <p:spPr>
          <a:xfrm>
            <a:off x="6870549" y="1122325"/>
            <a:ext cx="2298536" cy="405438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1127" name="image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Shape 1168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169" name="Shape 1169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grpSp>
        <p:nvGrpSpPr>
          <p:cNvPr id="1172" name="Group 1172"/>
          <p:cNvGrpSpPr/>
          <p:nvPr/>
        </p:nvGrpSpPr>
        <p:grpSpPr>
          <a:xfrm>
            <a:off x="2525555" y="277014"/>
            <a:ext cx="7393145" cy="6341337"/>
            <a:chOff x="0" y="0"/>
            <a:chExt cx="7393144" cy="6341336"/>
          </a:xfrm>
        </p:grpSpPr>
        <p:sp>
          <p:nvSpPr>
            <p:cNvPr id="1170" name="Shape 1170"/>
            <p:cNvSpPr/>
            <p:nvPr/>
          </p:nvSpPr>
          <p:spPr>
            <a:xfrm>
              <a:off x="179233" y="231803"/>
              <a:ext cx="7011408" cy="4429653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pic>
          <p:nvPicPr>
            <p:cNvPr id="1171" name="image5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7393145" cy="63413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73" name="Shape 1173"/>
          <p:cNvSpPr>
            <a:spLocks noGrp="1"/>
          </p:cNvSpPr>
          <p:nvPr>
            <p:ph type="pic" sz="half" idx="13"/>
          </p:nvPr>
        </p:nvSpPr>
        <p:spPr>
          <a:xfrm>
            <a:off x="2876623" y="563654"/>
            <a:ext cx="6652770" cy="4179539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1174" name="image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Shape 1181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182" name="Shape 1182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grpSp>
        <p:nvGrpSpPr>
          <p:cNvPr id="1185" name="Group 1185"/>
          <p:cNvGrpSpPr/>
          <p:nvPr/>
        </p:nvGrpSpPr>
        <p:grpSpPr>
          <a:xfrm>
            <a:off x="1322908" y="651339"/>
            <a:ext cx="10056293" cy="5211692"/>
            <a:chOff x="0" y="0"/>
            <a:chExt cx="10056292" cy="5211691"/>
          </a:xfrm>
        </p:grpSpPr>
        <p:sp>
          <p:nvSpPr>
            <p:cNvPr id="1183" name="Shape 1183"/>
            <p:cNvSpPr/>
            <p:nvPr/>
          </p:nvSpPr>
          <p:spPr>
            <a:xfrm>
              <a:off x="1581255" y="391442"/>
              <a:ext cx="6900940" cy="4297915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pic>
          <p:nvPicPr>
            <p:cNvPr id="1184" name="image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0056293" cy="52116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86" name="Shape 1186"/>
          <p:cNvSpPr>
            <a:spLocks noGrp="1"/>
          </p:cNvSpPr>
          <p:nvPr>
            <p:ph type="pic" sz="half" idx="13"/>
          </p:nvPr>
        </p:nvSpPr>
        <p:spPr>
          <a:xfrm>
            <a:off x="3085433" y="1051354"/>
            <a:ext cx="6531242" cy="406600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1187" name="image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Shape 1194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195" name="Shape 1195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grpSp>
        <p:nvGrpSpPr>
          <p:cNvPr id="1198" name="Group 1198"/>
          <p:cNvGrpSpPr/>
          <p:nvPr/>
        </p:nvGrpSpPr>
        <p:grpSpPr>
          <a:xfrm>
            <a:off x="2463800" y="632154"/>
            <a:ext cx="7264401" cy="5593692"/>
            <a:chOff x="0" y="0"/>
            <a:chExt cx="7264400" cy="5593691"/>
          </a:xfrm>
        </p:grpSpPr>
        <p:sp>
          <p:nvSpPr>
            <p:cNvPr id="1196" name="Shape 1196"/>
            <p:cNvSpPr/>
            <p:nvPr/>
          </p:nvSpPr>
          <p:spPr>
            <a:xfrm>
              <a:off x="435422" y="385649"/>
              <a:ext cx="6414949" cy="4821784"/>
            </a:xfrm>
            <a:prstGeom prst="rect">
              <a:avLst/>
            </a:prstGeom>
            <a:solidFill>
              <a:schemeClr val="accent5">
                <a:satOff val="-4761"/>
                <a:lumOff val="411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pic>
          <p:nvPicPr>
            <p:cNvPr id="1197" name="image6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7264400" cy="55936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99" name="Shape 1199"/>
          <p:cNvSpPr>
            <a:spLocks noGrp="1"/>
          </p:cNvSpPr>
          <p:nvPr>
            <p:ph type="pic" sz="half" idx="13"/>
          </p:nvPr>
        </p:nvSpPr>
        <p:spPr>
          <a:xfrm>
            <a:off x="3132016" y="1204786"/>
            <a:ext cx="5927968" cy="446879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1200" name="image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pic" idx="13"/>
          </p:nvPr>
        </p:nvSpPr>
        <p:spPr>
          <a:xfrm>
            <a:off x="3047" y="0"/>
            <a:ext cx="12188954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7" name="Shape 27"/>
          <p:cNvSpPr/>
          <p:nvPr/>
        </p:nvSpPr>
        <p:spPr>
          <a:xfrm rot="16200000">
            <a:off x="9015689" y="-7458"/>
            <a:ext cx="3168854" cy="3183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8877"/>
                </a:moveTo>
                <a:lnTo>
                  <a:pt x="21600" y="21600"/>
                </a:lnTo>
                <a:lnTo>
                  <a:pt x="9003" y="21600"/>
                </a:lnTo>
                <a:lnTo>
                  <a:pt x="0" y="12650"/>
                </a:lnTo>
                <a:lnTo>
                  <a:pt x="12693" y="0"/>
                </a:lnTo>
                <a:lnTo>
                  <a:pt x="21600" y="8877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28" name="Shape 28"/>
          <p:cNvSpPr/>
          <p:nvPr/>
        </p:nvSpPr>
        <p:spPr>
          <a:xfrm rot="16200000">
            <a:off x="7185104" y="1851104"/>
            <a:ext cx="5009993" cy="5003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0" y="0"/>
                </a:lnTo>
                <a:lnTo>
                  <a:pt x="15905" y="15905"/>
                </a:lnTo>
                <a:lnTo>
                  <a:pt x="10225" y="21600"/>
                </a:lnTo>
                <a:lnTo>
                  <a:pt x="2160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9633353" y="6026756"/>
            <a:ext cx="2101447" cy="37404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30" name="Shape 30"/>
          <p:cNvSpPr/>
          <p:nvPr/>
        </p:nvSpPr>
        <p:spPr>
          <a:xfrm rot="16200000">
            <a:off x="10213231" y="2507565"/>
            <a:ext cx="2638323" cy="1319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10786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B5182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463548" y="1782408"/>
            <a:ext cx="8125581" cy="169693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5">
                    <a:satOff val="-4761"/>
                    <a:lumOff val="4117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sz="quarter" idx="1"/>
          </p:nvPr>
        </p:nvSpPr>
        <p:spPr>
          <a:xfrm>
            <a:off x="463548" y="3581398"/>
            <a:ext cx="8125581" cy="589833"/>
          </a:xfrm>
          <a:prstGeom prst="rect">
            <a:avLst/>
          </a:prstGeom>
        </p:spPr>
        <p:txBody>
          <a:bodyPr/>
          <a:lstStyle>
            <a:lvl1pPr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0" indent="4572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0" indent="9144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0" indent="13716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0" indent="18288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xfrm>
            <a:off x="8457718" y="6217851"/>
            <a:ext cx="279882" cy="276999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302A26"/>
                </a:solidFill>
                <a:latin typeface="Arial Regular"/>
                <a:ea typeface="Arial Regular"/>
                <a:cs typeface="Arial Regular"/>
                <a:sym typeface="Adelle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Shape 1207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208" name="Shape 1208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grpSp>
        <p:nvGrpSpPr>
          <p:cNvPr id="1211" name="Group 1211"/>
          <p:cNvGrpSpPr/>
          <p:nvPr/>
        </p:nvGrpSpPr>
        <p:grpSpPr>
          <a:xfrm>
            <a:off x="4730982" y="546045"/>
            <a:ext cx="2730038" cy="5765910"/>
            <a:chOff x="0" y="0"/>
            <a:chExt cx="2730037" cy="5765908"/>
          </a:xfrm>
        </p:grpSpPr>
        <p:sp>
          <p:nvSpPr>
            <p:cNvPr id="1209" name="Shape 1209"/>
            <p:cNvSpPr/>
            <p:nvPr/>
          </p:nvSpPr>
          <p:spPr>
            <a:xfrm>
              <a:off x="215750" y="729224"/>
              <a:ext cx="2400451" cy="4279901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pic>
          <p:nvPicPr>
            <p:cNvPr id="1210" name="image7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730038" cy="57659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212" name="Shape 1212"/>
          <p:cNvSpPr>
            <a:spLocks noGrp="1"/>
          </p:cNvSpPr>
          <p:nvPr>
            <p:ph type="pic" sz="quarter" idx="13"/>
          </p:nvPr>
        </p:nvSpPr>
        <p:spPr>
          <a:xfrm>
            <a:off x="4946732" y="1401807"/>
            <a:ext cx="2298537" cy="405438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1213" name="image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Shape 1230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231" name="Shape 1231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32" name="Shape 1232"/>
          <p:cNvSpPr/>
          <p:nvPr/>
        </p:nvSpPr>
        <p:spPr>
          <a:xfrm>
            <a:off x="10582274" y="6629400"/>
            <a:ext cx="1" cy="243206"/>
          </a:xfrm>
          <a:prstGeom prst="line">
            <a:avLst/>
          </a:prstGeom>
          <a:ln w="6350">
            <a:solidFill>
              <a:srgbClr val="A5A5A5"/>
            </a:solidFill>
            <a:miter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pic>
        <p:nvPicPr>
          <p:cNvPr id="1233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Shape 1240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241" name="Shape 1241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42" name="Shape 1242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243" name="Shape 1243"/>
          <p:cNvSpPr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  <a:lvl2pPr marL="306160" indent="-163285">
              <a:spcBef>
                <a:spcPts val="1800"/>
              </a:spcBef>
              <a:buClrTx/>
              <a:defRPr sz="3200"/>
            </a:lvl2pPr>
            <a:lvl3pPr marL="552450" indent="-152400">
              <a:spcBef>
                <a:spcPts val="1800"/>
              </a:spcBef>
              <a:buClrTx/>
              <a:defRPr sz="3200"/>
            </a:lvl3pPr>
            <a:lvl4pPr marL="902969" indent="-274319">
              <a:spcBef>
                <a:spcPts val="1800"/>
              </a:spcBef>
              <a:buClrTx/>
              <a:defRPr sz="3200"/>
            </a:lvl4pPr>
            <a:lvl5pPr marL="1302385" indent="-276860">
              <a:spcBef>
                <a:spcPts val="1800"/>
              </a:spcBef>
              <a:buClrTx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44" name="Shape 1244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600"/>
            </a:pPr>
            <a:endParaRPr/>
          </a:p>
        </p:txBody>
      </p:sp>
      <p:pic>
        <p:nvPicPr>
          <p:cNvPr id="1245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Shape 1252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253" name="Shape 1253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2593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54" name="Shape 1254"/>
          <p:cNvSpPr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255" name="Shape 1255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56" name="Shape 1256"/>
          <p:cNvSpPr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 marL="0" indent="457200">
              <a:spcBef>
                <a:spcPts val="1800"/>
              </a:spcBef>
              <a:buClrTx/>
              <a:buSzTx/>
              <a:buNone/>
              <a:defRPr sz="1600"/>
            </a:lvl2pPr>
            <a:lvl3pPr marL="0" indent="914400">
              <a:spcBef>
                <a:spcPts val="1800"/>
              </a:spcBef>
              <a:buClrTx/>
              <a:buSzTx/>
              <a:buNone/>
              <a:defRPr sz="1600"/>
            </a:lvl3pPr>
            <a:lvl4pPr marL="0" indent="1371600">
              <a:spcBef>
                <a:spcPts val="1800"/>
              </a:spcBef>
              <a:buClrTx/>
              <a:buSzTx/>
              <a:buNone/>
              <a:defRPr sz="1600"/>
            </a:lvl4pPr>
            <a:lvl5pPr marL="0" indent="1828800">
              <a:spcBef>
                <a:spcPts val="1800"/>
              </a:spcBef>
              <a:buClrTx/>
              <a:buSz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257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4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5740" y="214643"/>
            <a:ext cx="1371601" cy="244145"/>
          </a:xfrm>
          <a:prstGeom prst="rect">
            <a:avLst/>
          </a:prstGeom>
          <a:ln w="12700">
            <a:miter lim="400000"/>
          </a:ln>
        </p:spPr>
      </p:pic>
      <p:sp>
        <p:nvSpPr>
          <p:cNvPr id="1265" name="Shape 1265"/>
          <p:cNvSpPr>
            <a:spLocks noGrp="1"/>
          </p:cNvSpPr>
          <p:nvPr>
            <p:ph type="sldNum" sz="quarter" idx="2"/>
          </p:nvPr>
        </p:nvSpPr>
        <p:spPr>
          <a:xfrm>
            <a:off x="11143353" y="6625110"/>
            <a:ext cx="249425" cy="24622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302A26"/>
                </a:solidFill>
                <a:latin typeface="Arial Regular"/>
                <a:ea typeface="Arial Regular"/>
                <a:cs typeface="Arial Regular"/>
                <a:sym typeface="Adelle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66" name="Shape 1266"/>
          <p:cNvSpPr/>
          <p:nvPr/>
        </p:nvSpPr>
        <p:spPr>
          <a:xfrm>
            <a:off x="10802499" y="6625110"/>
            <a:ext cx="446595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r">
              <a:defRPr sz="1000"/>
            </a:lvl1pPr>
          </a:lstStyle>
          <a:p>
            <a:r>
              <a:rPr b="0" i="0" dirty="0">
                <a:latin typeface="Arial Regular"/>
              </a:rPr>
              <a:t>PAGE</a:t>
            </a:r>
          </a:p>
        </p:txBody>
      </p:sp>
      <p:sp>
        <p:nvSpPr>
          <p:cNvPr id="1267" name="Shape 1267"/>
          <p:cNvSpPr/>
          <p:nvPr/>
        </p:nvSpPr>
        <p:spPr>
          <a:xfrm>
            <a:off x="0" y="6630827"/>
            <a:ext cx="10582275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268" name="Shape 1268"/>
          <p:cNvSpPr/>
          <p:nvPr/>
        </p:nvSpPr>
        <p:spPr>
          <a:xfrm>
            <a:off x="1523" y="6629772"/>
            <a:ext cx="12188954" cy="1"/>
          </a:xfrm>
          <a:prstGeom prst="line">
            <a:avLst/>
          </a:prstGeom>
          <a:ln w="6350">
            <a:solidFill>
              <a:srgbClr val="A5A5A5"/>
            </a:solidFill>
            <a:miter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1269" name="Shape 1269"/>
          <p:cNvSpPr/>
          <p:nvPr/>
        </p:nvSpPr>
        <p:spPr>
          <a:xfrm>
            <a:off x="10582274" y="6629400"/>
            <a:ext cx="1" cy="243206"/>
          </a:xfrm>
          <a:prstGeom prst="line">
            <a:avLst/>
          </a:prstGeom>
          <a:ln w="6350">
            <a:solidFill>
              <a:srgbClr val="A5A5A5"/>
            </a:solidFill>
            <a:miter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grpSp>
        <p:nvGrpSpPr>
          <p:cNvPr id="1272" name="Group 1272"/>
          <p:cNvGrpSpPr/>
          <p:nvPr/>
        </p:nvGrpSpPr>
        <p:grpSpPr>
          <a:xfrm>
            <a:off x="8704412" y="842292"/>
            <a:ext cx="3347265" cy="3699623"/>
            <a:chOff x="0" y="0"/>
            <a:chExt cx="3347263" cy="3699621"/>
          </a:xfrm>
        </p:grpSpPr>
        <p:pic>
          <p:nvPicPr>
            <p:cNvPr id="1270" name="image11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20516" y="-1"/>
              <a:ext cx="3022347" cy="24695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1" name="image12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076146"/>
              <a:ext cx="3347264" cy="16234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273" name="image1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0"/>
            <a:ext cx="3238500" cy="244038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76" name="Group 1276"/>
          <p:cNvGrpSpPr/>
          <p:nvPr/>
        </p:nvGrpSpPr>
        <p:grpSpPr>
          <a:xfrm>
            <a:off x="334776" y="2440385"/>
            <a:ext cx="2729950" cy="1086293"/>
            <a:chOff x="0" y="0"/>
            <a:chExt cx="2729948" cy="1086292"/>
          </a:xfrm>
        </p:grpSpPr>
        <p:sp>
          <p:nvSpPr>
            <p:cNvPr id="1274" name="Shape 1274"/>
            <p:cNvSpPr/>
            <p:nvPr/>
          </p:nvSpPr>
          <p:spPr>
            <a:xfrm>
              <a:off x="-1" y="-1"/>
              <a:ext cx="2729950" cy="1086294"/>
            </a:xfrm>
            <a:prstGeom prst="rect">
              <a:avLst/>
            </a:prstGeom>
            <a:solidFill>
              <a:srgbClr val="F4F4F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sp>
          <p:nvSpPr>
            <p:cNvPr id="1275" name="Shape 1275"/>
            <p:cNvSpPr/>
            <p:nvPr/>
          </p:nvSpPr>
          <p:spPr>
            <a:xfrm>
              <a:off x="-1" y="357726"/>
              <a:ext cx="2729950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/>
            </a:lstStyle>
            <a:p>
              <a:r>
                <a:rPr b="0" i="0" dirty="0">
                  <a:latin typeface="Arial Regular"/>
                </a:rPr>
                <a:t>245,244,244</a:t>
              </a:r>
            </a:p>
          </p:txBody>
        </p:sp>
      </p:grpSp>
      <p:grpSp>
        <p:nvGrpSpPr>
          <p:cNvPr id="1279" name="Group 1279"/>
          <p:cNvGrpSpPr/>
          <p:nvPr/>
        </p:nvGrpSpPr>
        <p:grpSpPr>
          <a:xfrm>
            <a:off x="3341482" y="132386"/>
            <a:ext cx="905840" cy="905839"/>
            <a:chOff x="0" y="0"/>
            <a:chExt cx="905838" cy="905838"/>
          </a:xfrm>
        </p:grpSpPr>
        <p:sp>
          <p:nvSpPr>
            <p:cNvPr id="1277" name="Shape 1277"/>
            <p:cNvSpPr/>
            <p:nvPr/>
          </p:nvSpPr>
          <p:spPr>
            <a:xfrm>
              <a:off x="0" y="0"/>
              <a:ext cx="905839" cy="905839"/>
            </a:xfrm>
            <a:prstGeom prst="rect">
              <a:avLst/>
            </a:prstGeom>
            <a:solidFill>
              <a:srgbClr val="CAC9C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sp>
          <p:nvSpPr>
            <p:cNvPr id="1278" name="Shape 1278"/>
            <p:cNvSpPr/>
            <p:nvPr/>
          </p:nvSpPr>
          <p:spPr>
            <a:xfrm>
              <a:off x="0" y="127799"/>
              <a:ext cx="905839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lvl1pPr>
            </a:lstStyle>
            <a:p>
              <a:r>
                <a:rPr b="0" i="0" dirty="0">
                  <a:latin typeface="Arial Regular"/>
                </a:rPr>
                <a:t>181,180,178</a:t>
              </a:r>
            </a:p>
          </p:txBody>
        </p:sp>
      </p:grpSp>
      <p:grpSp>
        <p:nvGrpSpPr>
          <p:cNvPr id="1282" name="Group 1282"/>
          <p:cNvGrpSpPr/>
          <p:nvPr/>
        </p:nvGrpSpPr>
        <p:grpSpPr>
          <a:xfrm>
            <a:off x="3341482" y="1098550"/>
            <a:ext cx="914401" cy="914400"/>
            <a:chOff x="0" y="0"/>
            <a:chExt cx="914400" cy="914400"/>
          </a:xfrm>
        </p:grpSpPr>
        <p:sp>
          <p:nvSpPr>
            <p:cNvPr id="1280" name="Shape 1280"/>
            <p:cNvSpPr/>
            <p:nvPr/>
          </p:nvSpPr>
          <p:spPr>
            <a:xfrm>
              <a:off x="0" y="0"/>
              <a:ext cx="914400" cy="914400"/>
            </a:xfrm>
            <a:prstGeom prst="rect">
              <a:avLst/>
            </a:prstGeom>
            <a:solidFill>
              <a:srgbClr val="625F5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sp>
          <p:nvSpPr>
            <p:cNvPr id="1281" name="Shape 1281"/>
            <p:cNvSpPr/>
            <p:nvPr/>
          </p:nvSpPr>
          <p:spPr>
            <a:xfrm>
              <a:off x="0" y="132079"/>
              <a:ext cx="914400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lvl1pPr>
            </a:lstStyle>
            <a:p>
              <a:r>
                <a:rPr b="0" i="0" dirty="0">
                  <a:latin typeface="Arial Regular"/>
                </a:rPr>
                <a:t>98,95,92</a:t>
              </a:r>
            </a:p>
          </p:txBody>
        </p:sp>
      </p:grpSp>
      <p:pic>
        <p:nvPicPr>
          <p:cNvPr id="1283" name="image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599066" y="3650136"/>
            <a:ext cx="1338643" cy="13386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4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42215" y="5300531"/>
            <a:ext cx="4462141" cy="7942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5" name="image14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658233" y="457200"/>
            <a:ext cx="3569714" cy="195441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88" name="Group 1288"/>
          <p:cNvGrpSpPr/>
          <p:nvPr/>
        </p:nvGrpSpPr>
        <p:grpSpPr>
          <a:xfrm>
            <a:off x="10911947" y="4889787"/>
            <a:ext cx="695549" cy="1648945"/>
            <a:chOff x="0" y="107460"/>
            <a:chExt cx="695547" cy="1648943"/>
          </a:xfrm>
        </p:grpSpPr>
        <p:sp>
          <p:nvSpPr>
            <p:cNvPr id="1286" name="Shape 1286"/>
            <p:cNvSpPr/>
            <p:nvPr/>
          </p:nvSpPr>
          <p:spPr>
            <a:xfrm rot="16200000">
              <a:off x="-346861" y="454321"/>
              <a:ext cx="1389270" cy="695549"/>
            </a:xfrm>
            <a:prstGeom prst="triangl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sp>
          <p:nvSpPr>
            <p:cNvPr id="1287" name="Shape 1287"/>
            <p:cNvSpPr/>
            <p:nvPr/>
          </p:nvSpPr>
          <p:spPr>
            <a:xfrm rot="16200000">
              <a:off x="112860" y="1173716"/>
              <a:ext cx="576387" cy="5889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</p:grpSp>
      <p:grpSp>
        <p:nvGrpSpPr>
          <p:cNvPr id="1292" name="Group 1292"/>
          <p:cNvGrpSpPr/>
          <p:nvPr/>
        </p:nvGrpSpPr>
        <p:grpSpPr>
          <a:xfrm>
            <a:off x="7201004" y="2725780"/>
            <a:ext cx="1436351" cy="3405173"/>
            <a:chOff x="0" y="0"/>
            <a:chExt cx="1436350" cy="3405172"/>
          </a:xfrm>
        </p:grpSpPr>
        <p:sp>
          <p:nvSpPr>
            <p:cNvPr id="1289" name="Shape 1289"/>
            <p:cNvSpPr/>
            <p:nvPr/>
          </p:nvSpPr>
          <p:spPr>
            <a:xfrm rot="16200000">
              <a:off x="943948" y="2376527"/>
              <a:ext cx="654033" cy="3307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10910" y="0"/>
                  </a:lnTo>
                  <a:close/>
                </a:path>
              </a:pathLst>
            </a:custGeom>
            <a:solidFill>
              <a:srgbClr val="47192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sp>
          <p:nvSpPr>
            <p:cNvPr id="1290" name="Shape 1290"/>
            <p:cNvSpPr/>
            <p:nvPr/>
          </p:nvSpPr>
          <p:spPr>
            <a:xfrm rot="16200000">
              <a:off x="-551122" y="551121"/>
              <a:ext cx="2538593" cy="1436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754" y="21600"/>
                  </a:lnTo>
                  <a:lnTo>
                    <a:pt x="0" y="16626"/>
                  </a:lnTo>
                  <a:lnTo>
                    <a:pt x="9395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sp>
          <p:nvSpPr>
            <p:cNvPr id="1291" name="Shape 1291"/>
            <p:cNvSpPr/>
            <p:nvPr/>
          </p:nvSpPr>
          <p:spPr>
            <a:xfrm rot="16200000">
              <a:off x="394909" y="2363732"/>
              <a:ext cx="866582" cy="1216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726"/>
                  </a:moveTo>
                  <a:lnTo>
                    <a:pt x="13366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</p:grpSp>
      <p:grpSp>
        <p:nvGrpSpPr>
          <p:cNvPr id="1296" name="Group 1296"/>
          <p:cNvGrpSpPr/>
          <p:nvPr/>
        </p:nvGrpSpPr>
        <p:grpSpPr>
          <a:xfrm>
            <a:off x="-2103627" y="4059428"/>
            <a:ext cx="3514193" cy="1977229"/>
            <a:chOff x="0" y="0"/>
            <a:chExt cx="3514192" cy="1977227"/>
          </a:xfrm>
        </p:grpSpPr>
        <p:sp>
          <p:nvSpPr>
            <p:cNvPr id="1293" name="Shape 1293"/>
            <p:cNvSpPr/>
            <p:nvPr/>
          </p:nvSpPr>
          <p:spPr>
            <a:xfrm>
              <a:off x="0" y="-1"/>
              <a:ext cx="3514193" cy="1977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277" y="0"/>
                  </a:lnTo>
                  <a:lnTo>
                    <a:pt x="15958" y="4116"/>
                  </a:lnTo>
                  <a:lnTo>
                    <a:pt x="19262" y="9981"/>
                  </a:lnTo>
                  <a:lnTo>
                    <a:pt x="12733" y="21600"/>
                  </a:lnTo>
                  <a:lnTo>
                    <a:pt x="21600" y="2160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ECE9E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sp>
          <p:nvSpPr>
            <p:cNvPr id="1294" name="Shape 1294"/>
            <p:cNvSpPr/>
            <p:nvPr/>
          </p:nvSpPr>
          <p:spPr>
            <a:xfrm rot="16200000">
              <a:off x="2408510" y="187771"/>
              <a:ext cx="1293454" cy="917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8877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5309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sp>
          <p:nvSpPr>
            <p:cNvPr id="1295" name="Shape 1295"/>
            <p:cNvSpPr/>
            <p:nvPr/>
          </p:nvSpPr>
          <p:spPr>
            <a:xfrm rot="16200000">
              <a:off x="2070656" y="533691"/>
              <a:ext cx="1444430" cy="1442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2">
                <a:alpha val="73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</p:grpSp>
      <p:sp>
        <p:nvSpPr>
          <p:cNvPr id="1297" name="Shape 1297"/>
          <p:cNvSpPr/>
          <p:nvPr/>
        </p:nvSpPr>
        <p:spPr>
          <a:xfrm>
            <a:off x="10715649" y="-855790"/>
            <a:ext cx="3794253" cy="1434275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1298" name="Shape 1298"/>
          <p:cNvSpPr/>
          <p:nvPr/>
        </p:nvSpPr>
        <p:spPr>
          <a:xfrm>
            <a:off x="10715649" y="578484"/>
            <a:ext cx="3794253" cy="1434275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1299" name="Shape 1299"/>
          <p:cNvSpPr/>
          <p:nvPr/>
        </p:nvSpPr>
        <p:spPr>
          <a:xfrm>
            <a:off x="11562050" y="-347891"/>
            <a:ext cx="2101448" cy="374044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1300" name="Shape 1300"/>
          <p:cNvSpPr/>
          <p:nvPr/>
        </p:nvSpPr>
        <p:spPr>
          <a:xfrm>
            <a:off x="11562050" y="1086370"/>
            <a:ext cx="2101448" cy="374053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1301" name="Shape 1301"/>
          <p:cNvSpPr/>
          <p:nvPr/>
        </p:nvSpPr>
        <p:spPr>
          <a:xfrm>
            <a:off x="6921396" y="578484"/>
            <a:ext cx="3794254" cy="1434275"/>
          </a:xfrm>
          <a:prstGeom prst="rect">
            <a:avLst/>
          </a:prstGeom>
          <a:solidFill>
            <a:srgbClr val="2E2A26"/>
          </a:solid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grpSp>
        <p:nvGrpSpPr>
          <p:cNvPr id="1337" name="Group 1337"/>
          <p:cNvGrpSpPr/>
          <p:nvPr/>
        </p:nvGrpSpPr>
        <p:grpSpPr>
          <a:xfrm>
            <a:off x="7767787" y="1086370"/>
            <a:ext cx="2101457" cy="367720"/>
            <a:chOff x="0" y="0"/>
            <a:chExt cx="2101455" cy="367719"/>
          </a:xfrm>
        </p:grpSpPr>
        <p:sp>
          <p:nvSpPr>
            <p:cNvPr id="1302" name="Shape 1302"/>
            <p:cNvSpPr/>
            <p:nvPr/>
          </p:nvSpPr>
          <p:spPr>
            <a:xfrm>
              <a:off x="3" y="122536"/>
              <a:ext cx="122558" cy="245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107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233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sp>
          <p:nvSpPr>
            <p:cNvPr id="1303" name="Shape 1303"/>
            <p:cNvSpPr/>
            <p:nvPr/>
          </p:nvSpPr>
          <p:spPr>
            <a:xfrm>
              <a:off x="245097" y="122538"/>
              <a:ext cx="122557" cy="2450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107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C9CA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sp>
          <p:nvSpPr>
            <p:cNvPr id="1304" name="Shape 1304"/>
            <p:cNvSpPr/>
            <p:nvPr/>
          </p:nvSpPr>
          <p:spPr>
            <a:xfrm>
              <a:off x="0" y="0"/>
              <a:ext cx="122556" cy="2450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08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B5202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sp>
          <p:nvSpPr>
            <p:cNvPr id="1305" name="Shape 1305"/>
            <p:cNvSpPr/>
            <p:nvPr/>
          </p:nvSpPr>
          <p:spPr>
            <a:xfrm>
              <a:off x="122556" y="0"/>
              <a:ext cx="122544" cy="367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4399"/>
                  </a:lnTo>
                  <a:lnTo>
                    <a:pt x="21600" y="21600"/>
                  </a:lnTo>
                  <a:lnTo>
                    <a:pt x="21600" y="7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satOff val="-4761"/>
                <a:lumOff val="4117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sp>
          <p:nvSpPr>
            <p:cNvPr id="1306" name="Shape 1306"/>
            <p:cNvSpPr/>
            <p:nvPr/>
          </p:nvSpPr>
          <p:spPr>
            <a:xfrm>
              <a:off x="245094" y="0"/>
              <a:ext cx="122556" cy="2450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08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4FC3C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grpSp>
          <p:nvGrpSpPr>
            <p:cNvPr id="1310" name="Group 1310"/>
            <p:cNvGrpSpPr/>
            <p:nvPr/>
          </p:nvGrpSpPr>
          <p:grpSpPr>
            <a:xfrm>
              <a:off x="490041" y="122769"/>
              <a:ext cx="201257" cy="244946"/>
              <a:chOff x="0" y="0"/>
              <a:chExt cx="201256" cy="244945"/>
            </a:xfrm>
          </p:grpSpPr>
          <p:sp>
            <p:nvSpPr>
              <p:cNvPr id="1307" name="Shape 1307"/>
              <p:cNvSpPr/>
              <p:nvPr/>
            </p:nvSpPr>
            <p:spPr>
              <a:xfrm>
                <a:off x="48348" y="98831"/>
                <a:ext cx="152909" cy="1461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600" y="0"/>
                    </a:moveTo>
                    <a:lnTo>
                      <a:pt x="0" y="0"/>
                    </a:lnTo>
                    <a:lnTo>
                      <a:pt x="19323" y="21600"/>
                    </a:lnTo>
                    <a:lnTo>
                      <a:pt x="21600" y="21600"/>
                    </a:lnTo>
                    <a:lnTo>
                      <a:pt x="21600" y="6830"/>
                    </a:lnTo>
                    <a:lnTo>
                      <a:pt x="14772" y="6830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08" name="Shape 1308"/>
              <p:cNvSpPr/>
              <p:nvPr/>
            </p:nvSpPr>
            <p:spPr>
              <a:xfrm>
                <a:off x="0" y="0"/>
                <a:ext cx="109227" cy="2406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117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9561" y="21600"/>
                    </a:lnTo>
                    <a:lnTo>
                      <a:pt x="9561" y="8871"/>
                    </a:lnTo>
                    <a:lnTo>
                      <a:pt x="21600" y="8871"/>
                    </a:lnTo>
                    <a:lnTo>
                      <a:pt x="3117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09" name="Shape 1309"/>
              <p:cNvSpPr/>
              <p:nvPr/>
            </p:nvSpPr>
            <p:spPr>
              <a:xfrm>
                <a:off x="152920" y="4292"/>
                <a:ext cx="48337" cy="140743"/>
              </a:xfrm>
              <a:prstGeom prst="rect">
                <a:avLst/>
              </a:pr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</p:grpSp>
        <p:grpSp>
          <p:nvGrpSpPr>
            <p:cNvPr id="1313" name="Group 1313"/>
            <p:cNvGrpSpPr/>
            <p:nvPr/>
          </p:nvGrpSpPr>
          <p:grpSpPr>
            <a:xfrm>
              <a:off x="714201" y="182208"/>
              <a:ext cx="176202" cy="185510"/>
              <a:chOff x="0" y="0"/>
              <a:chExt cx="176200" cy="185509"/>
            </a:xfrm>
          </p:grpSpPr>
          <p:sp>
            <p:nvSpPr>
              <p:cNvPr id="1311" name="Shape 1311"/>
              <p:cNvSpPr/>
              <p:nvPr/>
            </p:nvSpPr>
            <p:spPr>
              <a:xfrm>
                <a:off x="0" y="0"/>
                <a:ext cx="176201" cy="1855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371" y="0"/>
                    </a:moveTo>
                    <a:lnTo>
                      <a:pt x="5005" y="1759"/>
                    </a:lnTo>
                    <a:lnTo>
                      <a:pt x="818" y="6610"/>
                    </a:lnTo>
                    <a:lnTo>
                      <a:pt x="0" y="10801"/>
                    </a:lnTo>
                    <a:lnTo>
                      <a:pt x="211" y="13001"/>
                    </a:lnTo>
                    <a:lnTo>
                      <a:pt x="3381" y="18493"/>
                    </a:lnTo>
                    <a:lnTo>
                      <a:pt x="9440" y="21406"/>
                    </a:lnTo>
                    <a:lnTo>
                      <a:pt x="11898" y="21600"/>
                    </a:lnTo>
                    <a:lnTo>
                      <a:pt x="14256" y="21406"/>
                    </a:lnTo>
                    <a:lnTo>
                      <a:pt x="16485" y="20828"/>
                    </a:lnTo>
                    <a:lnTo>
                      <a:pt x="18598" y="19864"/>
                    </a:lnTo>
                    <a:lnTo>
                      <a:pt x="20590" y="18514"/>
                    </a:lnTo>
                    <a:lnTo>
                      <a:pt x="19468" y="16763"/>
                    </a:lnTo>
                    <a:lnTo>
                      <a:pt x="12074" y="16763"/>
                    </a:lnTo>
                    <a:lnTo>
                      <a:pt x="10936" y="16696"/>
                    </a:lnTo>
                    <a:lnTo>
                      <a:pt x="6756" y="14412"/>
                    </a:lnTo>
                    <a:lnTo>
                      <a:pt x="5927" y="12676"/>
                    </a:lnTo>
                    <a:lnTo>
                      <a:pt x="21205" y="12676"/>
                    </a:lnTo>
                    <a:lnTo>
                      <a:pt x="21377" y="11889"/>
                    </a:lnTo>
                    <a:lnTo>
                      <a:pt x="21501" y="11113"/>
                    </a:lnTo>
                    <a:lnTo>
                      <a:pt x="21575" y="10347"/>
                    </a:lnTo>
                    <a:lnTo>
                      <a:pt x="21600" y="9591"/>
                    </a:lnTo>
                    <a:lnTo>
                      <a:pt x="21520" y="8714"/>
                    </a:lnTo>
                    <a:lnTo>
                      <a:pt x="5927" y="8714"/>
                    </a:lnTo>
                    <a:lnTo>
                      <a:pt x="6246" y="7805"/>
                    </a:lnTo>
                    <a:lnTo>
                      <a:pt x="10238" y="4616"/>
                    </a:lnTo>
                    <a:lnTo>
                      <a:pt x="11152" y="4546"/>
                    </a:lnTo>
                    <a:lnTo>
                      <a:pt x="20178" y="4546"/>
                    </a:lnTo>
                    <a:lnTo>
                      <a:pt x="19995" y="4211"/>
                    </a:lnTo>
                    <a:lnTo>
                      <a:pt x="18746" y="2752"/>
                    </a:lnTo>
                    <a:lnTo>
                      <a:pt x="17215" y="1548"/>
                    </a:lnTo>
                    <a:lnTo>
                      <a:pt x="15476" y="688"/>
                    </a:lnTo>
                    <a:lnTo>
                      <a:pt x="13528" y="172"/>
                    </a:lnTo>
                    <a:lnTo>
                      <a:pt x="11371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12" name="Shape 1312"/>
              <p:cNvSpPr/>
              <p:nvPr/>
            </p:nvSpPr>
            <p:spPr>
              <a:xfrm>
                <a:off x="90970" y="39039"/>
                <a:ext cx="84580" cy="1049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540" y="17914"/>
                    </a:moveTo>
                    <a:lnTo>
                      <a:pt x="11522" y="19526"/>
                    </a:lnTo>
                    <a:lnTo>
                      <a:pt x="8412" y="20678"/>
                    </a:lnTo>
                    <a:lnTo>
                      <a:pt x="5212" y="21370"/>
                    </a:lnTo>
                    <a:lnTo>
                      <a:pt x="1920" y="21600"/>
                    </a:lnTo>
                    <a:lnTo>
                      <a:pt x="17324" y="21600"/>
                    </a:lnTo>
                    <a:lnTo>
                      <a:pt x="14540" y="17914"/>
                    </a:lnTo>
                    <a:close/>
                    <a:moveTo>
                      <a:pt x="18804" y="0"/>
                    </a:moveTo>
                    <a:lnTo>
                      <a:pt x="0" y="0"/>
                    </a:lnTo>
                    <a:lnTo>
                      <a:pt x="1937" y="124"/>
                    </a:lnTo>
                    <a:lnTo>
                      <a:pt x="3727" y="497"/>
                    </a:lnTo>
                    <a:lnTo>
                      <a:pt x="9785" y="7370"/>
                    </a:lnTo>
                    <a:lnTo>
                      <a:pt x="21600" y="7370"/>
                    </a:lnTo>
                    <a:lnTo>
                      <a:pt x="21395" y="5455"/>
                    </a:lnTo>
                    <a:lnTo>
                      <a:pt x="20280" y="2284"/>
                    </a:lnTo>
                    <a:lnTo>
                      <a:pt x="18804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</p:grpSp>
        <p:grpSp>
          <p:nvGrpSpPr>
            <p:cNvPr id="1318" name="Group 1318"/>
            <p:cNvGrpSpPr/>
            <p:nvPr/>
          </p:nvGrpSpPr>
          <p:grpSpPr>
            <a:xfrm>
              <a:off x="889312" y="182212"/>
              <a:ext cx="298311" cy="185497"/>
              <a:chOff x="0" y="0"/>
              <a:chExt cx="298309" cy="185496"/>
            </a:xfrm>
          </p:grpSpPr>
          <p:sp>
            <p:nvSpPr>
              <p:cNvPr id="1314" name="Shape 1314"/>
              <p:cNvSpPr/>
              <p:nvPr/>
            </p:nvSpPr>
            <p:spPr>
              <a:xfrm>
                <a:off x="0" y="3936"/>
                <a:ext cx="137849" cy="1815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968" y="0"/>
                    </a:moveTo>
                    <a:lnTo>
                      <a:pt x="0" y="0"/>
                    </a:lnTo>
                    <a:lnTo>
                      <a:pt x="12905" y="21600"/>
                    </a:lnTo>
                    <a:lnTo>
                      <a:pt x="15375" y="21600"/>
                    </a:lnTo>
                    <a:lnTo>
                      <a:pt x="21600" y="12015"/>
                    </a:lnTo>
                    <a:lnTo>
                      <a:pt x="14591" y="12015"/>
                    </a:lnTo>
                    <a:lnTo>
                      <a:pt x="7968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15" name="Shape 1315"/>
              <p:cNvSpPr/>
              <p:nvPr/>
            </p:nvSpPr>
            <p:spPr>
              <a:xfrm>
                <a:off x="148971" y="82372"/>
                <a:ext cx="104502" cy="1031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30" y="0"/>
                    </a:moveTo>
                    <a:lnTo>
                      <a:pt x="0" y="0"/>
                    </a:lnTo>
                    <a:lnTo>
                      <a:pt x="10587" y="21600"/>
                    </a:lnTo>
                    <a:lnTo>
                      <a:pt x="13844" y="21600"/>
                    </a:lnTo>
                    <a:lnTo>
                      <a:pt x="21600" y="4275"/>
                    </a:lnTo>
                    <a:lnTo>
                      <a:pt x="11844" y="4275"/>
                    </a:lnTo>
                    <a:lnTo>
                      <a:pt x="9830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16" name="Shape 1316"/>
              <p:cNvSpPr/>
              <p:nvPr/>
            </p:nvSpPr>
            <p:spPr>
              <a:xfrm>
                <a:off x="93116" y="0"/>
                <a:ext cx="103416" cy="1049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88" y="0"/>
                    </a:moveTo>
                    <a:lnTo>
                      <a:pt x="10022" y="0"/>
                    </a:lnTo>
                    <a:lnTo>
                      <a:pt x="0" y="21600"/>
                    </a:lnTo>
                    <a:lnTo>
                      <a:pt x="9343" y="21600"/>
                    </a:lnTo>
                    <a:lnTo>
                      <a:pt x="11666" y="16957"/>
                    </a:lnTo>
                    <a:lnTo>
                      <a:pt x="21600" y="16957"/>
                    </a:lnTo>
                    <a:lnTo>
                      <a:pt x="13388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17" name="Shape 1317"/>
              <p:cNvSpPr/>
              <p:nvPr/>
            </p:nvSpPr>
            <p:spPr>
              <a:xfrm>
                <a:off x="206272" y="3936"/>
                <a:ext cx="92038" cy="988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9663" y="0"/>
                    </a:lnTo>
                    <a:lnTo>
                      <a:pt x="0" y="21600"/>
                    </a:lnTo>
                    <a:lnTo>
                      <a:pt x="11077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</p:grpSp>
        <p:grpSp>
          <p:nvGrpSpPr>
            <p:cNvPr id="1322" name="Group 1322"/>
            <p:cNvGrpSpPr/>
            <p:nvPr/>
          </p:nvGrpSpPr>
          <p:grpSpPr>
            <a:xfrm>
              <a:off x="1183669" y="181854"/>
              <a:ext cx="142534" cy="185866"/>
              <a:chOff x="0" y="0"/>
              <a:chExt cx="142532" cy="185864"/>
            </a:xfrm>
          </p:grpSpPr>
          <p:sp>
            <p:nvSpPr>
              <p:cNvPr id="1319" name="Shape 1319"/>
              <p:cNvSpPr/>
              <p:nvPr/>
            </p:nvSpPr>
            <p:spPr>
              <a:xfrm>
                <a:off x="0" y="122110"/>
                <a:ext cx="139891" cy="63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759" y="0"/>
                    </a:moveTo>
                    <a:lnTo>
                      <a:pt x="0" y="9952"/>
                    </a:lnTo>
                    <a:lnTo>
                      <a:pt x="2222" y="15049"/>
                    </a:lnTo>
                    <a:lnTo>
                      <a:pt x="4852" y="18689"/>
                    </a:lnTo>
                    <a:lnTo>
                      <a:pt x="7890" y="20872"/>
                    </a:lnTo>
                    <a:lnTo>
                      <a:pt x="11336" y="21600"/>
                    </a:lnTo>
                    <a:lnTo>
                      <a:pt x="13556" y="21281"/>
                    </a:lnTo>
                    <a:lnTo>
                      <a:pt x="20312" y="13712"/>
                    </a:lnTo>
                    <a:lnTo>
                      <a:pt x="21600" y="8132"/>
                    </a:lnTo>
                    <a:lnTo>
                      <a:pt x="11446" y="8132"/>
                    </a:lnTo>
                    <a:lnTo>
                      <a:pt x="9430" y="7624"/>
                    </a:lnTo>
                    <a:lnTo>
                      <a:pt x="7478" y="6099"/>
                    </a:lnTo>
                    <a:lnTo>
                      <a:pt x="5587" y="3558"/>
                    </a:lnTo>
                    <a:lnTo>
                      <a:pt x="3759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20" name="Shape 1320"/>
              <p:cNvSpPr/>
              <p:nvPr/>
            </p:nvSpPr>
            <p:spPr>
              <a:xfrm>
                <a:off x="11099" y="0"/>
                <a:ext cx="131434" cy="1461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11" y="0"/>
                    </a:moveTo>
                    <a:lnTo>
                      <a:pt x="4570" y="1176"/>
                    </a:lnTo>
                    <a:lnTo>
                      <a:pt x="186" y="6135"/>
                    </a:lnTo>
                    <a:lnTo>
                      <a:pt x="0" y="7887"/>
                    </a:lnTo>
                    <a:lnTo>
                      <a:pt x="123" y="9274"/>
                    </a:lnTo>
                    <a:lnTo>
                      <a:pt x="4452" y="14320"/>
                    </a:lnTo>
                    <a:lnTo>
                      <a:pt x="11064" y="17047"/>
                    </a:lnTo>
                    <a:lnTo>
                      <a:pt x="12164" y="17470"/>
                    </a:lnTo>
                    <a:lnTo>
                      <a:pt x="12938" y="17832"/>
                    </a:lnTo>
                    <a:lnTo>
                      <a:pt x="13840" y="18431"/>
                    </a:lnTo>
                    <a:lnTo>
                      <a:pt x="14065" y="18865"/>
                    </a:lnTo>
                    <a:lnTo>
                      <a:pt x="14065" y="20136"/>
                    </a:lnTo>
                    <a:lnTo>
                      <a:pt x="13713" y="20673"/>
                    </a:lnTo>
                    <a:lnTo>
                      <a:pt x="12300" y="21414"/>
                    </a:lnTo>
                    <a:lnTo>
                      <a:pt x="11417" y="21600"/>
                    </a:lnTo>
                    <a:lnTo>
                      <a:pt x="21166" y="21600"/>
                    </a:lnTo>
                    <a:lnTo>
                      <a:pt x="21399" y="20963"/>
                    </a:lnTo>
                    <a:lnTo>
                      <a:pt x="21600" y="19111"/>
                    </a:lnTo>
                    <a:lnTo>
                      <a:pt x="21477" y="17727"/>
                    </a:lnTo>
                    <a:lnTo>
                      <a:pt x="17089" y="12712"/>
                    </a:lnTo>
                    <a:lnTo>
                      <a:pt x="10594" y="10059"/>
                    </a:lnTo>
                    <a:lnTo>
                      <a:pt x="9455" y="9671"/>
                    </a:lnTo>
                    <a:lnTo>
                      <a:pt x="8662" y="9308"/>
                    </a:lnTo>
                    <a:lnTo>
                      <a:pt x="7758" y="8638"/>
                    </a:lnTo>
                    <a:lnTo>
                      <a:pt x="7533" y="8223"/>
                    </a:lnTo>
                    <a:lnTo>
                      <a:pt x="7533" y="6494"/>
                    </a:lnTo>
                    <a:lnTo>
                      <a:pt x="8572" y="5876"/>
                    </a:lnTo>
                    <a:lnTo>
                      <a:pt x="19452" y="5876"/>
                    </a:lnTo>
                    <a:lnTo>
                      <a:pt x="21187" y="3971"/>
                    </a:lnTo>
                    <a:lnTo>
                      <a:pt x="19054" y="2234"/>
                    </a:lnTo>
                    <a:lnTo>
                      <a:pt x="16597" y="993"/>
                    </a:lnTo>
                    <a:lnTo>
                      <a:pt x="13816" y="248"/>
                    </a:lnTo>
                    <a:lnTo>
                      <a:pt x="10711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21" name="Shape 1321"/>
              <p:cNvSpPr/>
              <p:nvPr/>
            </p:nvSpPr>
            <p:spPr>
              <a:xfrm>
                <a:off x="75920" y="39751"/>
                <a:ext cx="53542" cy="16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4305" y="1349"/>
                    </a:lnTo>
                    <a:lnTo>
                      <a:pt x="8414" y="5400"/>
                    </a:lnTo>
                    <a:lnTo>
                      <a:pt x="12325" y="12149"/>
                    </a:lnTo>
                    <a:lnTo>
                      <a:pt x="16037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</p:grpSp>
        <p:grpSp>
          <p:nvGrpSpPr>
            <p:cNvPr id="1326" name="Group 1326"/>
            <p:cNvGrpSpPr/>
            <p:nvPr/>
          </p:nvGrpSpPr>
          <p:grpSpPr>
            <a:xfrm>
              <a:off x="1342659" y="122772"/>
              <a:ext cx="230264" cy="244947"/>
              <a:chOff x="0" y="0"/>
              <a:chExt cx="230263" cy="244945"/>
            </a:xfrm>
          </p:grpSpPr>
          <p:sp>
            <p:nvSpPr>
              <p:cNvPr id="1323" name="Shape 1323"/>
              <p:cNvSpPr/>
              <p:nvPr/>
            </p:nvSpPr>
            <p:spPr>
              <a:xfrm>
                <a:off x="0" y="0"/>
                <a:ext cx="221003" cy="2449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321" y="0"/>
                    </a:moveTo>
                    <a:lnTo>
                      <a:pt x="7543" y="777"/>
                    </a:lnTo>
                    <a:lnTo>
                      <a:pt x="3570" y="3110"/>
                    </a:lnTo>
                    <a:lnTo>
                      <a:pt x="892" y="6588"/>
                    </a:lnTo>
                    <a:lnTo>
                      <a:pt x="0" y="10799"/>
                    </a:lnTo>
                    <a:lnTo>
                      <a:pt x="222" y="12997"/>
                    </a:lnTo>
                    <a:lnTo>
                      <a:pt x="1998" y="16842"/>
                    </a:lnTo>
                    <a:lnTo>
                      <a:pt x="5430" y="19850"/>
                    </a:lnTo>
                    <a:lnTo>
                      <a:pt x="9796" y="21406"/>
                    </a:lnTo>
                    <a:lnTo>
                      <a:pt x="12285" y="21600"/>
                    </a:lnTo>
                    <a:lnTo>
                      <a:pt x="13908" y="21514"/>
                    </a:lnTo>
                    <a:lnTo>
                      <a:pt x="18305" y="20226"/>
                    </a:lnTo>
                    <a:lnTo>
                      <a:pt x="21600" y="17652"/>
                    </a:lnTo>
                    <a:lnTo>
                      <a:pt x="12321" y="17652"/>
                    </a:lnTo>
                    <a:lnTo>
                      <a:pt x="10765" y="17533"/>
                    </a:lnTo>
                    <a:lnTo>
                      <a:pt x="6965" y="15742"/>
                    </a:lnTo>
                    <a:lnTo>
                      <a:pt x="4996" y="12263"/>
                    </a:lnTo>
                    <a:lnTo>
                      <a:pt x="4864" y="10831"/>
                    </a:lnTo>
                    <a:lnTo>
                      <a:pt x="4996" y="9384"/>
                    </a:lnTo>
                    <a:lnTo>
                      <a:pt x="6965" y="5873"/>
                    </a:lnTo>
                    <a:lnTo>
                      <a:pt x="10765" y="4067"/>
                    </a:lnTo>
                    <a:lnTo>
                      <a:pt x="12321" y="3947"/>
                    </a:lnTo>
                    <a:lnTo>
                      <a:pt x="21584" y="3947"/>
                    </a:lnTo>
                    <a:lnTo>
                      <a:pt x="20681" y="3012"/>
                    </a:lnTo>
                    <a:lnTo>
                      <a:pt x="16910" y="772"/>
                    </a:lnTo>
                    <a:lnTo>
                      <a:pt x="13927" y="86"/>
                    </a:lnTo>
                    <a:lnTo>
                      <a:pt x="12321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24" name="Shape 1324"/>
              <p:cNvSpPr/>
              <p:nvPr/>
            </p:nvSpPr>
            <p:spPr>
              <a:xfrm>
                <a:off x="126060" y="160426"/>
                <a:ext cx="104204" cy="397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029" y="0"/>
                    </a:moveTo>
                    <a:lnTo>
                      <a:pt x="11203" y="9451"/>
                    </a:lnTo>
                    <a:lnTo>
                      <a:pt x="7924" y="16201"/>
                    </a:lnTo>
                    <a:lnTo>
                      <a:pt x="4189" y="20250"/>
                    </a:lnTo>
                    <a:lnTo>
                      <a:pt x="0" y="21600"/>
                    </a:lnTo>
                    <a:lnTo>
                      <a:pt x="19680" y="21600"/>
                    </a:lnTo>
                    <a:lnTo>
                      <a:pt x="19847" y="21096"/>
                    </a:lnTo>
                    <a:lnTo>
                      <a:pt x="21600" y="14009"/>
                    </a:lnTo>
                    <a:lnTo>
                      <a:pt x="14029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25" name="Shape 1325"/>
              <p:cNvSpPr/>
              <p:nvPr/>
            </p:nvSpPr>
            <p:spPr>
              <a:xfrm>
                <a:off x="126060" y="44754"/>
                <a:ext cx="104204" cy="397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647" y="0"/>
                    </a:moveTo>
                    <a:lnTo>
                      <a:pt x="0" y="0"/>
                    </a:lnTo>
                    <a:lnTo>
                      <a:pt x="4189" y="1350"/>
                    </a:lnTo>
                    <a:lnTo>
                      <a:pt x="7924" y="5399"/>
                    </a:lnTo>
                    <a:lnTo>
                      <a:pt x="11203" y="12149"/>
                    </a:lnTo>
                    <a:lnTo>
                      <a:pt x="14029" y="21600"/>
                    </a:lnTo>
                    <a:lnTo>
                      <a:pt x="21600" y="7591"/>
                    </a:lnTo>
                    <a:lnTo>
                      <a:pt x="19816" y="509"/>
                    </a:lnTo>
                    <a:lnTo>
                      <a:pt x="19647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</p:grpSp>
        <p:grpSp>
          <p:nvGrpSpPr>
            <p:cNvPr id="1329" name="Group 1329"/>
            <p:cNvGrpSpPr/>
            <p:nvPr/>
          </p:nvGrpSpPr>
          <p:grpSpPr>
            <a:xfrm>
              <a:off x="1597972" y="184003"/>
              <a:ext cx="108865" cy="179413"/>
              <a:chOff x="0" y="0"/>
              <a:chExt cx="108864" cy="179412"/>
            </a:xfrm>
          </p:grpSpPr>
          <p:sp>
            <p:nvSpPr>
              <p:cNvPr id="1327" name="Shape 1327"/>
              <p:cNvSpPr/>
              <p:nvPr/>
            </p:nvSpPr>
            <p:spPr>
              <a:xfrm>
                <a:off x="0" y="2146"/>
                <a:ext cx="108865" cy="1772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812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9593" y="21600"/>
                    </a:lnTo>
                    <a:lnTo>
                      <a:pt x="9593" y="10822"/>
                    </a:lnTo>
                    <a:lnTo>
                      <a:pt x="9753" y="9511"/>
                    </a:lnTo>
                    <a:lnTo>
                      <a:pt x="15152" y="5548"/>
                    </a:lnTo>
                    <a:lnTo>
                      <a:pt x="19042" y="5193"/>
                    </a:lnTo>
                    <a:lnTo>
                      <a:pt x="21600" y="5193"/>
                    </a:lnTo>
                    <a:lnTo>
                      <a:pt x="21600" y="2618"/>
                    </a:lnTo>
                    <a:lnTo>
                      <a:pt x="8812" y="2618"/>
                    </a:lnTo>
                    <a:lnTo>
                      <a:pt x="8812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28" name="Shape 1328"/>
              <p:cNvSpPr/>
              <p:nvPr/>
            </p:nvSpPr>
            <p:spPr>
              <a:xfrm>
                <a:off x="44411" y="0"/>
                <a:ext cx="64454" cy="236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323" y="0"/>
                    </a:moveTo>
                    <a:lnTo>
                      <a:pt x="16322" y="0"/>
                    </a:lnTo>
                    <a:lnTo>
                      <a:pt x="11476" y="1349"/>
                    </a:lnTo>
                    <a:lnTo>
                      <a:pt x="7140" y="5399"/>
                    </a:lnTo>
                    <a:lnTo>
                      <a:pt x="3314" y="12148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961"/>
                    </a:lnTo>
                    <a:lnTo>
                      <a:pt x="20081" y="650"/>
                    </a:lnTo>
                    <a:lnTo>
                      <a:pt x="18323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</p:grpSp>
        <p:grpSp>
          <p:nvGrpSpPr>
            <p:cNvPr id="1332" name="Group 1332"/>
            <p:cNvGrpSpPr/>
            <p:nvPr/>
          </p:nvGrpSpPr>
          <p:grpSpPr>
            <a:xfrm>
              <a:off x="1717935" y="182208"/>
              <a:ext cx="176189" cy="185510"/>
              <a:chOff x="0" y="0"/>
              <a:chExt cx="176188" cy="185509"/>
            </a:xfrm>
          </p:grpSpPr>
          <p:sp>
            <p:nvSpPr>
              <p:cNvPr id="1330" name="Shape 1330"/>
              <p:cNvSpPr/>
              <p:nvPr/>
            </p:nvSpPr>
            <p:spPr>
              <a:xfrm>
                <a:off x="0" y="0"/>
                <a:ext cx="176189" cy="1855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371" y="0"/>
                    </a:moveTo>
                    <a:lnTo>
                      <a:pt x="5004" y="1759"/>
                    </a:lnTo>
                    <a:lnTo>
                      <a:pt x="818" y="6610"/>
                    </a:lnTo>
                    <a:lnTo>
                      <a:pt x="0" y="10801"/>
                    </a:lnTo>
                    <a:lnTo>
                      <a:pt x="211" y="13001"/>
                    </a:lnTo>
                    <a:lnTo>
                      <a:pt x="3380" y="18493"/>
                    </a:lnTo>
                    <a:lnTo>
                      <a:pt x="9439" y="21406"/>
                    </a:lnTo>
                    <a:lnTo>
                      <a:pt x="11897" y="21600"/>
                    </a:lnTo>
                    <a:lnTo>
                      <a:pt x="14256" y="21406"/>
                    </a:lnTo>
                    <a:lnTo>
                      <a:pt x="16485" y="20828"/>
                    </a:lnTo>
                    <a:lnTo>
                      <a:pt x="18598" y="19864"/>
                    </a:lnTo>
                    <a:lnTo>
                      <a:pt x="20589" y="18514"/>
                    </a:lnTo>
                    <a:lnTo>
                      <a:pt x="19468" y="16763"/>
                    </a:lnTo>
                    <a:lnTo>
                      <a:pt x="12073" y="16763"/>
                    </a:lnTo>
                    <a:lnTo>
                      <a:pt x="10935" y="16696"/>
                    </a:lnTo>
                    <a:lnTo>
                      <a:pt x="6755" y="14412"/>
                    </a:lnTo>
                    <a:lnTo>
                      <a:pt x="5927" y="12676"/>
                    </a:lnTo>
                    <a:lnTo>
                      <a:pt x="21205" y="12676"/>
                    </a:lnTo>
                    <a:lnTo>
                      <a:pt x="21378" y="11889"/>
                    </a:lnTo>
                    <a:lnTo>
                      <a:pt x="21501" y="11113"/>
                    </a:lnTo>
                    <a:lnTo>
                      <a:pt x="21575" y="10347"/>
                    </a:lnTo>
                    <a:lnTo>
                      <a:pt x="21600" y="9591"/>
                    </a:lnTo>
                    <a:lnTo>
                      <a:pt x="21520" y="8714"/>
                    </a:lnTo>
                    <a:lnTo>
                      <a:pt x="5927" y="8714"/>
                    </a:lnTo>
                    <a:lnTo>
                      <a:pt x="6245" y="7805"/>
                    </a:lnTo>
                    <a:lnTo>
                      <a:pt x="10238" y="4616"/>
                    </a:lnTo>
                    <a:lnTo>
                      <a:pt x="11151" y="4546"/>
                    </a:lnTo>
                    <a:lnTo>
                      <a:pt x="20178" y="4546"/>
                    </a:lnTo>
                    <a:lnTo>
                      <a:pt x="19995" y="4211"/>
                    </a:lnTo>
                    <a:lnTo>
                      <a:pt x="18746" y="2752"/>
                    </a:lnTo>
                    <a:lnTo>
                      <a:pt x="17215" y="1548"/>
                    </a:lnTo>
                    <a:lnTo>
                      <a:pt x="15475" y="688"/>
                    </a:lnTo>
                    <a:lnTo>
                      <a:pt x="13527" y="172"/>
                    </a:lnTo>
                    <a:lnTo>
                      <a:pt x="11371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31" name="Shape 1331"/>
              <p:cNvSpPr/>
              <p:nvPr/>
            </p:nvSpPr>
            <p:spPr>
              <a:xfrm>
                <a:off x="90957" y="39039"/>
                <a:ext cx="84581" cy="1049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543" y="17914"/>
                    </a:moveTo>
                    <a:lnTo>
                      <a:pt x="11523" y="19526"/>
                    </a:lnTo>
                    <a:lnTo>
                      <a:pt x="8413" y="20678"/>
                    </a:lnTo>
                    <a:lnTo>
                      <a:pt x="5212" y="21370"/>
                    </a:lnTo>
                    <a:lnTo>
                      <a:pt x="1920" y="21600"/>
                    </a:lnTo>
                    <a:lnTo>
                      <a:pt x="17325" y="21600"/>
                    </a:lnTo>
                    <a:lnTo>
                      <a:pt x="14543" y="17914"/>
                    </a:lnTo>
                    <a:close/>
                    <a:moveTo>
                      <a:pt x="18804" y="0"/>
                    </a:moveTo>
                    <a:lnTo>
                      <a:pt x="0" y="0"/>
                    </a:lnTo>
                    <a:lnTo>
                      <a:pt x="1938" y="124"/>
                    </a:lnTo>
                    <a:lnTo>
                      <a:pt x="3727" y="497"/>
                    </a:lnTo>
                    <a:lnTo>
                      <a:pt x="9785" y="7370"/>
                    </a:lnTo>
                    <a:lnTo>
                      <a:pt x="21600" y="7370"/>
                    </a:lnTo>
                    <a:lnTo>
                      <a:pt x="21395" y="5455"/>
                    </a:lnTo>
                    <a:lnTo>
                      <a:pt x="20280" y="2284"/>
                    </a:lnTo>
                    <a:lnTo>
                      <a:pt x="18804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</p:grpSp>
        <p:grpSp>
          <p:nvGrpSpPr>
            <p:cNvPr id="1336" name="Group 1336"/>
            <p:cNvGrpSpPr/>
            <p:nvPr/>
          </p:nvGrpSpPr>
          <p:grpSpPr>
            <a:xfrm>
              <a:off x="1914169" y="94830"/>
              <a:ext cx="187287" cy="272885"/>
              <a:chOff x="0" y="0"/>
              <a:chExt cx="187286" cy="272884"/>
            </a:xfrm>
          </p:grpSpPr>
          <p:sp>
            <p:nvSpPr>
              <p:cNvPr id="1333" name="Shape 1333"/>
              <p:cNvSpPr/>
              <p:nvPr/>
            </p:nvSpPr>
            <p:spPr>
              <a:xfrm>
                <a:off x="0" y="87387"/>
                <a:ext cx="187287" cy="185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912" y="0"/>
                    </a:moveTo>
                    <a:lnTo>
                      <a:pt x="4278" y="1723"/>
                    </a:lnTo>
                    <a:lnTo>
                      <a:pt x="697" y="6531"/>
                    </a:lnTo>
                    <a:lnTo>
                      <a:pt x="0" y="10800"/>
                    </a:lnTo>
                    <a:lnTo>
                      <a:pt x="174" y="13035"/>
                    </a:lnTo>
                    <a:lnTo>
                      <a:pt x="2787" y="18534"/>
                    </a:lnTo>
                    <a:lnTo>
                      <a:pt x="7840" y="21408"/>
                    </a:lnTo>
                    <a:lnTo>
                      <a:pt x="9912" y="21600"/>
                    </a:lnTo>
                    <a:lnTo>
                      <a:pt x="11948" y="21407"/>
                    </a:lnTo>
                    <a:lnTo>
                      <a:pt x="13722" y="20829"/>
                    </a:lnTo>
                    <a:lnTo>
                      <a:pt x="15231" y="19864"/>
                    </a:lnTo>
                    <a:lnTo>
                      <a:pt x="16478" y="18514"/>
                    </a:lnTo>
                    <a:lnTo>
                      <a:pt x="21600" y="18514"/>
                    </a:lnTo>
                    <a:lnTo>
                      <a:pt x="21600" y="16471"/>
                    </a:lnTo>
                    <a:lnTo>
                      <a:pt x="10944" y="16471"/>
                    </a:lnTo>
                    <a:lnTo>
                      <a:pt x="9856" y="16374"/>
                    </a:lnTo>
                    <a:lnTo>
                      <a:pt x="6035" y="13088"/>
                    </a:lnTo>
                    <a:lnTo>
                      <a:pt x="5658" y="10757"/>
                    </a:lnTo>
                    <a:lnTo>
                      <a:pt x="5754" y="9547"/>
                    </a:lnTo>
                    <a:lnTo>
                      <a:pt x="8889" y="5478"/>
                    </a:lnTo>
                    <a:lnTo>
                      <a:pt x="10944" y="5087"/>
                    </a:lnTo>
                    <a:lnTo>
                      <a:pt x="21600" y="5087"/>
                    </a:lnTo>
                    <a:lnTo>
                      <a:pt x="21600" y="2459"/>
                    </a:lnTo>
                    <a:lnTo>
                      <a:pt x="16024" y="2459"/>
                    </a:lnTo>
                    <a:lnTo>
                      <a:pt x="14821" y="1383"/>
                    </a:lnTo>
                    <a:lnTo>
                      <a:pt x="13402" y="615"/>
                    </a:lnTo>
                    <a:lnTo>
                      <a:pt x="11765" y="154"/>
                    </a:lnTo>
                    <a:lnTo>
                      <a:pt x="9912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34" name="Shape 1334"/>
              <p:cNvSpPr/>
              <p:nvPr/>
            </p:nvSpPr>
            <p:spPr>
              <a:xfrm>
                <a:off x="138937" y="0"/>
                <a:ext cx="48350" cy="108508"/>
              </a:xfrm>
              <a:prstGeom prst="rect">
                <a:avLst/>
              </a:prstGeom>
              <a:solidFill>
                <a:schemeClr val="accent5">
                  <a:satOff val="-4761"/>
                  <a:lumOff val="4117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35" name="Shape 1335"/>
              <p:cNvSpPr/>
              <p:nvPr/>
            </p:nvSpPr>
            <p:spPr>
              <a:xfrm>
                <a:off x="94894" y="131075"/>
                <a:ext cx="92393" cy="1375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2061" y="125"/>
                    </a:lnTo>
                    <a:lnTo>
                      <a:pt x="3976" y="499"/>
                    </a:lnTo>
                    <a:lnTo>
                      <a:pt x="10272" y="5957"/>
                    </a:lnTo>
                    <a:lnTo>
                      <a:pt x="10466" y="7706"/>
                    </a:lnTo>
                    <a:lnTo>
                      <a:pt x="10272" y="9476"/>
                    </a:lnTo>
                    <a:lnTo>
                      <a:pt x="3976" y="14870"/>
                    </a:lnTo>
                    <a:lnTo>
                      <a:pt x="0" y="15356"/>
                    </a:lnTo>
                    <a:lnTo>
                      <a:pt x="21600" y="15356"/>
                    </a:lnTo>
                    <a:lnTo>
                      <a:pt x="21600" y="0"/>
                    </a:lnTo>
                    <a:close/>
                    <a:moveTo>
                      <a:pt x="21600" y="18111"/>
                    </a:moveTo>
                    <a:lnTo>
                      <a:pt x="11217" y="18111"/>
                    </a:lnTo>
                    <a:lnTo>
                      <a:pt x="11217" y="21600"/>
                    </a:lnTo>
                    <a:lnTo>
                      <a:pt x="21600" y="21600"/>
                    </a:lnTo>
                    <a:lnTo>
                      <a:pt x="21600" y="18111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</p:grpSp>
      </p:grpSp>
      <p:grpSp>
        <p:nvGrpSpPr>
          <p:cNvPr id="1367" name="Group 1367"/>
          <p:cNvGrpSpPr/>
          <p:nvPr/>
        </p:nvGrpSpPr>
        <p:grpSpPr>
          <a:xfrm>
            <a:off x="-914400" y="-717631"/>
            <a:ext cx="13991771" cy="8588417"/>
            <a:chOff x="0" y="0"/>
            <a:chExt cx="13991770" cy="8588415"/>
          </a:xfrm>
        </p:grpSpPr>
        <p:grpSp>
          <p:nvGrpSpPr>
            <p:cNvPr id="1348" name="Group 1348"/>
            <p:cNvGrpSpPr/>
            <p:nvPr/>
          </p:nvGrpSpPr>
          <p:grpSpPr>
            <a:xfrm>
              <a:off x="1371145" y="-1"/>
              <a:ext cx="11279696" cy="8588417"/>
              <a:chOff x="0" y="0"/>
              <a:chExt cx="11279695" cy="8588415"/>
            </a:xfrm>
          </p:grpSpPr>
          <p:sp>
            <p:nvSpPr>
              <p:cNvPr id="1338" name="Shape 1338"/>
              <p:cNvSpPr/>
              <p:nvPr/>
            </p:nvSpPr>
            <p:spPr>
              <a:xfrm flipH="1">
                <a:off x="5639254" y="0"/>
                <a:ext cx="1" cy="8588416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grpSp>
            <p:nvGrpSpPr>
              <p:cNvPr id="1343" name="Group 1343"/>
              <p:cNvGrpSpPr/>
              <p:nvPr/>
            </p:nvGrpSpPr>
            <p:grpSpPr>
              <a:xfrm>
                <a:off x="0" y="-1"/>
                <a:ext cx="5499472" cy="8588417"/>
                <a:chOff x="0" y="0"/>
                <a:chExt cx="5499471" cy="8588415"/>
              </a:xfrm>
            </p:grpSpPr>
            <p:sp>
              <p:nvSpPr>
                <p:cNvPr id="1339" name="Shape 1339"/>
                <p:cNvSpPr/>
                <p:nvPr/>
              </p:nvSpPr>
              <p:spPr>
                <a:xfrm flipH="1">
                  <a:off x="-1" y="-1"/>
                  <a:ext cx="2" cy="8588416"/>
                </a:xfrm>
                <a:prstGeom prst="line">
                  <a:avLst/>
                </a:prstGeom>
                <a:noFill/>
                <a:ln w="3175" cap="flat">
                  <a:solidFill>
                    <a:schemeClr val="accent1"/>
                  </a:solidFill>
                  <a:prstDash val="solid"/>
                  <a:miter lim="8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 b="0" i="0" dirty="0">
                    <a:latin typeface="Arial Regular"/>
                  </a:endParaRPr>
                </a:p>
              </p:txBody>
            </p:sp>
            <p:sp>
              <p:nvSpPr>
                <p:cNvPr id="1340" name="Shape 1340"/>
                <p:cNvSpPr/>
                <p:nvPr/>
              </p:nvSpPr>
              <p:spPr>
                <a:xfrm flipH="1">
                  <a:off x="2623020" y="-1"/>
                  <a:ext cx="1" cy="8588416"/>
                </a:xfrm>
                <a:prstGeom prst="line">
                  <a:avLst/>
                </a:prstGeom>
                <a:noFill/>
                <a:ln w="3175" cap="flat">
                  <a:solidFill>
                    <a:schemeClr val="accent1"/>
                  </a:solidFill>
                  <a:prstDash val="solid"/>
                  <a:miter lim="8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 b="0" i="0" dirty="0">
                    <a:latin typeface="Arial Regular"/>
                  </a:endParaRPr>
                </a:p>
              </p:txBody>
            </p:sp>
            <p:sp>
              <p:nvSpPr>
                <p:cNvPr id="1341" name="Shape 1341"/>
                <p:cNvSpPr/>
                <p:nvPr/>
              </p:nvSpPr>
              <p:spPr>
                <a:xfrm flipH="1">
                  <a:off x="2894959" y="-1"/>
                  <a:ext cx="1" cy="8588416"/>
                </a:xfrm>
                <a:prstGeom prst="line">
                  <a:avLst/>
                </a:prstGeom>
                <a:noFill/>
                <a:ln w="3175" cap="flat">
                  <a:solidFill>
                    <a:schemeClr val="accent1"/>
                  </a:solidFill>
                  <a:prstDash val="solid"/>
                  <a:miter lim="8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 b="0" i="0" dirty="0">
                    <a:latin typeface="Arial Regular"/>
                  </a:endParaRPr>
                </a:p>
              </p:txBody>
            </p:sp>
            <p:sp>
              <p:nvSpPr>
                <p:cNvPr id="1342" name="Shape 1342"/>
                <p:cNvSpPr/>
                <p:nvPr/>
              </p:nvSpPr>
              <p:spPr>
                <a:xfrm flipH="1">
                  <a:off x="5499471" y="-1"/>
                  <a:ext cx="1" cy="8588416"/>
                </a:xfrm>
                <a:prstGeom prst="line">
                  <a:avLst/>
                </a:prstGeom>
                <a:noFill/>
                <a:ln w="3175" cap="flat">
                  <a:solidFill>
                    <a:schemeClr val="accent1"/>
                  </a:solidFill>
                  <a:prstDash val="solid"/>
                  <a:miter lim="8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endParaRPr b="0" i="0" dirty="0">
                    <a:latin typeface="Arial Regular"/>
                  </a:endParaRPr>
                </a:p>
              </p:txBody>
            </p:sp>
          </p:grpSp>
          <p:sp>
            <p:nvSpPr>
              <p:cNvPr id="1344" name="Shape 1344"/>
              <p:cNvSpPr/>
              <p:nvPr/>
            </p:nvSpPr>
            <p:spPr>
              <a:xfrm flipH="1">
                <a:off x="11279695" y="0"/>
                <a:ext cx="1" cy="8588416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45" name="Shape 1345"/>
              <p:cNvSpPr/>
              <p:nvPr/>
            </p:nvSpPr>
            <p:spPr>
              <a:xfrm flipH="1">
                <a:off x="8656675" y="0"/>
                <a:ext cx="1" cy="8588416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46" name="Shape 1346"/>
              <p:cNvSpPr/>
              <p:nvPr/>
            </p:nvSpPr>
            <p:spPr>
              <a:xfrm flipH="1">
                <a:off x="8384736" y="0"/>
                <a:ext cx="1" cy="8588416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47" name="Shape 1347"/>
              <p:cNvSpPr/>
              <p:nvPr/>
            </p:nvSpPr>
            <p:spPr>
              <a:xfrm flipH="1">
                <a:off x="5780224" y="0"/>
                <a:ext cx="1" cy="8588416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</p:grpSp>
        <p:sp>
          <p:nvSpPr>
            <p:cNvPr id="1349" name="Shape 1349"/>
            <p:cNvSpPr/>
            <p:nvPr/>
          </p:nvSpPr>
          <p:spPr>
            <a:xfrm>
              <a:off x="0" y="4146630"/>
              <a:ext cx="13991771" cy="1"/>
            </a:xfrm>
            <a:prstGeom prst="line">
              <a:avLst/>
            </a:prstGeom>
            <a:noFill/>
            <a:ln w="31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grpSp>
          <p:nvGrpSpPr>
            <p:cNvPr id="1358" name="Group 1358"/>
            <p:cNvGrpSpPr/>
            <p:nvPr/>
          </p:nvGrpSpPr>
          <p:grpSpPr>
            <a:xfrm>
              <a:off x="0" y="1174827"/>
              <a:ext cx="13991771" cy="2883698"/>
              <a:chOff x="0" y="0"/>
              <a:chExt cx="13991770" cy="2883697"/>
            </a:xfrm>
          </p:grpSpPr>
          <p:sp>
            <p:nvSpPr>
              <p:cNvPr id="1350" name="Shape 1350"/>
              <p:cNvSpPr/>
              <p:nvPr/>
            </p:nvSpPr>
            <p:spPr>
              <a:xfrm>
                <a:off x="0" y="2883697"/>
                <a:ext cx="13991771" cy="1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51" name="Shape 1351"/>
              <p:cNvSpPr/>
              <p:nvPr/>
            </p:nvSpPr>
            <p:spPr>
              <a:xfrm>
                <a:off x="0" y="1555753"/>
                <a:ext cx="13991771" cy="1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52" name="Shape 1352"/>
              <p:cNvSpPr/>
              <p:nvPr/>
            </p:nvSpPr>
            <p:spPr>
              <a:xfrm>
                <a:off x="0" y="1371606"/>
                <a:ext cx="13991771" cy="1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53" name="Shape 1353"/>
              <p:cNvSpPr/>
              <p:nvPr/>
            </p:nvSpPr>
            <p:spPr>
              <a:xfrm>
                <a:off x="0" y="781050"/>
                <a:ext cx="13991771" cy="0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54" name="Shape 1354"/>
              <p:cNvSpPr/>
              <p:nvPr/>
            </p:nvSpPr>
            <p:spPr>
              <a:xfrm>
                <a:off x="0" y="596903"/>
                <a:ext cx="13991771" cy="1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55" name="Shape 1355"/>
              <p:cNvSpPr/>
              <p:nvPr/>
            </p:nvSpPr>
            <p:spPr>
              <a:xfrm>
                <a:off x="0" y="0"/>
                <a:ext cx="13991771" cy="1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56" name="Shape 1356"/>
              <p:cNvSpPr/>
              <p:nvPr/>
            </p:nvSpPr>
            <p:spPr>
              <a:xfrm>
                <a:off x="0" y="2289172"/>
                <a:ext cx="13991771" cy="1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  <p:sp>
            <p:nvSpPr>
              <p:cNvPr id="1357" name="Shape 1357"/>
              <p:cNvSpPr/>
              <p:nvPr/>
            </p:nvSpPr>
            <p:spPr>
              <a:xfrm>
                <a:off x="0" y="2105025"/>
                <a:ext cx="13991771" cy="0"/>
              </a:xfrm>
              <a:prstGeom prst="line">
                <a:avLst/>
              </a:prstGeom>
              <a:noFill/>
              <a:ln w="3175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 b="0" i="0" dirty="0">
                  <a:latin typeface="Arial Regular"/>
                </a:endParaRPr>
              </a:p>
            </p:txBody>
          </p:sp>
        </p:grpSp>
        <p:sp>
          <p:nvSpPr>
            <p:cNvPr id="1359" name="Shape 1359"/>
            <p:cNvSpPr/>
            <p:nvPr/>
          </p:nvSpPr>
          <p:spPr>
            <a:xfrm>
              <a:off x="0" y="4236759"/>
              <a:ext cx="13991771" cy="1"/>
            </a:xfrm>
            <a:prstGeom prst="line">
              <a:avLst/>
            </a:prstGeom>
            <a:noFill/>
            <a:ln w="31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sp>
          <p:nvSpPr>
            <p:cNvPr id="1360" name="Shape 1360"/>
            <p:cNvSpPr/>
            <p:nvPr/>
          </p:nvSpPr>
          <p:spPr>
            <a:xfrm>
              <a:off x="0" y="5564703"/>
              <a:ext cx="13991771" cy="1"/>
            </a:xfrm>
            <a:prstGeom prst="line">
              <a:avLst/>
            </a:prstGeom>
            <a:noFill/>
            <a:ln w="31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sp>
          <p:nvSpPr>
            <p:cNvPr id="1361" name="Shape 1361"/>
            <p:cNvSpPr/>
            <p:nvPr/>
          </p:nvSpPr>
          <p:spPr>
            <a:xfrm>
              <a:off x="0" y="5748850"/>
              <a:ext cx="13991771" cy="1"/>
            </a:xfrm>
            <a:prstGeom prst="line">
              <a:avLst/>
            </a:prstGeom>
            <a:noFill/>
            <a:ln w="31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sp>
          <p:nvSpPr>
            <p:cNvPr id="1362" name="Shape 1362"/>
            <p:cNvSpPr/>
            <p:nvPr/>
          </p:nvSpPr>
          <p:spPr>
            <a:xfrm>
              <a:off x="0" y="6339406"/>
              <a:ext cx="13991771" cy="1"/>
            </a:xfrm>
            <a:prstGeom prst="line">
              <a:avLst/>
            </a:prstGeom>
            <a:noFill/>
            <a:ln w="31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sp>
          <p:nvSpPr>
            <p:cNvPr id="1363" name="Shape 1363"/>
            <p:cNvSpPr/>
            <p:nvPr/>
          </p:nvSpPr>
          <p:spPr>
            <a:xfrm>
              <a:off x="0" y="6523552"/>
              <a:ext cx="13991771" cy="1"/>
            </a:xfrm>
            <a:prstGeom prst="line">
              <a:avLst/>
            </a:prstGeom>
            <a:noFill/>
            <a:ln w="31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sp>
          <p:nvSpPr>
            <p:cNvPr id="1364" name="Shape 1364"/>
            <p:cNvSpPr/>
            <p:nvPr/>
          </p:nvSpPr>
          <p:spPr>
            <a:xfrm>
              <a:off x="0" y="7120456"/>
              <a:ext cx="13991771" cy="1"/>
            </a:xfrm>
            <a:prstGeom prst="line">
              <a:avLst/>
            </a:prstGeom>
            <a:noFill/>
            <a:ln w="31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sp>
          <p:nvSpPr>
            <p:cNvPr id="1365" name="Shape 1365"/>
            <p:cNvSpPr/>
            <p:nvPr/>
          </p:nvSpPr>
          <p:spPr>
            <a:xfrm>
              <a:off x="0" y="4831284"/>
              <a:ext cx="13991771" cy="1"/>
            </a:xfrm>
            <a:prstGeom prst="line">
              <a:avLst/>
            </a:prstGeom>
            <a:noFill/>
            <a:ln w="31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  <p:sp>
          <p:nvSpPr>
            <p:cNvPr id="1366" name="Shape 1366"/>
            <p:cNvSpPr/>
            <p:nvPr/>
          </p:nvSpPr>
          <p:spPr>
            <a:xfrm>
              <a:off x="0" y="5015431"/>
              <a:ext cx="13991771" cy="1"/>
            </a:xfrm>
            <a:prstGeom prst="line">
              <a:avLst/>
            </a:prstGeom>
            <a:noFill/>
            <a:ln w="317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 dirty="0">
                <a:latin typeface="Arial Regular"/>
              </a:endParaRPr>
            </a:p>
          </p:txBody>
        </p:sp>
      </p:grp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Blank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pic" idx="13"/>
          </p:nvPr>
        </p:nvSpPr>
        <p:spPr>
          <a:xfrm>
            <a:off x="3047" y="0"/>
            <a:ext cx="12188954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" name="Shape 41"/>
          <p:cNvSpPr/>
          <p:nvPr/>
        </p:nvSpPr>
        <p:spPr>
          <a:xfrm rot="16200000">
            <a:off x="9015689" y="-7458"/>
            <a:ext cx="3168854" cy="3183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8877"/>
                </a:moveTo>
                <a:lnTo>
                  <a:pt x="21600" y="21600"/>
                </a:lnTo>
                <a:lnTo>
                  <a:pt x="9003" y="21600"/>
                </a:lnTo>
                <a:lnTo>
                  <a:pt x="0" y="12650"/>
                </a:lnTo>
                <a:lnTo>
                  <a:pt x="12693" y="0"/>
                </a:lnTo>
                <a:lnTo>
                  <a:pt x="21600" y="8877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42" name="Shape 42"/>
          <p:cNvSpPr/>
          <p:nvPr/>
        </p:nvSpPr>
        <p:spPr>
          <a:xfrm rot="16200000">
            <a:off x="7185104" y="1851104"/>
            <a:ext cx="5009993" cy="5003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0" y="0"/>
                </a:lnTo>
                <a:lnTo>
                  <a:pt x="15905" y="15905"/>
                </a:lnTo>
                <a:lnTo>
                  <a:pt x="10225" y="21600"/>
                </a:lnTo>
                <a:lnTo>
                  <a:pt x="2160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43" name="Shape 43"/>
          <p:cNvSpPr/>
          <p:nvPr/>
        </p:nvSpPr>
        <p:spPr>
          <a:xfrm>
            <a:off x="9633353" y="6026756"/>
            <a:ext cx="2101447" cy="37404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44" name="Shape 44"/>
          <p:cNvSpPr/>
          <p:nvPr/>
        </p:nvSpPr>
        <p:spPr>
          <a:xfrm rot="16200000">
            <a:off x="10213231" y="2507565"/>
            <a:ext cx="2638323" cy="1319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600"/>
                </a:lnTo>
                <a:lnTo>
                  <a:pt x="10786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B5182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45" name="Shape 45"/>
          <p:cNvSpPr/>
          <p:nvPr/>
        </p:nvSpPr>
        <p:spPr>
          <a:xfrm>
            <a:off x="0" y="0"/>
            <a:ext cx="12188953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8282" y="0"/>
                </a:lnTo>
                <a:lnTo>
                  <a:pt x="15963" y="4116"/>
                </a:lnTo>
                <a:lnTo>
                  <a:pt x="19268" y="9981"/>
                </a:lnTo>
                <a:lnTo>
                  <a:pt x="21600" y="5830"/>
                </a:lnTo>
                <a:lnTo>
                  <a:pt x="21600" y="5830"/>
                </a:lnTo>
                <a:lnTo>
                  <a:pt x="19268" y="9981"/>
                </a:lnTo>
                <a:lnTo>
                  <a:pt x="20371" y="11940"/>
                </a:lnTo>
                <a:lnTo>
                  <a:pt x="19268" y="9981"/>
                </a:lnTo>
                <a:lnTo>
                  <a:pt x="12738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1A1717">
              <a:alpha val="8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46" name="Shape 46"/>
          <p:cNvSpPr/>
          <p:nvPr/>
        </p:nvSpPr>
        <p:spPr>
          <a:xfrm>
            <a:off x="463548" y="2722208"/>
            <a:ext cx="8125581" cy="757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defTabSz="850391">
              <a:lnSpc>
                <a:spcPct val="90000"/>
              </a:lnSpc>
              <a:defRPr sz="4464" b="1">
                <a:solidFill>
                  <a:schemeClr val="accent5">
                    <a:satOff val="-4761"/>
                    <a:lumOff val="4117"/>
                  </a:schemeClr>
                </a:solidFill>
                <a:effectLst>
                  <a:outerShdw blurRad="35433" dist="35433" dir="2700000" rotWithShape="0">
                    <a:srgbClr val="000000">
                      <a:alpha val="43137"/>
                    </a:srgbClr>
                  </a:outerShdw>
                </a:effectLst>
                <a:latin typeface="HurmeGeometricSans3 Bold"/>
                <a:ea typeface="HurmeGeometricSans3 Bold"/>
                <a:cs typeface="HurmeGeometricSans3 Bold"/>
                <a:sym typeface="HurmeGeometricSans3 Bold"/>
              </a:defRPr>
            </a:lvl1pPr>
          </a:lstStyle>
          <a:p>
            <a:r>
              <a:rPr b="1" i="0" dirty="0">
                <a:latin typeface="Arial Bold"/>
              </a:rPr>
              <a:t>Click to edit Master title</a:t>
            </a:r>
          </a:p>
        </p:txBody>
      </p:sp>
      <p:sp>
        <p:nvSpPr>
          <p:cNvPr id="47" name="Shape 47"/>
          <p:cNvSpPr/>
          <p:nvPr/>
        </p:nvSpPr>
        <p:spPr>
          <a:xfrm>
            <a:off x="463548" y="3581398"/>
            <a:ext cx="8125581" cy="1885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lnSpc>
                <a:spcPct val="90000"/>
              </a:lnSpc>
              <a:spcBef>
                <a:spcPts val="1800"/>
              </a:spcBef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b="0" i="0" dirty="0">
                <a:latin typeface="Arial Regular"/>
              </a:rPr>
              <a:t>Click to edit Master subtitle style</a:t>
            </a:r>
          </a:p>
        </p:txBody>
      </p:sp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xfrm>
            <a:off x="8457718" y="6217851"/>
            <a:ext cx="279882" cy="276999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302A26"/>
                </a:solidFill>
                <a:latin typeface="Arial Regular"/>
                <a:ea typeface="Arial Regular"/>
                <a:cs typeface="Arial Regular"/>
                <a:sym typeface="Adelle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Slide">
    <p:bg>
      <p:bgPr>
        <a:solidFill>
          <a:srgbClr val="302A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 rot="16200000">
            <a:off x="8356948" y="651282"/>
            <a:ext cx="4486333" cy="3183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8877"/>
                </a:moveTo>
                <a:lnTo>
                  <a:pt x="21600" y="21600"/>
                </a:lnTo>
                <a:lnTo>
                  <a:pt x="0" y="21600"/>
                </a:lnTo>
                <a:lnTo>
                  <a:pt x="15309" y="0"/>
                </a:lnTo>
                <a:close/>
              </a:path>
            </a:pathLst>
          </a:custGeom>
          <a:solidFill>
            <a:schemeClr val="accent5">
              <a:satOff val="-4761"/>
              <a:lumOff val="4117"/>
              <a:alpha val="1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56" name="Shape 56"/>
          <p:cNvSpPr/>
          <p:nvPr/>
        </p:nvSpPr>
        <p:spPr>
          <a:xfrm rot="16200000">
            <a:off x="7185104" y="1851103"/>
            <a:ext cx="5009993" cy="50038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5">
              <a:satOff val="-4761"/>
              <a:lumOff val="4117"/>
              <a:alpha val="1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463548" y="1850507"/>
            <a:ext cx="8125581" cy="162883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5">
                    <a:satOff val="-4761"/>
                    <a:lumOff val="4117"/>
                  </a:schemeClr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8" name="Shape 58"/>
          <p:cNvSpPr>
            <a:spLocks noGrp="1"/>
          </p:cNvSpPr>
          <p:nvPr>
            <p:ph type="body" sz="quarter" idx="1"/>
          </p:nvPr>
        </p:nvSpPr>
        <p:spPr>
          <a:xfrm>
            <a:off x="463548" y="3581398"/>
            <a:ext cx="8125581" cy="615233"/>
          </a:xfrm>
          <a:prstGeom prst="rect">
            <a:avLst/>
          </a:prstGeom>
        </p:spPr>
        <p:txBody>
          <a:bodyPr/>
          <a:lstStyle>
            <a:lvl1pPr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1pPr>
            <a:lvl2pPr marL="0" indent="4572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2pPr>
            <a:lvl3pPr marL="0" indent="9144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3pPr>
            <a:lvl4pPr marL="0" indent="13716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4pPr>
            <a:lvl5pPr marL="0" indent="18288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hape 59"/>
          <p:cNvSpPr/>
          <p:nvPr/>
        </p:nvSpPr>
        <p:spPr>
          <a:xfrm>
            <a:off x="9633353" y="6026756"/>
            <a:ext cx="2101447" cy="37404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60" name="Shape 60"/>
          <p:cNvSpPr>
            <a:spLocks noGrp="1"/>
          </p:cNvSpPr>
          <p:nvPr>
            <p:ph type="sldNum" sz="quarter" idx="2"/>
          </p:nvPr>
        </p:nvSpPr>
        <p:spPr>
          <a:xfrm>
            <a:off x="8457718" y="6217851"/>
            <a:ext cx="279882" cy="276999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302A26"/>
                </a:solidFill>
                <a:latin typeface="Arial Regular"/>
                <a:ea typeface="Arial Regular"/>
                <a:cs typeface="Arial Regular"/>
                <a:sym typeface="Adelle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 rot="16200000">
            <a:off x="8356948" y="651282"/>
            <a:ext cx="4486333" cy="3183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8877"/>
                </a:moveTo>
                <a:lnTo>
                  <a:pt x="21600" y="21600"/>
                </a:lnTo>
                <a:lnTo>
                  <a:pt x="0" y="21600"/>
                </a:lnTo>
                <a:lnTo>
                  <a:pt x="15309" y="0"/>
                </a:lnTo>
                <a:close/>
              </a:path>
            </a:pathLst>
          </a:custGeom>
          <a:solidFill>
            <a:schemeClr val="accent5">
              <a:satOff val="-4761"/>
              <a:lumOff val="4117"/>
              <a:alpha val="13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68" name="Shape 68"/>
          <p:cNvSpPr/>
          <p:nvPr/>
        </p:nvSpPr>
        <p:spPr>
          <a:xfrm rot="16200000">
            <a:off x="7185104" y="1851103"/>
            <a:ext cx="5009993" cy="50038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5">
              <a:satOff val="-4761"/>
              <a:lumOff val="4117"/>
              <a:alpha val="13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69" name="Shape 69"/>
          <p:cNvSpPr>
            <a:spLocks noGrp="1"/>
          </p:cNvSpPr>
          <p:nvPr>
            <p:ph type="title"/>
          </p:nvPr>
        </p:nvSpPr>
        <p:spPr>
          <a:xfrm>
            <a:off x="463548" y="1850507"/>
            <a:ext cx="8125581" cy="162883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5">
                    <a:satOff val="-4761"/>
                    <a:lumOff val="4117"/>
                  </a:schemeClr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0" name="Shape 70"/>
          <p:cNvSpPr>
            <a:spLocks noGrp="1"/>
          </p:cNvSpPr>
          <p:nvPr>
            <p:ph type="body" sz="quarter" idx="1"/>
          </p:nvPr>
        </p:nvSpPr>
        <p:spPr>
          <a:xfrm>
            <a:off x="463548" y="3581398"/>
            <a:ext cx="8125581" cy="653333"/>
          </a:xfrm>
          <a:prstGeom prst="rect">
            <a:avLst/>
          </a:prstGeom>
        </p:spPr>
        <p:txBody>
          <a:bodyPr/>
          <a:lstStyle>
            <a:lvl1pPr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1pPr>
            <a:lvl2pPr marL="0" indent="4572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2pPr>
            <a:lvl3pPr marL="0" indent="9144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3pPr>
            <a:lvl4pPr marL="0" indent="13716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4pPr>
            <a:lvl5pPr marL="0" indent="18288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1" name="Shape 71"/>
          <p:cNvSpPr/>
          <p:nvPr/>
        </p:nvSpPr>
        <p:spPr>
          <a:xfrm>
            <a:off x="9633353" y="6026756"/>
            <a:ext cx="2101447" cy="37404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72" name="Shape 72"/>
          <p:cNvSpPr>
            <a:spLocks noGrp="1"/>
          </p:cNvSpPr>
          <p:nvPr>
            <p:ph type="sldNum" sz="quarter" idx="2"/>
          </p:nvPr>
        </p:nvSpPr>
        <p:spPr>
          <a:xfrm>
            <a:off x="8457718" y="6217851"/>
            <a:ext cx="279882" cy="276999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302A26"/>
                </a:solidFill>
                <a:latin typeface="Arial Regular"/>
                <a:ea typeface="Arial Regular"/>
                <a:cs typeface="Arial Regular"/>
                <a:sym typeface="Adelle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 rot="16200000">
            <a:off x="8356948" y="651282"/>
            <a:ext cx="4486333" cy="3183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8877"/>
                </a:moveTo>
                <a:lnTo>
                  <a:pt x="21600" y="21600"/>
                </a:lnTo>
                <a:lnTo>
                  <a:pt x="0" y="21600"/>
                </a:lnTo>
                <a:lnTo>
                  <a:pt x="15309" y="0"/>
                </a:lnTo>
                <a:close/>
              </a:path>
            </a:pathLst>
          </a:custGeom>
          <a:solidFill>
            <a:schemeClr val="accent5">
              <a:satOff val="-4761"/>
              <a:lumOff val="4117"/>
              <a:alpha val="13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80" name="Shape 80"/>
          <p:cNvSpPr/>
          <p:nvPr/>
        </p:nvSpPr>
        <p:spPr>
          <a:xfrm rot="16200000">
            <a:off x="7185104" y="1851103"/>
            <a:ext cx="5009993" cy="50038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5">
              <a:satOff val="-4761"/>
              <a:lumOff val="4117"/>
              <a:alpha val="13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463548" y="1748361"/>
            <a:ext cx="8125581" cy="173097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5">
                    <a:satOff val="-4761"/>
                    <a:lumOff val="4117"/>
                  </a:schemeClr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sz="quarter" idx="1"/>
          </p:nvPr>
        </p:nvSpPr>
        <p:spPr>
          <a:xfrm>
            <a:off x="463548" y="3581398"/>
            <a:ext cx="8125581" cy="754933"/>
          </a:xfrm>
          <a:prstGeom prst="rect">
            <a:avLst/>
          </a:prstGeom>
        </p:spPr>
        <p:txBody>
          <a:bodyPr/>
          <a:lstStyle>
            <a:lvl1pPr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1pPr>
            <a:lvl2pPr marL="0" indent="4572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2pPr>
            <a:lvl3pPr marL="0" indent="9144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3pPr>
            <a:lvl4pPr marL="0" indent="13716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4pPr>
            <a:lvl5pPr marL="0" indent="1828800">
              <a:spcBef>
                <a:spcPts val="1800"/>
              </a:spcBef>
              <a:buClrTx/>
              <a:buSzTx/>
              <a:buNone/>
              <a:defRPr sz="2400" i="1">
                <a:solidFill>
                  <a:schemeClr val="accent5">
                    <a:satOff val="-4761"/>
                    <a:lumOff val="4117"/>
                  </a:schemeClr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3" name="Shape 83"/>
          <p:cNvSpPr/>
          <p:nvPr/>
        </p:nvSpPr>
        <p:spPr>
          <a:xfrm>
            <a:off x="9633353" y="6026756"/>
            <a:ext cx="2101447" cy="37404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84" name="Shape 84"/>
          <p:cNvSpPr>
            <a:spLocks noGrp="1"/>
          </p:cNvSpPr>
          <p:nvPr>
            <p:ph type="sldNum" sz="quarter" idx="2"/>
          </p:nvPr>
        </p:nvSpPr>
        <p:spPr>
          <a:xfrm>
            <a:off x="8457718" y="6217851"/>
            <a:ext cx="279882" cy="276999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302A26"/>
                </a:solidFill>
                <a:latin typeface="Arial Regular"/>
                <a:ea typeface="Arial Regular"/>
                <a:cs typeface="Arial Regular"/>
                <a:sym typeface="Adelle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/>
        </p:nvSpPr>
        <p:spPr>
          <a:xfrm rot="16200000">
            <a:off x="4505326" y="-828683"/>
            <a:ext cx="6858001" cy="851535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grpSp>
        <p:nvGrpSpPr>
          <p:cNvPr id="172" name="Group 172"/>
          <p:cNvGrpSpPr/>
          <p:nvPr/>
        </p:nvGrpSpPr>
        <p:grpSpPr>
          <a:xfrm>
            <a:off x="7238999" y="-57885"/>
            <a:ext cx="4982031" cy="6915885"/>
            <a:chOff x="0" y="0"/>
            <a:chExt cx="4982029" cy="6915884"/>
          </a:xfrm>
        </p:grpSpPr>
        <p:sp>
          <p:nvSpPr>
            <p:cNvPr id="170" name="Shape 170"/>
            <p:cNvSpPr/>
            <p:nvPr/>
          </p:nvSpPr>
          <p:spPr>
            <a:xfrm rot="16200000" flipH="1">
              <a:off x="1501430" y="3435286"/>
              <a:ext cx="3791283" cy="31699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8877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5309" y="0"/>
                  </a:lnTo>
                  <a:close/>
                </a:path>
              </a:pathLst>
            </a:custGeom>
            <a:solidFill>
              <a:schemeClr val="accent5">
                <a:satOff val="-4761"/>
                <a:lumOff val="4117"/>
                <a:alpha val="11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  <p:sp>
          <p:nvSpPr>
            <p:cNvPr id="171" name="Shape 171"/>
            <p:cNvSpPr/>
            <p:nvPr/>
          </p:nvSpPr>
          <p:spPr>
            <a:xfrm rot="16200000" flipH="1">
              <a:off x="-49032" y="49031"/>
              <a:ext cx="5080093" cy="4982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5">
                <a:satOff val="-4761"/>
                <a:lumOff val="4117"/>
                <a:alpha val="11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</p:grpSp>
      <p:sp>
        <p:nvSpPr>
          <p:cNvPr id="173" name="Shape 173"/>
          <p:cNvSpPr>
            <a:spLocks noGrp="1"/>
          </p:cNvSpPr>
          <p:nvPr>
            <p:ph type="body" idx="1"/>
          </p:nvPr>
        </p:nvSpPr>
        <p:spPr>
          <a:xfrm>
            <a:off x="5035551" y="451643"/>
            <a:ext cx="6832599" cy="595471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457200" indent="-457200">
              <a:buSzPct val="100000"/>
              <a:buAutoNum type="arabicPeriod"/>
              <a:defRPr sz="2400">
                <a:solidFill>
                  <a:schemeClr val="accent5">
                    <a:satOff val="-4761"/>
                    <a:lumOff val="4117"/>
                  </a:schemeClr>
                </a:solidFill>
              </a:defRPr>
            </a:lvl1pPr>
            <a:lvl2pPr marL="860954" indent="-230717">
              <a:buClrTx/>
              <a:defRPr sz="1800">
                <a:solidFill>
                  <a:schemeClr val="accent5">
                    <a:satOff val="-4761"/>
                    <a:lumOff val="4117"/>
                  </a:schemeClr>
                </a:solidFill>
              </a:defRPr>
            </a:lvl2pPr>
            <a:lvl3pPr marL="1173957" indent="-259557">
              <a:buClrTx/>
              <a:defRPr sz="1600">
                <a:solidFill>
                  <a:schemeClr val="accent5">
                    <a:satOff val="-4761"/>
                    <a:lumOff val="4117"/>
                  </a:schemeClr>
                </a:solidFill>
              </a:defRPr>
            </a:lvl3pPr>
            <a:lvl4pPr marL="1495198" indent="-296636">
              <a:buClrTx/>
              <a:defRPr sz="1400">
                <a:solidFill>
                  <a:schemeClr val="accent5">
                    <a:satOff val="-4761"/>
                    <a:lumOff val="4117"/>
                  </a:schemeClr>
                </a:solidFill>
              </a:defRPr>
            </a:lvl4pPr>
            <a:lvl5pPr marL="1322161" indent="-296636">
              <a:buClrTx/>
              <a:defRPr sz="1200">
                <a:solidFill>
                  <a:schemeClr val="accent5">
                    <a:satOff val="-4761"/>
                    <a:lumOff val="4117"/>
                  </a:schemeClr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4" name="Shape 174"/>
          <p:cNvSpPr/>
          <p:nvPr/>
        </p:nvSpPr>
        <p:spPr>
          <a:xfrm rot="18900000">
            <a:off x="2906494" y="2927351"/>
            <a:ext cx="1003301" cy="1003303"/>
          </a:xfrm>
          <a:prstGeom prst="rect">
            <a:avLst/>
          </a:prstGeom>
          <a:solidFill>
            <a:schemeClr val="accent5">
              <a:satOff val="-4761"/>
              <a:lumOff val="4117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175" name="Shape 175"/>
          <p:cNvSpPr>
            <a:spLocks noGrp="1"/>
          </p:cNvSpPr>
          <p:nvPr>
            <p:ph type="title"/>
          </p:nvPr>
        </p:nvSpPr>
        <p:spPr>
          <a:xfrm>
            <a:off x="1" y="2944015"/>
            <a:ext cx="3676651" cy="969964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400"/>
            </a:lvl1pPr>
          </a:lstStyle>
          <a:p>
            <a:r>
              <a:t>Title Text</a:t>
            </a:r>
          </a:p>
        </p:txBody>
      </p:sp>
      <p:sp>
        <p:nvSpPr>
          <p:cNvPr id="176" name="Shape 176"/>
          <p:cNvSpPr/>
          <p:nvPr/>
        </p:nvSpPr>
        <p:spPr>
          <a:xfrm>
            <a:off x="10541000" y="6311900"/>
            <a:ext cx="1371600" cy="24413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177" name="Shape 177"/>
          <p:cNvSpPr>
            <a:spLocks noGrp="1"/>
          </p:cNvSpPr>
          <p:nvPr>
            <p:ph type="sldNum" sz="quarter" idx="2"/>
          </p:nvPr>
        </p:nvSpPr>
        <p:spPr>
          <a:xfrm>
            <a:off x="8457718" y="6217851"/>
            <a:ext cx="279882" cy="276999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302A26"/>
                </a:solidFill>
                <a:latin typeface="Arial Regular"/>
                <a:ea typeface="Arial Regular"/>
                <a:cs typeface="Arial Regular"/>
                <a:sym typeface="Adelle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3_Title Slide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/>
          <p:nvPr/>
        </p:nvSpPr>
        <p:spPr>
          <a:xfrm rot="16200000">
            <a:off x="2665475" y="-2665476"/>
            <a:ext cx="6858000" cy="1218895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401" name="Shape 401"/>
          <p:cNvSpPr>
            <a:spLocks noGrp="1"/>
          </p:cNvSpPr>
          <p:nvPr>
            <p:ph type="body" sz="quarter" idx="13"/>
          </p:nvPr>
        </p:nvSpPr>
        <p:spPr>
          <a:xfrm>
            <a:off x="-33836" y="1577552"/>
            <a:ext cx="3524798" cy="3817609"/>
          </a:xfrm>
          <a:prstGeom prst="rect">
            <a:avLst/>
          </a:prstGeom>
        </p:spPr>
        <p:txBody>
          <a:bodyPr lIns="22853" tIns="22853" rIns="22853" bIns="22853" anchor="ctr"/>
          <a:lstStyle>
            <a:lvl1pPr algn="ctr">
              <a:lnSpc>
                <a:spcPct val="100000"/>
              </a:lnSpc>
              <a:spcBef>
                <a:spcPts val="0"/>
              </a:spcBef>
              <a:defRPr sz="24700" b="1" i="0">
                <a:solidFill>
                  <a:srgbClr val="302A26">
                    <a:alpha val="9000"/>
                  </a:srgbClr>
                </a:solidFill>
                <a:latin typeface="Arial Bold"/>
                <a:ea typeface="Arial Bold"/>
                <a:cs typeface="Arial Bold"/>
                <a:sym typeface="HurmeGeometricSans3 SemiBold"/>
              </a:defRPr>
            </a:lvl1pPr>
          </a:lstStyle>
          <a:p>
            <a:r>
              <a:rPr dirty="0"/>
              <a:t>1</a:t>
            </a:r>
          </a:p>
        </p:txBody>
      </p:sp>
      <p:sp>
        <p:nvSpPr>
          <p:cNvPr id="402" name="Shape 402"/>
          <p:cNvSpPr>
            <a:spLocks noGrp="1"/>
          </p:cNvSpPr>
          <p:nvPr>
            <p:ph type="body" idx="1"/>
          </p:nvPr>
        </p:nvSpPr>
        <p:spPr>
          <a:xfrm>
            <a:off x="5485348" y="451643"/>
            <a:ext cx="6249452" cy="595471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75000"/>
              </a:lnSpc>
              <a:spcBef>
                <a:spcPts val="0"/>
              </a:spcBef>
              <a:defRPr sz="8000" b="1" i="0">
                <a:solidFill>
                  <a:schemeClr val="accent5">
                    <a:satOff val="-4761"/>
                    <a:lumOff val="4117"/>
                  </a:schemeClr>
                </a:solidFill>
                <a:latin typeface="Arial Bold"/>
                <a:ea typeface="Arial Bold"/>
                <a:cs typeface="Arial Bold"/>
                <a:sym typeface="HurmeGeometricSans3 Bold"/>
              </a:defRPr>
            </a:lvl1pPr>
            <a:lvl2pPr marL="1399294" indent="-769057">
              <a:lnSpc>
                <a:spcPct val="75000"/>
              </a:lnSpc>
              <a:spcBef>
                <a:spcPts val="0"/>
              </a:spcBef>
              <a:buClrTx/>
              <a:defRPr sz="8000" b="1" i="0">
                <a:solidFill>
                  <a:schemeClr val="accent5">
                    <a:satOff val="-4761"/>
                    <a:lumOff val="4117"/>
                  </a:schemeClr>
                </a:solidFill>
                <a:latin typeface="Arial Bold"/>
                <a:ea typeface="Arial Bold"/>
                <a:cs typeface="Arial Bold"/>
                <a:sym typeface="HurmeGeometricSans3 Bold"/>
              </a:defRPr>
            </a:lvl2pPr>
            <a:lvl3pPr marL="1779589" indent="-865189">
              <a:lnSpc>
                <a:spcPct val="75000"/>
              </a:lnSpc>
              <a:spcBef>
                <a:spcPts val="0"/>
              </a:spcBef>
              <a:buClrTx/>
              <a:defRPr sz="8000" b="1" i="0">
                <a:solidFill>
                  <a:schemeClr val="accent5">
                    <a:satOff val="-4761"/>
                    <a:lumOff val="4117"/>
                  </a:schemeClr>
                </a:solidFill>
                <a:latin typeface="Arial Bold"/>
                <a:ea typeface="Arial Bold"/>
                <a:cs typeface="Arial Bold"/>
                <a:sym typeface="HurmeGeometricSans3 Bold"/>
              </a:defRPr>
            </a:lvl3pPr>
            <a:lvl4pPr marL="2187350" indent="-988788">
              <a:lnSpc>
                <a:spcPct val="75000"/>
              </a:lnSpc>
              <a:spcBef>
                <a:spcPts val="0"/>
              </a:spcBef>
              <a:buClrTx/>
              <a:defRPr sz="8000" b="1" i="0">
                <a:solidFill>
                  <a:schemeClr val="accent5">
                    <a:satOff val="-4761"/>
                    <a:lumOff val="4117"/>
                  </a:schemeClr>
                </a:solidFill>
                <a:latin typeface="Arial Bold"/>
                <a:ea typeface="Arial Bold"/>
                <a:cs typeface="Arial Bold"/>
                <a:sym typeface="HurmeGeometricSans3 Bold"/>
              </a:defRPr>
            </a:lvl4pPr>
            <a:lvl5pPr marL="2014313" indent="-988788">
              <a:lnSpc>
                <a:spcPct val="75000"/>
              </a:lnSpc>
              <a:spcBef>
                <a:spcPts val="0"/>
              </a:spcBef>
              <a:buClrTx/>
              <a:defRPr sz="8000" b="1" i="0">
                <a:solidFill>
                  <a:schemeClr val="accent5">
                    <a:satOff val="-4761"/>
                    <a:lumOff val="4117"/>
                  </a:schemeClr>
                </a:solidFill>
                <a:latin typeface="Arial Bold"/>
                <a:ea typeface="Arial Bold"/>
                <a:cs typeface="Arial Bold"/>
                <a:sym typeface="HurmeGeometricSans3 Bold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grpSp>
        <p:nvGrpSpPr>
          <p:cNvPr id="407" name="Group 407"/>
          <p:cNvGrpSpPr/>
          <p:nvPr/>
        </p:nvGrpSpPr>
        <p:grpSpPr>
          <a:xfrm>
            <a:off x="8030026" y="0"/>
            <a:ext cx="4169232" cy="6915886"/>
            <a:chOff x="0" y="0"/>
            <a:chExt cx="4169230" cy="6915884"/>
          </a:xfrm>
        </p:grpSpPr>
        <p:grpSp>
          <p:nvGrpSpPr>
            <p:cNvPr id="405" name="Group 405"/>
            <p:cNvGrpSpPr/>
            <p:nvPr/>
          </p:nvGrpSpPr>
          <p:grpSpPr>
            <a:xfrm>
              <a:off x="-1" y="0"/>
              <a:ext cx="4169232" cy="6915886"/>
              <a:chOff x="0" y="0"/>
              <a:chExt cx="4169230" cy="6915885"/>
            </a:xfrm>
          </p:grpSpPr>
          <p:sp>
            <p:nvSpPr>
              <p:cNvPr id="403" name="Shape 403"/>
              <p:cNvSpPr/>
              <p:nvPr/>
            </p:nvSpPr>
            <p:spPr>
              <a:xfrm rot="16200000" flipH="1">
                <a:off x="688630" y="3435287"/>
                <a:ext cx="3791284" cy="31699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8877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5309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  <a:alpha val="1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chemeClr val="accent5">
                        <a:satOff val="-4761"/>
                        <a:lumOff val="4117"/>
                      </a:schemeClr>
                    </a:solidFill>
                  </a:defRPr>
                </a:pPr>
                <a:endParaRPr b="0" i="0" dirty="0">
                  <a:latin typeface="Arial Regular"/>
                </a:endParaRPr>
              </a:p>
            </p:txBody>
          </p:sp>
          <p:sp>
            <p:nvSpPr>
              <p:cNvPr id="404" name="Shape 404"/>
              <p:cNvSpPr/>
              <p:nvPr/>
            </p:nvSpPr>
            <p:spPr>
              <a:xfrm rot="16200000" flipH="1">
                <a:off x="182422" y="-182423"/>
                <a:ext cx="3804386" cy="41692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  <a:alpha val="1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chemeClr val="accent5">
                        <a:satOff val="-4761"/>
                        <a:lumOff val="4117"/>
                      </a:schemeClr>
                    </a:solidFill>
                  </a:defRPr>
                </a:pPr>
                <a:endParaRPr b="0" i="0" dirty="0">
                  <a:latin typeface="Arial Regular"/>
                </a:endParaRPr>
              </a:p>
            </p:txBody>
          </p:sp>
        </p:grpSp>
        <p:sp>
          <p:nvSpPr>
            <p:cNvPr id="406" name="Shape 406"/>
            <p:cNvSpPr/>
            <p:nvPr/>
          </p:nvSpPr>
          <p:spPr>
            <a:xfrm rot="16200000" flipH="1">
              <a:off x="-31974" y="2082430"/>
              <a:ext cx="5080093" cy="33223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124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5">
                <a:satOff val="-4761"/>
                <a:lumOff val="4117"/>
                <a:alpha val="1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</p:grpSp>
      <p:sp>
        <p:nvSpPr>
          <p:cNvPr id="408" name="Shape 408"/>
          <p:cNvSpPr/>
          <p:nvPr/>
        </p:nvSpPr>
        <p:spPr>
          <a:xfrm>
            <a:off x="-1122753" y="577684"/>
            <a:ext cx="5702632" cy="57026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02" y="10800"/>
                </a:moveTo>
                <a:cubicBezTo>
                  <a:pt x="1002" y="16212"/>
                  <a:pt x="5388" y="20598"/>
                  <a:pt x="10800" y="20598"/>
                </a:cubicBezTo>
                <a:cubicBezTo>
                  <a:pt x="16212" y="20598"/>
                  <a:pt x="20598" y="16212"/>
                  <a:pt x="20598" y="10800"/>
                </a:cubicBezTo>
                <a:cubicBezTo>
                  <a:pt x="20598" y="5388"/>
                  <a:pt x="16212" y="1002"/>
                  <a:pt x="10800" y="1002"/>
                </a:cubicBezTo>
                <a:cubicBezTo>
                  <a:pt x="5388" y="1002"/>
                  <a:pt x="1002" y="5388"/>
                  <a:pt x="1002" y="10800"/>
                </a:cubicBezTo>
                <a:close/>
              </a:path>
            </a:pathLst>
          </a:custGeom>
          <a:solidFill>
            <a:srgbClr val="D62230"/>
          </a:solidFill>
          <a:ln w="12700">
            <a:miter lim="400000"/>
          </a:ln>
        </p:spPr>
        <p:txBody>
          <a:bodyPr lIns="45719" rIns="45719" anchor="ctr"/>
          <a:lstStyle/>
          <a:p>
            <a:pPr defTabSz="914216">
              <a:defRPr sz="1400"/>
            </a:pPr>
            <a:endParaRPr b="0" i="0" dirty="0">
              <a:latin typeface="Arial Regular"/>
            </a:endParaRPr>
          </a:p>
        </p:txBody>
      </p:sp>
      <p:sp>
        <p:nvSpPr>
          <p:cNvPr id="409" name="Shape 409"/>
          <p:cNvSpPr/>
          <p:nvPr/>
        </p:nvSpPr>
        <p:spPr>
          <a:xfrm>
            <a:off x="10541000" y="6311900"/>
            <a:ext cx="1371600" cy="24413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410" name="Shape 410"/>
          <p:cNvSpPr>
            <a:spLocks noGrp="1"/>
          </p:cNvSpPr>
          <p:nvPr>
            <p:ph type="sldNum" sz="quarter" idx="2"/>
          </p:nvPr>
        </p:nvSpPr>
        <p:spPr>
          <a:xfrm>
            <a:off x="8457718" y="6217851"/>
            <a:ext cx="279882" cy="276999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302A26"/>
                </a:solidFill>
                <a:latin typeface="Arial Regular"/>
                <a:ea typeface="Arial Regular"/>
                <a:cs typeface="Arial Regular"/>
                <a:sym typeface="Adelle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3_Title Slide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/>
          <p:nvPr/>
        </p:nvSpPr>
        <p:spPr>
          <a:xfrm rot="16200000">
            <a:off x="2665475" y="-2665476"/>
            <a:ext cx="6858000" cy="12188953"/>
          </a:xfrm>
          <a:prstGeom prst="rect">
            <a:avLst/>
          </a:prstGeom>
          <a:solidFill>
            <a:srgbClr val="5CC3C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grpSp>
        <p:nvGrpSpPr>
          <p:cNvPr id="422" name="Group 422"/>
          <p:cNvGrpSpPr/>
          <p:nvPr/>
        </p:nvGrpSpPr>
        <p:grpSpPr>
          <a:xfrm>
            <a:off x="8030026" y="0"/>
            <a:ext cx="4169232" cy="6915886"/>
            <a:chOff x="0" y="0"/>
            <a:chExt cx="4169230" cy="6915884"/>
          </a:xfrm>
        </p:grpSpPr>
        <p:grpSp>
          <p:nvGrpSpPr>
            <p:cNvPr id="420" name="Group 420"/>
            <p:cNvGrpSpPr/>
            <p:nvPr/>
          </p:nvGrpSpPr>
          <p:grpSpPr>
            <a:xfrm>
              <a:off x="-1" y="0"/>
              <a:ext cx="4169232" cy="6915886"/>
              <a:chOff x="0" y="0"/>
              <a:chExt cx="4169230" cy="6915885"/>
            </a:xfrm>
          </p:grpSpPr>
          <p:sp>
            <p:nvSpPr>
              <p:cNvPr id="418" name="Shape 418"/>
              <p:cNvSpPr/>
              <p:nvPr/>
            </p:nvSpPr>
            <p:spPr>
              <a:xfrm rot="16200000" flipH="1">
                <a:off x="688630" y="3435287"/>
                <a:ext cx="3791284" cy="31699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8877"/>
                    </a:moveTo>
                    <a:lnTo>
                      <a:pt x="21600" y="21600"/>
                    </a:lnTo>
                    <a:lnTo>
                      <a:pt x="0" y="21600"/>
                    </a:lnTo>
                    <a:lnTo>
                      <a:pt x="15309" y="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  <a:alpha val="9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chemeClr val="accent5">
                        <a:satOff val="-4761"/>
                        <a:lumOff val="4117"/>
                      </a:schemeClr>
                    </a:solidFill>
                  </a:defRPr>
                </a:pPr>
                <a:endParaRPr b="0" i="0" dirty="0">
                  <a:latin typeface="Arial Regular"/>
                </a:endParaRPr>
              </a:p>
            </p:txBody>
          </p:sp>
          <p:sp>
            <p:nvSpPr>
              <p:cNvPr id="419" name="Shape 419"/>
              <p:cNvSpPr/>
              <p:nvPr/>
            </p:nvSpPr>
            <p:spPr>
              <a:xfrm rot="16200000" flipH="1">
                <a:off x="182422" y="-182423"/>
                <a:ext cx="3804386" cy="41692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5">
                  <a:satOff val="-4761"/>
                  <a:lumOff val="4117"/>
                  <a:alpha val="9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chemeClr val="accent5">
                        <a:satOff val="-4761"/>
                        <a:lumOff val="4117"/>
                      </a:schemeClr>
                    </a:solidFill>
                  </a:defRPr>
                </a:pPr>
                <a:endParaRPr b="0" i="0" dirty="0">
                  <a:latin typeface="Arial Regular"/>
                </a:endParaRPr>
              </a:p>
            </p:txBody>
          </p:sp>
        </p:grpSp>
        <p:sp>
          <p:nvSpPr>
            <p:cNvPr id="421" name="Shape 421"/>
            <p:cNvSpPr/>
            <p:nvPr/>
          </p:nvSpPr>
          <p:spPr>
            <a:xfrm rot="16200000" flipH="1">
              <a:off x="-31974" y="2082430"/>
              <a:ext cx="5080093" cy="33223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124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5">
                <a:satOff val="-4761"/>
                <a:lumOff val="4117"/>
                <a:alpha val="9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chemeClr val="accent5">
                      <a:satOff val="-4761"/>
                      <a:lumOff val="4117"/>
                    </a:schemeClr>
                  </a:solidFill>
                </a:defRPr>
              </a:pPr>
              <a:endParaRPr b="0" i="0" dirty="0">
                <a:latin typeface="Arial Regular"/>
              </a:endParaRPr>
            </a:p>
          </p:txBody>
        </p:sp>
      </p:grpSp>
      <p:sp>
        <p:nvSpPr>
          <p:cNvPr id="423" name="Shape 423"/>
          <p:cNvSpPr>
            <a:spLocks noGrp="1"/>
          </p:cNvSpPr>
          <p:nvPr>
            <p:ph type="body" sz="quarter" idx="13"/>
          </p:nvPr>
        </p:nvSpPr>
        <p:spPr>
          <a:xfrm>
            <a:off x="-33836" y="1577552"/>
            <a:ext cx="3524798" cy="3817609"/>
          </a:xfrm>
          <a:prstGeom prst="rect">
            <a:avLst/>
          </a:prstGeom>
        </p:spPr>
        <p:txBody>
          <a:bodyPr lIns="22853" tIns="22853" rIns="22853" bIns="22853" anchor="ctr"/>
          <a:lstStyle>
            <a:lvl1pPr algn="ctr" defTabSz="457109">
              <a:lnSpc>
                <a:spcPct val="100000"/>
              </a:lnSpc>
              <a:spcBef>
                <a:spcPts val="0"/>
              </a:spcBef>
              <a:defRPr sz="24700" b="1" i="0">
                <a:solidFill>
                  <a:srgbClr val="33BBBE"/>
                </a:solidFill>
                <a:latin typeface="Arial Bold"/>
                <a:ea typeface="Arial Bold"/>
                <a:cs typeface="Arial Bold"/>
                <a:sym typeface="HurmeGeometricSans3 SemiBold"/>
              </a:defRPr>
            </a:lvl1pPr>
          </a:lstStyle>
          <a:p>
            <a:r>
              <a:rPr dirty="0"/>
              <a:t>2</a:t>
            </a:r>
          </a:p>
        </p:txBody>
      </p:sp>
      <p:sp>
        <p:nvSpPr>
          <p:cNvPr id="424" name="Shape 424"/>
          <p:cNvSpPr>
            <a:spLocks noGrp="1"/>
          </p:cNvSpPr>
          <p:nvPr>
            <p:ph type="body" idx="1"/>
          </p:nvPr>
        </p:nvSpPr>
        <p:spPr>
          <a:xfrm>
            <a:off x="5485348" y="451643"/>
            <a:ext cx="6249452" cy="595471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75000"/>
              </a:lnSpc>
              <a:spcBef>
                <a:spcPts val="0"/>
              </a:spcBef>
              <a:defRPr sz="8000" b="1" i="0">
                <a:solidFill>
                  <a:schemeClr val="accent5">
                    <a:satOff val="-4761"/>
                    <a:lumOff val="4117"/>
                  </a:schemeClr>
                </a:solidFill>
                <a:latin typeface="Arial Bold"/>
                <a:ea typeface="Arial Bold"/>
                <a:cs typeface="Arial Bold"/>
                <a:sym typeface="HurmeGeometricSans3 Bold"/>
              </a:defRPr>
            </a:lvl1pPr>
            <a:lvl2pPr marL="1399294" indent="-769057">
              <a:lnSpc>
                <a:spcPct val="75000"/>
              </a:lnSpc>
              <a:spcBef>
                <a:spcPts val="0"/>
              </a:spcBef>
              <a:buClrTx/>
              <a:defRPr sz="8000" b="1" i="0">
                <a:solidFill>
                  <a:schemeClr val="accent5">
                    <a:satOff val="-4761"/>
                    <a:lumOff val="4117"/>
                  </a:schemeClr>
                </a:solidFill>
                <a:latin typeface="Arial Bold"/>
                <a:ea typeface="Arial Bold"/>
                <a:cs typeface="Arial Bold"/>
                <a:sym typeface="HurmeGeometricSans3 Bold"/>
              </a:defRPr>
            </a:lvl2pPr>
            <a:lvl3pPr marL="1779589" indent="-865189">
              <a:lnSpc>
                <a:spcPct val="75000"/>
              </a:lnSpc>
              <a:spcBef>
                <a:spcPts val="0"/>
              </a:spcBef>
              <a:buClrTx/>
              <a:defRPr sz="8000" b="1" i="0">
                <a:solidFill>
                  <a:schemeClr val="accent5">
                    <a:satOff val="-4761"/>
                    <a:lumOff val="4117"/>
                  </a:schemeClr>
                </a:solidFill>
                <a:latin typeface="Arial Bold"/>
                <a:ea typeface="Arial Bold"/>
                <a:cs typeface="Arial Bold"/>
                <a:sym typeface="HurmeGeometricSans3 Bold"/>
              </a:defRPr>
            </a:lvl3pPr>
            <a:lvl4pPr marL="2187350" indent="-988788">
              <a:lnSpc>
                <a:spcPct val="75000"/>
              </a:lnSpc>
              <a:spcBef>
                <a:spcPts val="0"/>
              </a:spcBef>
              <a:buClrTx/>
              <a:defRPr sz="8000" b="1" i="0">
                <a:solidFill>
                  <a:schemeClr val="accent5">
                    <a:satOff val="-4761"/>
                    <a:lumOff val="4117"/>
                  </a:schemeClr>
                </a:solidFill>
                <a:latin typeface="Arial Bold"/>
                <a:ea typeface="Arial Bold"/>
                <a:cs typeface="Arial Bold"/>
                <a:sym typeface="HurmeGeometricSans3 Bold"/>
              </a:defRPr>
            </a:lvl4pPr>
            <a:lvl5pPr marL="2014313" indent="-988788">
              <a:lnSpc>
                <a:spcPct val="75000"/>
              </a:lnSpc>
              <a:spcBef>
                <a:spcPts val="0"/>
              </a:spcBef>
              <a:buClrTx/>
              <a:defRPr sz="8000" b="1" i="0">
                <a:solidFill>
                  <a:schemeClr val="accent5">
                    <a:satOff val="-4761"/>
                    <a:lumOff val="4117"/>
                  </a:schemeClr>
                </a:solidFill>
                <a:latin typeface="Arial Bold"/>
                <a:ea typeface="Arial Bold"/>
                <a:cs typeface="Arial Bold"/>
                <a:sym typeface="HurmeGeometricSans3 Bold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25" name="Shape 425"/>
          <p:cNvSpPr/>
          <p:nvPr/>
        </p:nvSpPr>
        <p:spPr>
          <a:xfrm>
            <a:off x="-1122753" y="577684"/>
            <a:ext cx="5702632" cy="57026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02" y="10800"/>
                </a:moveTo>
                <a:cubicBezTo>
                  <a:pt x="1002" y="16212"/>
                  <a:pt x="5388" y="20598"/>
                  <a:pt x="10800" y="20598"/>
                </a:cubicBezTo>
                <a:cubicBezTo>
                  <a:pt x="16212" y="20598"/>
                  <a:pt x="20598" y="16212"/>
                  <a:pt x="20598" y="10800"/>
                </a:cubicBezTo>
                <a:cubicBezTo>
                  <a:pt x="20598" y="5388"/>
                  <a:pt x="16212" y="1002"/>
                  <a:pt x="10800" y="1002"/>
                </a:cubicBezTo>
                <a:cubicBezTo>
                  <a:pt x="5388" y="1002"/>
                  <a:pt x="1002" y="5388"/>
                  <a:pt x="1002" y="10800"/>
                </a:cubicBezTo>
                <a:close/>
              </a:path>
            </a:pathLst>
          </a:custGeom>
          <a:solidFill>
            <a:srgbClr val="04ACAC">
              <a:alpha val="36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defTabSz="914216">
              <a:defRPr sz="1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26" name="Shape 426"/>
          <p:cNvSpPr/>
          <p:nvPr/>
        </p:nvSpPr>
        <p:spPr>
          <a:xfrm>
            <a:off x="10541000" y="6311900"/>
            <a:ext cx="1371600" cy="24413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 b="0" i="0" dirty="0">
              <a:latin typeface="Arial Regular"/>
            </a:endParaRPr>
          </a:p>
        </p:txBody>
      </p:sp>
      <p:sp>
        <p:nvSpPr>
          <p:cNvPr id="427" name="Shape 427"/>
          <p:cNvSpPr>
            <a:spLocks noGrp="1"/>
          </p:cNvSpPr>
          <p:nvPr>
            <p:ph type="sldNum" sz="quarter" idx="2"/>
          </p:nvPr>
        </p:nvSpPr>
        <p:spPr>
          <a:xfrm>
            <a:off x="8457718" y="6217851"/>
            <a:ext cx="279882" cy="276999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302A26"/>
                </a:solidFill>
                <a:latin typeface="Arial Regular"/>
                <a:ea typeface="Arial Regular"/>
                <a:cs typeface="Arial Regular"/>
                <a:sym typeface="Adelle Sans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satOff val="-4761"/>
            <a:lumOff val="411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-3175" y="6630827"/>
            <a:ext cx="12198350" cy="2286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5">
                    <a:satOff val="-4761"/>
                    <a:lumOff val="4117"/>
                  </a:schemeClr>
                </a:solidFill>
              </a:defRPr>
            </a:pPr>
            <a:endParaRPr b="0" i="0" dirty="0">
              <a:latin typeface="Arial Regular"/>
            </a:endParaRPr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838200" y="589277"/>
            <a:ext cx="10515600" cy="782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rPr dirty="0"/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838200" y="1751806"/>
            <a:ext cx="10515600" cy="4648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>
            <a:lvl2pPr marL="326571" indent="-183696">
              <a:spcBef>
                <a:spcPts val="300"/>
              </a:spcBef>
              <a:buClr>
                <a:schemeClr val="accent1"/>
              </a:buClr>
              <a:defRPr sz="1400"/>
            </a:lvl2pPr>
            <a:lvl3pPr marL="514350" indent="-114300">
              <a:spcBef>
                <a:spcPts val="300"/>
              </a:spcBef>
              <a:buClr>
                <a:schemeClr val="accent1"/>
              </a:buClr>
              <a:defRPr sz="1200"/>
            </a:lvl3pPr>
            <a:lvl4pPr marL="800100" indent="-171450">
              <a:spcBef>
                <a:spcPts val="300"/>
              </a:spcBef>
              <a:buClr>
                <a:schemeClr val="accent1"/>
              </a:buClr>
              <a:defRPr sz="1100"/>
            </a:lvl4pPr>
            <a:lvl5pPr marL="1198562" indent="-173037">
              <a:spcBef>
                <a:spcPts val="300"/>
              </a:spcBef>
              <a:buClr>
                <a:schemeClr val="accent1"/>
              </a:buClr>
              <a:defRPr sz="110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247336" y="6622017"/>
            <a:ext cx="249425" cy="24622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defRPr sz="1000" b="1" i="0">
                <a:solidFill>
                  <a:schemeClr val="accent5">
                    <a:satOff val="-4761"/>
                    <a:lumOff val="4117"/>
                  </a:schemeClr>
                </a:solidFill>
                <a:latin typeface="Arial Bold"/>
                <a:ea typeface="Arial Bold"/>
                <a:cs typeface="Arial Bold"/>
                <a:sym typeface="HurmeGeometricSans3 Bold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image1.png"/>
          <p:cNvPicPr>
            <a:picLocks noChangeAspect="1"/>
          </p:cNvPicPr>
          <p:nvPr/>
        </p:nvPicPr>
        <p:blipFill>
          <a:blip r:embed="rId26">
            <a:extLst/>
          </a:blip>
          <a:stretch>
            <a:fillRect/>
          </a:stretch>
        </p:blipFill>
        <p:spPr>
          <a:xfrm>
            <a:off x="10541000" y="6307606"/>
            <a:ext cx="1371600" cy="244145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73" r:id="rId8"/>
    <p:sldLayoutId id="2147483674" r:id="rId9"/>
    <p:sldLayoutId id="2147483677" r:id="rId10"/>
    <p:sldLayoutId id="2147483679" r:id="rId11"/>
    <p:sldLayoutId id="2147483682" r:id="rId12"/>
    <p:sldLayoutId id="2147483699" r:id="rId13"/>
    <p:sldLayoutId id="2147483700" r:id="rId14"/>
    <p:sldLayoutId id="2147483701" r:id="rId15"/>
    <p:sldLayoutId id="2147483702" r:id="rId16"/>
    <p:sldLayoutId id="2147483705" r:id="rId17"/>
    <p:sldLayoutId id="2147483706" r:id="rId18"/>
    <p:sldLayoutId id="2147483707" r:id="rId19"/>
    <p:sldLayoutId id="2147483708" r:id="rId20"/>
    <p:sldLayoutId id="2147483710" r:id="rId21"/>
    <p:sldLayoutId id="2147483711" r:id="rId22"/>
    <p:sldLayoutId id="2147483712" r:id="rId23"/>
    <p:sldLayoutId id="2147483713" r:id="rId2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302A26"/>
          </a:solidFill>
          <a:uFillTx/>
          <a:latin typeface="Arial Bold"/>
          <a:ea typeface="Arial Bold"/>
          <a:cs typeface="Arial Bold"/>
          <a:sym typeface="HurmeGeometricSans3 Bold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302A26"/>
          </a:solidFill>
          <a:uFillTx/>
          <a:latin typeface="HurmeGeometricSans3 Bold"/>
          <a:ea typeface="HurmeGeometricSans3 Bold"/>
          <a:cs typeface="HurmeGeometricSans3 Bold"/>
          <a:sym typeface="HurmeGeometricSans3 Bold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302A26"/>
          </a:solidFill>
          <a:uFillTx/>
          <a:latin typeface="HurmeGeometricSans3 Bold"/>
          <a:ea typeface="HurmeGeometricSans3 Bold"/>
          <a:cs typeface="HurmeGeometricSans3 Bold"/>
          <a:sym typeface="HurmeGeometricSans3 Bold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302A26"/>
          </a:solidFill>
          <a:uFillTx/>
          <a:latin typeface="HurmeGeometricSans3 Bold"/>
          <a:ea typeface="HurmeGeometricSans3 Bold"/>
          <a:cs typeface="HurmeGeometricSans3 Bold"/>
          <a:sym typeface="HurmeGeometricSans3 Bold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302A26"/>
          </a:solidFill>
          <a:uFillTx/>
          <a:latin typeface="HurmeGeometricSans3 Bold"/>
          <a:ea typeface="HurmeGeometricSans3 Bold"/>
          <a:cs typeface="HurmeGeometricSans3 Bold"/>
          <a:sym typeface="HurmeGeometricSans3 Bold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302A26"/>
          </a:solidFill>
          <a:uFillTx/>
          <a:latin typeface="HurmeGeometricSans3 Bold"/>
          <a:ea typeface="HurmeGeometricSans3 Bold"/>
          <a:cs typeface="HurmeGeometricSans3 Bold"/>
          <a:sym typeface="HurmeGeometricSans3 Bold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302A26"/>
          </a:solidFill>
          <a:uFillTx/>
          <a:latin typeface="HurmeGeometricSans3 Bold"/>
          <a:ea typeface="HurmeGeometricSans3 Bold"/>
          <a:cs typeface="HurmeGeometricSans3 Bold"/>
          <a:sym typeface="HurmeGeometricSans3 Bold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302A26"/>
          </a:solidFill>
          <a:uFillTx/>
          <a:latin typeface="HurmeGeometricSans3 Bold"/>
          <a:ea typeface="HurmeGeometricSans3 Bold"/>
          <a:cs typeface="HurmeGeometricSans3 Bold"/>
          <a:sym typeface="HurmeGeometricSans3 Bold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302A26"/>
          </a:solidFill>
          <a:uFillTx/>
          <a:latin typeface="HurmeGeometricSans3 Bold"/>
          <a:ea typeface="HurmeGeometricSans3 Bold"/>
          <a:cs typeface="HurmeGeometricSans3 Bold"/>
          <a:sym typeface="HurmeGeometricSans3 Bold"/>
        </a:defRPr>
      </a:lvl9pPr>
    </p:titleStyle>
    <p:bodyStyle>
      <a:lvl1pPr marL="0" marR="0" indent="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302A26"/>
          </a:solidFill>
          <a:uFillTx/>
          <a:latin typeface="Arial Regular"/>
          <a:ea typeface="Arial Regular"/>
          <a:cs typeface="Arial Regular"/>
          <a:sym typeface="Adelle Sans"/>
        </a:defRPr>
      </a:lvl1pPr>
      <a:lvl2pPr marL="326571" marR="0" indent="-183696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302A26"/>
          </a:solidFill>
          <a:uFillTx/>
          <a:latin typeface="Arial Regular"/>
          <a:ea typeface="Arial Regular"/>
          <a:cs typeface="Arial Regular"/>
          <a:sym typeface="Adelle Sans"/>
        </a:defRPr>
      </a:lvl2pPr>
      <a:lvl3pPr marL="571500" marR="0" indent="-17145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302A26"/>
          </a:solidFill>
          <a:uFillTx/>
          <a:latin typeface="Arial Regular"/>
          <a:ea typeface="Arial Regular"/>
          <a:cs typeface="Arial Regular"/>
          <a:sym typeface="Adelle Sans"/>
        </a:defRPr>
      </a:lvl3pPr>
      <a:lvl4pPr marL="909204" marR="0" indent="-280554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302A26"/>
          </a:solidFill>
          <a:uFillTx/>
          <a:latin typeface="Arial Regular"/>
          <a:ea typeface="Arial Regular"/>
          <a:cs typeface="Arial Regular"/>
          <a:sym typeface="Adelle Sans"/>
        </a:defRPr>
      </a:lvl4pPr>
      <a:lvl5pPr marL="1308678" marR="0" indent="-283153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302A26"/>
          </a:solidFill>
          <a:uFillTx/>
          <a:latin typeface="Arial Regular"/>
          <a:ea typeface="Arial Regular"/>
          <a:cs typeface="Arial Regular"/>
          <a:sym typeface="Adelle Sans"/>
        </a:defRPr>
      </a:lvl5pPr>
      <a:lvl6pPr marL="2514600" marR="0" indent="-2286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302A26"/>
          </a:solidFill>
          <a:uFillTx/>
          <a:latin typeface="Adelle Sans"/>
          <a:ea typeface="Adelle Sans"/>
          <a:cs typeface="Adelle Sans"/>
          <a:sym typeface="Adelle Sans"/>
        </a:defRPr>
      </a:lvl6pPr>
      <a:lvl7pPr marL="2971800" marR="0" indent="-2286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302A26"/>
          </a:solidFill>
          <a:uFillTx/>
          <a:latin typeface="Adelle Sans"/>
          <a:ea typeface="Adelle Sans"/>
          <a:cs typeface="Adelle Sans"/>
          <a:sym typeface="Adelle Sans"/>
        </a:defRPr>
      </a:lvl7pPr>
      <a:lvl8pPr marL="3429000" marR="0" indent="-2286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302A26"/>
          </a:solidFill>
          <a:uFillTx/>
          <a:latin typeface="Adelle Sans"/>
          <a:ea typeface="Adelle Sans"/>
          <a:cs typeface="Adelle Sans"/>
          <a:sym typeface="Adelle Sans"/>
        </a:defRPr>
      </a:lvl8pPr>
      <a:lvl9pPr marL="3886200" marR="0" indent="-2286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302A26"/>
          </a:solidFill>
          <a:uFillTx/>
          <a:latin typeface="Adelle Sans"/>
          <a:ea typeface="Adelle Sans"/>
          <a:cs typeface="Adelle Sans"/>
          <a:sym typeface="Adelle Sans"/>
        </a:defRPr>
      </a:lvl9pPr>
    </p:bodyStyle>
    <p:otherStyle>
      <a:lvl1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Bold"/>
        </a:defRPr>
      </a:lvl1pPr>
      <a:lvl2pPr marL="0" marR="0" indent="4572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Bold"/>
        </a:defRPr>
      </a:lvl2pPr>
      <a:lvl3pPr marL="0" marR="0" indent="9144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Bold"/>
        </a:defRPr>
      </a:lvl3pPr>
      <a:lvl4pPr marL="0" marR="0" indent="13716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Bold"/>
        </a:defRPr>
      </a:lvl4pPr>
      <a:lvl5pPr marL="0" marR="0" indent="18288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Bold"/>
        </a:defRPr>
      </a:lvl5pPr>
      <a:lvl6pPr marL="0" marR="0" indent="22860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Bold"/>
        </a:defRPr>
      </a:lvl6pPr>
      <a:lvl7pPr marL="0" marR="0" indent="27432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Bold"/>
        </a:defRPr>
      </a:lvl7pPr>
      <a:lvl8pPr marL="0" marR="0" indent="32004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Bold"/>
        </a:defRPr>
      </a:lvl8pPr>
      <a:lvl9pPr marL="0" marR="0" indent="36576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Bol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nsights.newscred.com" TargetMode="External"/><Relationship Id="rId2" Type="http://schemas.openxmlformats.org/officeDocument/2006/relationships/hyperlink" Target="https://insights.newscred.com/%20how-to-create-an-integrated-marketing-campaign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insights.newscred.com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Shape 1386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[TEMPLATE] </a:t>
            </a:r>
            <a:r>
              <a:rPr lang="en-US" dirty="0"/>
              <a:t>Integrated Marketing Campaign</a:t>
            </a:r>
            <a:endParaRPr dirty="0"/>
          </a:p>
        </p:txBody>
      </p:sp>
      <p:sp>
        <p:nvSpPr>
          <p:cNvPr id="1387" name="Shape 1387"/>
          <p:cNvSpPr>
            <a:spLocks noGrp="1"/>
          </p:cNvSpPr>
          <p:nvPr>
            <p:ph type="subTitle" sz="quarter" idx="1"/>
          </p:nvPr>
        </p:nvSpPr>
        <p:spPr>
          <a:xfrm>
            <a:off x="622299" y="3581398"/>
            <a:ext cx="8125581" cy="1051400"/>
          </a:xfrm>
          <a:prstGeom prst="rect">
            <a:avLst/>
          </a:prstGeom>
        </p:spPr>
        <p:txBody>
          <a:bodyPr/>
          <a:lstStyle/>
          <a:p>
            <a:pPr>
              <a:lnSpc>
                <a:spcPts val="3200"/>
              </a:lnSpc>
              <a:spcBef>
                <a:spcPts val="1700"/>
              </a:spcBef>
            </a:pPr>
            <a:r>
              <a:rPr dirty="0"/>
              <a:t>For more information, see </a:t>
            </a:r>
            <a:r>
              <a:rPr lang="en-US" dirty="0"/>
              <a:t>"</a:t>
            </a:r>
            <a:r>
              <a:rPr lang="en-US" u="sng" dirty="0">
                <a:solidFill>
                  <a:srgbClr val="302A26"/>
                </a:solidFill>
                <a:uFill>
                  <a:solidFill>
                    <a:srgbClr val="302A26"/>
                  </a:solidFill>
                </a:uFill>
                <a:hlinkClick r:id="rId2"/>
              </a:rPr>
              <a:t>How to Create an Integrated Marketing Campaign</a:t>
            </a:r>
            <a:r>
              <a:rPr lang="en-US" u="sng" dirty="0">
                <a:solidFill>
                  <a:srgbClr val="302A26"/>
                </a:solidFill>
                <a:uFill>
                  <a:solidFill>
                    <a:srgbClr val="302A26"/>
                  </a:solidFill>
                </a:uFill>
              </a:rPr>
              <a:t>"</a:t>
            </a:r>
            <a:r>
              <a:rPr dirty="0"/>
              <a:t> on </a:t>
            </a:r>
            <a:r>
              <a:rPr u="sng" dirty="0">
                <a:solidFill>
                  <a:srgbClr val="302A26"/>
                </a:solidFill>
                <a:uFill>
                  <a:solidFill>
                    <a:srgbClr val="302A26"/>
                  </a:solidFill>
                </a:uFill>
                <a:hlinkClick r:id="rId3"/>
              </a:rPr>
              <a:t>insights.newscred.com</a:t>
            </a:r>
            <a:r>
              <a:rPr lang="en-US" i="0" dirty="0">
                <a:solidFill>
                  <a:srgbClr val="302A26"/>
                </a:solidFill>
                <a:uFill>
                  <a:solidFill>
                    <a:srgbClr val="302A26"/>
                  </a:solidFill>
                </a:uFill>
              </a:rPr>
              <a:t>.</a:t>
            </a:r>
            <a:endParaRPr u="sng" dirty="0">
              <a:solidFill>
                <a:srgbClr val="302A26"/>
              </a:solidFill>
              <a:uFill>
                <a:solidFill>
                  <a:srgbClr val="302A26"/>
                </a:solidFill>
              </a:uFill>
              <a:hlinkClick r:id="rId3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Shape 1525"/>
          <p:cNvSpPr>
            <a:spLocks noGrp="1"/>
          </p:cNvSpPr>
          <p:nvPr>
            <p:ph type="title"/>
          </p:nvPr>
        </p:nvSpPr>
        <p:spPr>
          <a:xfrm>
            <a:off x="463547" y="1850507"/>
            <a:ext cx="9161715" cy="1628832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Channels, Content, and Resources</a:t>
            </a:r>
            <a:endParaRPr dirty="0"/>
          </a:p>
        </p:txBody>
      </p:sp>
      <p:sp>
        <p:nvSpPr>
          <p:cNvPr id="1526" name="Shape 152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 this section, define the stakeholders, describe the assets and deliverables that will drive the campaign and its supporting content, and establish the timeline and budget for each item.</a:t>
            </a:r>
          </a:p>
        </p:txBody>
      </p:sp>
    </p:spTree>
    <p:extLst>
      <p:ext uri="{BB962C8B-B14F-4D97-AF65-F5344CB8AC3E}">
        <p14:creationId xmlns:p14="http://schemas.microsoft.com/office/powerpoint/2010/main" val="3545667702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Shape 15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Stakeholders</a:t>
            </a:r>
            <a:endParaRPr dirty="0"/>
          </a:p>
        </p:txBody>
      </p:sp>
      <p:sp>
        <p:nvSpPr>
          <p:cNvPr id="1511" name="Shape 151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 this section, identify the stakeholders for each function of the integrated marketing campaign.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4909049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Shape 1506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41554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1507" name="Shape 1507"/>
          <p:cNvSpPr>
            <a:spLocks noGrp="1"/>
          </p:cNvSpPr>
          <p:nvPr>
            <p:ph type="title"/>
          </p:nvPr>
        </p:nvSpPr>
        <p:spPr>
          <a:xfrm>
            <a:off x="668865" y="544715"/>
            <a:ext cx="10515601" cy="782321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Stakeholders</a:t>
            </a:r>
            <a:br>
              <a:rPr lang="en-US" dirty="0"/>
            </a:br>
            <a:br>
              <a:rPr lang="en-US" dirty="0"/>
            </a:br>
            <a:r>
              <a:rPr lang="en-US" sz="1800" b="0" i="1" dirty="0"/>
              <a:t>Who owns each section of the campaign?</a:t>
            </a:r>
            <a:endParaRPr sz="1800" b="0" i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035346"/>
              </p:ext>
            </p:extLst>
          </p:nvPr>
        </p:nvGraphicFramePr>
        <p:xfrm>
          <a:off x="668866" y="1579696"/>
          <a:ext cx="10515600" cy="39037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518393956"/>
                    </a:ext>
                  </a:extLst>
                </a:gridCol>
              </a:tblGrid>
              <a:tr h="5642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Function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Contact Information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Reports To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315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29617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Shape 1400"/>
          <p:cNvSpPr>
            <a:spLocks noGrp="1"/>
          </p:cNvSpPr>
          <p:nvPr>
            <p:ph type="title"/>
          </p:nvPr>
        </p:nvSpPr>
        <p:spPr>
          <a:xfrm>
            <a:off x="463548" y="2598104"/>
            <a:ext cx="8125581" cy="983294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Content Strategy</a:t>
            </a:r>
            <a:endParaRPr dirty="0"/>
          </a:p>
        </p:txBody>
      </p:sp>
      <p:sp>
        <p:nvSpPr>
          <p:cNvPr id="4" name="Shape 1425"/>
          <p:cNvSpPr>
            <a:spLocks noGrp="1"/>
          </p:cNvSpPr>
          <p:nvPr>
            <p:ph type="body" sz="quarter" idx="1"/>
          </p:nvPr>
        </p:nvSpPr>
        <p:spPr>
          <a:xfrm>
            <a:off x="463548" y="3581398"/>
            <a:ext cx="8125581" cy="6533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 this section, define the content strategy: channels, assets, task owners, timeline, and budget.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6510373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Shape 1506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41554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1507" name="Shape 1507"/>
          <p:cNvSpPr>
            <a:spLocks noGrp="1"/>
          </p:cNvSpPr>
          <p:nvPr>
            <p:ph type="title"/>
          </p:nvPr>
        </p:nvSpPr>
        <p:spPr>
          <a:xfrm>
            <a:off x="668866" y="352210"/>
            <a:ext cx="10515601" cy="782321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Map of Content Strategy</a:t>
            </a:r>
            <a:endParaRPr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628047"/>
              </p:ext>
            </p:extLst>
          </p:nvPr>
        </p:nvGraphicFramePr>
        <p:xfrm>
          <a:off x="668867" y="1134528"/>
          <a:ext cx="10871968" cy="39037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8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518393956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2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Channel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Tasks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Stakeholders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Target persona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Assets needed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Scheduled date for publishing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KPIs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Budget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Blog/website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eBook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Whitepaper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Email Newsletter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Slide deck (for events)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Collateral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315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4956916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Shape 1506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41554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1507" name="Shape 1507"/>
          <p:cNvSpPr>
            <a:spLocks noGrp="1"/>
          </p:cNvSpPr>
          <p:nvPr>
            <p:ph type="title"/>
          </p:nvPr>
        </p:nvSpPr>
        <p:spPr>
          <a:xfrm>
            <a:off x="668866" y="352210"/>
            <a:ext cx="10515601" cy="782321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Map of Social Media Strategy</a:t>
            </a:r>
            <a:endParaRPr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253576"/>
              </p:ext>
            </p:extLst>
          </p:nvPr>
        </p:nvGraphicFramePr>
        <p:xfrm>
          <a:off x="668867" y="1134528"/>
          <a:ext cx="10871968" cy="44603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8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3094209595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58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42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Channel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Tasks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Stakeholders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Target persona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Assets needed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Scheduled date for publishing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KPIs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Budget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Facebook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Twitter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LinkedIn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Instagram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YouTube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Influencer</a:t>
                      </a:r>
                      <a:r>
                        <a:rPr lang="en-US" sz="1200" b="0" i="0" baseline="0" dirty="0">
                          <a:latin typeface="Arial Regular"/>
                          <a:ea typeface="Adelle Sans" charset="0"/>
                          <a:cs typeface="Adelle Sans" charset="0"/>
                        </a:rPr>
                        <a:t> program</a:t>
                      </a:r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Other paid channel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417074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Shape 1506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41554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1507" name="Shape 1507"/>
          <p:cNvSpPr>
            <a:spLocks noGrp="1"/>
          </p:cNvSpPr>
          <p:nvPr>
            <p:ph type="title"/>
          </p:nvPr>
        </p:nvSpPr>
        <p:spPr>
          <a:xfrm>
            <a:off x="668866" y="352210"/>
            <a:ext cx="10515601" cy="782321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Map of [insert function* here] Strategy</a:t>
            </a:r>
            <a:endParaRPr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999983"/>
              </p:ext>
            </p:extLst>
          </p:nvPr>
        </p:nvGraphicFramePr>
        <p:xfrm>
          <a:off x="668867" y="1134528"/>
          <a:ext cx="10824440" cy="50168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3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30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3055">
                  <a:extLst>
                    <a:ext uri="{9D8B030D-6E8A-4147-A177-3AD203B41FA5}">
                      <a16:colId xmlns:a16="http://schemas.microsoft.com/office/drawing/2014/main" val="764703555"/>
                    </a:ext>
                  </a:extLst>
                </a:gridCol>
                <a:gridCol w="1353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3055">
                  <a:extLst>
                    <a:ext uri="{9D8B030D-6E8A-4147-A177-3AD203B41FA5}">
                      <a16:colId xmlns:a16="http://schemas.microsoft.com/office/drawing/2014/main" val="4025065401"/>
                    </a:ext>
                  </a:extLst>
                </a:gridCol>
                <a:gridCol w="13530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30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42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Channel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Tasks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Stakeholders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Target persona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Assets needed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Due date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KPIs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Budget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ADA7774-8A41-0745-8F9C-E7B624D54B2A}"/>
              </a:ext>
            </a:extLst>
          </p:cNvPr>
          <p:cNvSpPr txBox="1"/>
          <p:nvPr/>
        </p:nvSpPr>
        <p:spPr>
          <a:xfrm flipH="1">
            <a:off x="668865" y="6256970"/>
            <a:ext cx="741785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1400" u="none" strike="noStrike" cap="none" spc="0" normalizeH="0" baseline="0" dirty="0">
                <a:ln>
                  <a:noFill/>
                </a:ln>
                <a:solidFill>
                  <a:srgbClr val="302A26"/>
                </a:solidFill>
                <a:effectLst/>
                <a:uFillTx/>
                <a:latin typeface="Arial Regular"/>
                <a:sym typeface="Adelle Sans"/>
              </a:rPr>
              <a:t>*Additional functions may include: </a:t>
            </a:r>
            <a:r>
              <a:rPr lang="en-US" sz="1400" dirty="0">
                <a:latin typeface="Arial Regular"/>
              </a:rPr>
              <a:t>(ie Demand gen, event, ABM, etc)</a:t>
            </a:r>
            <a:endParaRPr kumimoji="0" lang="en-US" sz="1400" u="none" strike="noStrike" cap="none" spc="0" normalizeH="0" baseline="0" dirty="0">
              <a:ln>
                <a:noFill/>
              </a:ln>
              <a:solidFill>
                <a:srgbClr val="302A26"/>
              </a:solidFill>
              <a:effectLst/>
              <a:uFillTx/>
              <a:latin typeface="Arial Regular"/>
              <a:sym typeface="Adelle Sans"/>
            </a:endParaRPr>
          </a:p>
        </p:txBody>
      </p:sp>
    </p:spTree>
    <p:extLst>
      <p:ext uri="{BB962C8B-B14F-4D97-AF65-F5344CB8AC3E}">
        <p14:creationId xmlns:p14="http://schemas.microsoft.com/office/powerpoint/2010/main" val="368424997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Shape 1525"/>
          <p:cNvSpPr>
            <a:spLocks noGrp="1"/>
          </p:cNvSpPr>
          <p:nvPr>
            <p:ph type="title"/>
          </p:nvPr>
        </p:nvSpPr>
        <p:spPr>
          <a:xfrm>
            <a:off x="463547" y="1850507"/>
            <a:ext cx="9161715" cy="1628832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Workflow</a:t>
            </a:r>
            <a:endParaRPr dirty="0"/>
          </a:p>
        </p:txBody>
      </p:sp>
      <p:sp>
        <p:nvSpPr>
          <p:cNvPr id="1526" name="Shape 152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 this section, determine the workflow that’s required to execute your integrated campaign from ideation through to execution and post-campaign assessment.</a:t>
            </a:r>
          </a:p>
        </p:txBody>
      </p:sp>
    </p:spTree>
    <p:extLst>
      <p:ext uri="{BB962C8B-B14F-4D97-AF65-F5344CB8AC3E}">
        <p14:creationId xmlns:p14="http://schemas.microsoft.com/office/powerpoint/2010/main" val="560106100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Shape 1506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41554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38C668-2652-A448-BABD-AACFCAD2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47559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Shape 1506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241554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4FA8DD-6558-0843-8A44-41A7195A6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848414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Shape 1386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[Insert Campaign Name]</a:t>
            </a:r>
            <a:endParaRPr dirty="0"/>
          </a:p>
        </p:txBody>
      </p:sp>
      <p:sp>
        <p:nvSpPr>
          <p:cNvPr id="1387" name="Shape 1387"/>
          <p:cNvSpPr>
            <a:spLocks noGrp="1"/>
          </p:cNvSpPr>
          <p:nvPr>
            <p:ph type="subTitle" sz="quarter" idx="1"/>
          </p:nvPr>
        </p:nvSpPr>
        <p:spPr>
          <a:xfrm>
            <a:off x="622299" y="3581398"/>
            <a:ext cx="8125581" cy="1051400"/>
          </a:xfrm>
          <a:prstGeom prst="rect">
            <a:avLst/>
          </a:prstGeom>
        </p:spPr>
        <p:txBody>
          <a:bodyPr/>
          <a:lstStyle/>
          <a:p>
            <a:pPr>
              <a:lnSpc>
                <a:spcPts val="3200"/>
              </a:lnSpc>
              <a:spcBef>
                <a:spcPts val="1700"/>
              </a:spcBef>
            </a:pPr>
            <a:r>
              <a:rPr lang="en-US" dirty="0">
                <a:solidFill>
                  <a:srgbClr val="302A26"/>
                </a:solidFill>
                <a:uFill>
                  <a:solidFill>
                    <a:srgbClr val="302A26"/>
                  </a:solidFill>
                </a:uFill>
              </a:rPr>
              <a:t>Campaign key message/theme</a:t>
            </a:r>
            <a:endParaRPr dirty="0">
              <a:solidFill>
                <a:srgbClr val="302A26"/>
              </a:solidFill>
              <a:uFill>
                <a:solidFill>
                  <a:srgbClr val="302A26"/>
                </a:solidFill>
              </a:uFill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1629243806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Shape 1400"/>
          <p:cNvSpPr>
            <a:spLocks noGrp="1"/>
          </p:cNvSpPr>
          <p:nvPr>
            <p:ph type="title"/>
          </p:nvPr>
        </p:nvSpPr>
        <p:spPr>
          <a:xfrm>
            <a:off x="463548" y="2598104"/>
            <a:ext cx="8125581" cy="983294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Measurement</a:t>
            </a:r>
            <a:endParaRPr dirty="0"/>
          </a:p>
        </p:txBody>
      </p:sp>
      <p:sp>
        <p:nvSpPr>
          <p:cNvPr id="4" name="Shape 1425"/>
          <p:cNvSpPr>
            <a:spLocks noGrp="1"/>
          </p:cNvSpPr>
          <p:nvPr>
            <p:ph type="body" sz="quarter" idx="1"/>
          </p:nvPr>
        </p:nvSpPr>
        <p:spPr>
          <a:xfrm>
            <a:off x="463548" y="3581398"/>
            <a:ext cx="8125581" cy="114776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 this section, you’ll record the outcomes of the campaign in relation to your KPIs, as well as your team’s efficiency.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921114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7923"/>
            <a:ext cx="10515600" cy="782320"/>
          </a:xfrm>
        </p:spPr>
        <p:txBody>
          <a:bodyPr/>
          <a:lstStyle/>
          <a:p>
            <a:r>
              <a:rPr lang="en-US" dirty="0"/>
              <a:t>Measurement Framework – Quantitative Analysis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090243"/>
            <a:ext cx="10515600" cy="457203"/>
          </a:xfrm>
        </p:spPr>
        <p:txBody>
          <a:bodyPr/>
          <a:lstStyle/>
          <a:p>
            <a:r>
              <a:rPr lang="en-US" i="1" dirty="0"/>
              <a:t>Use the below template to measure and report on your KPIs for the campaign.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346861"/>
              </p:ext>
            </p:extLst>
          </p:nvPr>
        </p:nvGraphicFramePr>
        <p:xfrm>
          <a:off x="838200" y="1547446"/>
          <a:ext cx="10964595" cy="45977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4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4044">
                  <a:extLst>
                    <a:ext uri="{9D8B030D-6E8A-4147-A177-3AD203B41FA5}">
                      <a16:colId xmlns:a16="http://schemas.microsoft.com/office/drawing/2014/main" val="2137043545"/>
                    </a:ext>
                  </a:extLst>
                </a:gridCol>
                <a:gridCol w="1774044">
                  <a:extLst>
                    <a:ext uri="{9D8B030D-6E8A-4147-A177-3AD203B41FA5}">
                      <a16:colId xmlns:a16="http://schemas.microsoft.com/office/drawing/2014/main" val="360442661"/>
                    </a:ext>
                  </a:extLst>
                </a:gridCol>
                <a:gridCol w="2297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83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6776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Original KPI 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Mid-Campaign Measurement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Mid-Campaign Adjustments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Post-Campaign Measurement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What improvements can be made for future campaigns?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966"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966"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966"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4966"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4966"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652240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7923"/>
            <a:ext cx="10515600" cy="782320"/>
          </a:xfrm>
        </p:spPr>
        <p:txBody>
          <a:bodyPr/>
          <a:lstStyle/>
          <a:p>
            <a:r>
              <a:rPr lang="en-US" dirty="0"/>
              <a:t>Measurement Framework – How Well Did your Team Collaborate?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090243"/>
            <a:ext cx="10515600" cy="457203"/>
          </a:xfrm>
        </p:spPr>
        <p:txBody>
          <a:bodyPr/>
          <a:lstStyle/>
          <a:p>
            <a:r>
              <a:rPr lang="en-US" i="1" dirty="0"/>
              <a:t>Use the below template to measure and report on your team’s operational efficiency.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695812"/>
              </p:ext>
            </p:extLst>
          </p:nvPr>
        </p:nvGraphicFramePr>
        <p:xfrm>
          <a:off x="838200" y="1547446"/>
          <a:ext cx="10406064" cy="4841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5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0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7457">
                  <a:extLst>
                    <a:ext uri="{9D8B030D-6E8A-4147-A177-3AD203B41FA5}">
                      <a16:colId xmlns:a16="http://schemas.microsoft.com/office/drawing/2014/main" val="360442661"/>
                    </a:ext>
                  </a:extLst>
                </a:gridCol>
                <a:gridCol w="26018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09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283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Marketing 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Time spent on each deliverable</a:t>
                      </a:r>
                    </a:p>
                    <a:p>
                      <a:endParaRPr lang="en-US" sz="16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Missed deadlines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Roadblocks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What improvements can be made for future campaigns?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966"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966"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966"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4966"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4966"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i="0" dirty="0">
                        <a:latin typeface="Arial Regular"/>
                        <a:ea typeface="Adelle Sans" charset="0"/>
                        <a:cs typeface="Adelle Sans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648726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Shape 1389"/>
          <p:cNvSpPr>
            <a:spLocks noGrp="1"/>
          </p:cNvSpPr>
          <p:nvPr>
            <p:ph type="title"/>
          </p:nvPr>
        </p:nvSpPr>
        <p:spPr>
          <a:xfrm>
            <a:off x="463548" y="2654070"/>
            <a:ext cx="8125581" cy="823421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dirty="0"/>
              <a:t>Business Objectives + KPIs</a:t>
            </a:r>
          </a:p>
        </p:txBody>
      </p:sp>
      <p:sp>
        <p:nvSpPr>
          <p:cNvPr id="4" name="Shape 1425"/>
          <p:cNvSpPr>
            <a:spLocks noGrp="1"/>
          </p:cNvSpPr>
          <p:nvPr>
            <p:ph type="body" sz="quarter" idx="1"/>
          </p:nvPr>
        </p:nvSpPr>
        <p:spPr>
          <a:xfrm>
            <a:off x="463548" y="3581398"/>
            <a:ext cx="8125581" cy="6533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 this section, you’ll define your integrated marketing goals and the KPIs you’ll measure for success.</a:t>
            </a:r>
            <a:endParaRPr dirty="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Shape 1392"/>
          <p:cNvSpPr>
            <a:spLocks noGrp="1"/>
          </p:cNvSpPr>
          <p:nvPr>
            <p:ph type="body" idx="1"/>
          </p:nvPr>
        </p:nvSpPr>
        <p:spPr>
          <a:xfrm>
            <a:off x="5035551" y="451643"/>
            <a:ext cx="6832598" cy="5954715"/>
          </a:xfrm>
          <a:prstGeom prst="rect">
            <a:avLst/>
          </a:prstGeom>
        </p:spPr>
        <p:txBody>
          <a:bodyPr/>
          <a:lstStyle/>
          <a:p>
            <a:r>
              <a:rPr dirty="0"/>
              <a:t>This is your primary </a:t>
            </a:r>
            <a:r>
              <a:rPr lang="en-US" dirty="0"/>
              <a:t>campaign </a:t>
            </a:r>
            <a:r>
              <a:rPr dirty="0"/>
              <a:t>goal. </a:t>
            </a:r>
          </a:p>
          <a:p>
            <a:r>
              <a:rPr dirty="0"/>
              <a:t>This is your secondary </a:t>
            </a:r>
            <a:r>
              <a:rPr lang="en-US" dirty="0"/>
              <a:t>campaign </a:t>
            </a:r>
            <a:r>
              <a:rPr dirty="0"/>
              <a:t>goal.</a:t>
            </a:r>
            <a:endParaRPr sz="1800" dirty="0"/>
          </a:p>
          <a:p>
            <a:r>
              <a:rPr dirty="0"/>
              <a:t>This is your tertiary </a:t>
            </a:r>
            <a:r>
              <a:rPr lang="en-US" dirty="0"/>
              <a:t>campaign </a:t>
            </a:r>
            <a:r>
              <a:rPr dirty="0"/>
              <a:t>goal.</a:t>
            </a:r>
          </a:p>
          <a:p>
            <a:r>
              <a:rPr dirty="0"/>
              <a:t>Add any additional goals.</a:t>
            </a:r>
          </a:p>
        </p:txBody>
      </p:sp>
      <p:sp>
        <p:nvSpPr>
          <p:cNvPr id="1393" name="Shape 139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21791">
              <a:defRPr sz="2992"/>
            </a:lvl1pPr>
          </a:lstStyle>
          <a:p>
            <a:r>
              <a:rPr dirty="0"/>
              <a:t>Goals</a:t>
            </a:r>
          </a:p>
        </p:txBody>
      </p:sp>
      <p:sp>
        <p:nvSpPr>
          <p:cNvPr id="4" name="Shape 1396"/>
          <p:cNvSpPr txBox="1">
            <a:spLocks/>
          </p:cNvSpPr>
          <p:nvPr/>
        </p:nvSpPr>
        <p:spPr>
          <a:xfrm>
            <a:off x="373966" y="4065563"/>
            <a:ext cx="2960077" cy="2166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marL="457200" marR="0" indent="-457200" algn="l" defTabSz="914400" rtl="0" latinLnBrk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Tx/>
              <a:buAutoNum type="arabicPeriod"/>
              <a:tabLst/>
              <a:defRPr sz="2400" b="0" i="0" u="none" strike="noStrike" cap="none" spc="0" baseline="0">
                <a:ln>
                  <a:noFill/>
                </a:ln>
                <a:solidFill>
                  <a:schemeClr val="accent5">
                    <a:satOff val="-4761"/>
                    <a:lumOff val="4117"/>
                  </a:schemeClr>
                </a:solidFill>
                <a:uFillTx/>
                <a:latin typeface="Adelle Sans"/>
                <a:ea typeface="Adelle Sans"/>
                <a:cs typeface="Adelle Sans"/>
                <a:sym typeface="Adelle Sans"/>
              </a:defRPr>
            </a:lvl1pPr>
            <a:lvl2pPr marL="860954" marR="0" indent="-230717" algn="l" defTabSz="914400" rtl="0" latinLnBrk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chemeClr val="accent5">
                    <a:satOff val="-4761"/>
                    <a:lumOff val="4117"/>
                  </a:schemeClr>
                </a:solidFill>
                <a:uFillTx/>
                <a:latin typeface="Adelle Sans"/>
                <a:ea typeface="Adelle Sans"/>
                <a:cs typeface="Adelle Sans"/>
                <a:sym typeface="Adelle Sans"/>
              </a:defRPr>
            </a:lvl2pPr>
            <a:lvl3pPr marL="1173957" marR="0" indent="-259557" algn="l" defTabSz="914400" rtl="0" latinLnBrk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600" b="0" i="0" u="none" strike="noStrike" cap="none" spc="0" baseline="0">
                <a:ln>
                  <a:noFill/>
                </a:ln>
                <a:solidFill>
                  <a:schemeClr val="accent5">
                    <a:satOff val="-4761"/>
                    <a:lumOff val="4117"/>
                  </a:schemeClr>
                </a:solidFill>
                <a:uFillTx/>
                <a:latin typeface="Adelle Sans"/>
                <a:ea typeface="Adelle Sans"/>
                <a:cs typeface="Adelle Sans"/>
                <a:sym typeface="Adelle Sans"/>
              </a:defRPr>
            </a:lvl3pPr>
            <a:lvl4pPr marL="1495198" marR="0" indent="-296636" algn="l" defTabSz="914400" rtl="0" latinLnBrk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400" b="0" i="0" u="none" strike="noStrike" cap="none" spc="0" baseline="0">
                <a:ln>
                  <a:noFill/>
                </a:ln>
                <a:solidFill>
                  <a:schemeClr val="accent5">
                    <a:satOff val="-4761"/>
                    <a:lumOff val="4117"/>
                  </a:schemeClr>
                </a:solidFill>
                <a:uFillTx/>
                <a:latin typeface="Adelle Sans"/>
                <a:ea typeface="Adelle Sans"/>
                <a:cs typeface="Adelle Sans"/>
                <a:sym typeface="Adelle Sans"/>
              </a:defRPr>
            </a:lvl4pPr>
            <a:lvl5pPr marL="1322161" marR="0" indent="-296636" algn="l" defTabSz="914400" rtl="0" latinLnBrk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200" b="0" i="0" u="none" strike="noStrike" cap="none" spc="0" baseline="0">
                <a:ln>
                  <a:noFill/>
                </a:ln>
                <a:solidFill>
                  <a:schemeClr val="accent5">
                    <a:satOff val="-4761"/>
                    <a:lumOff val="4117"/>
                  </a:schemeClr>
                </a:solidFill>
                <a:uFillTx/>
                <a:latin typeface="Adelle Sans"/>
                <a:ea typeface="Adelle Sans"/>
                <a:cs typeface="Adelle Sans"/>
                <a:sym typeface="Adelle Sans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02A26"/>
                </a:solidFill>
                <a:uFillTx/>
                <a:latin typeface="Adelle Sans"/>
                <a:ea typeface="Adelle Sans"/>
                <a:cs typeface="Adelle Sans"/>
                <a:sym typeface="Adelle Sans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02A26"/>
                </a:solidFill>
                <a:uFillTx/>
                <a:latin typeface="Adelle Sans"/>
                <a:ea typeface="Adelle Sans"/>
                <a:cs typeface="Adelle Sans"/>
                <a:sym typeface="Adelle Sans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02A26"/>
                </a:solidFill>
                <a:uFillTx/>
                <a:latin typeface="Adelle Sans"/>
                <a:ea typeface="Adelle Sans"/>
                <a:cs typeface="Adelle Sans"/>
                <a:sym typeface="Adelle Sans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02A26"/>
                </a:solidFill>
                <a:uFillTx/>
                <a:latin typeface="Adelle Sans"/>
                <a:ea typeface="Adelle Sans"/>
                <a:cs typeface="Adelle Sans"/>
                <a:sym typeface="Adelle San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chemeClr val="tx1"/>
              </a:solidFill>
              <a:latin typeface="Arial Regula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7286" y="3913979"/>
            <a:ext cx="3066757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i="1" u="none" strike="noStrike" cap="none" spc="0" normalizeH="0" baseline="0" dirty="0">
                <a:ln>
                  <a:noFill/>
                </a:ln>
                <a:solidFill>
                  <a:srgbClr val="302A26"/>
                </a:solidFill>
                <a:effectLst/>
                <a:uFillTx/>
                <a:latin typeface="Arial Regular"/>
                <a:sym typeface="Adelle Sans"/>
              </a:rPr>
              <a:t>Note what the top business goals are for the campaign. </a:t>
            </a:r>
            <a:r>
              <a:rPr kumimoji="0" lang="en-US" sz="1800" i="1" u="none" strike="noStrike" cap="none" spc="0" normalizeH="0" dirty="0">
                <a:ln>
                  <a:noFill/>
                </a:ln>
                <a:solidFill>
                  <a:srgbClr val="302A26"/>
                </a:solidFill>
                <a:effectLst/>
                <a:uFillTx/>
                <a:latin typeface="Arial Regular"/>
                <a:sym typeface="Adelle Sans"/>
              </a:rPr>
              <a:t>Be sure that all your key stakeholders align on the goals.</a:t>
            </a:r>
            <a:endParaRPr kumimoji="0" lang="en-US" sz="1800" i="1" u="none" strike="noStrike" cap="none" spc="0" normalizeH="0" baseline="0" dirty="0">
              <a:ln>
                <a:noFill/>
              </a:ln>
              <a:solidFill>
                <a:srgbClr val="302A26"/>
              </a:solidFill>
              <a:effectLst/>
              <a:uFillTx/>
              <a:latin typeface="Arial Regular"/>
              <a:sym typeface="Adelle Sans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Shape 1395"/>
          <p:cNvSpPr>
            <a:spLocks noGrp="1"/>
          </p:cNvSpPr>
          <p:nvPr>
            <p:ph type="title"/>
          </p:nvPr>
        </p:nvSpPr>
        <p:spPr>
          <a:xfrm>
            <a:off x="838200" y="614677"/>
            <a:ext cx="10515600" cy="78232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dirty="0"/>
              <a:t>KPIs for Measuring Success</a:t>
            </a:r>
          </a:p>
        </p:txBody>
      </p:sp>
      <p:sp>
        <p:nvSpPr>
          <p:cNvPr id="1396" name="Shape 1396"/>
          <p:cNvSpPr>
            <a:spLocks noGrp="1"/>
          </p:cNvSpPr>
          <p:nvPr>
            <p:ph type="body" sz="quarter" idx="1"/>
          </p:nvPr>
        </p:nvSpPr>
        <p:spPr>
          <a:xfrm>
            <a:off x="838200" y="1362339"/>
            <a:ext cx="10515600" cy="366449"/>
          </a:xfrm>
          <a:prstGeom prst="rect">
            <a:avLst/>
          </a:prstGeom>
        </p:spPr>
        <p:txBody>
          <a:bodyPr/>
          <a:lstStyle/>
          <a:p>
            <a:r>
              <a:rPr lang="en-US" i="1" dirty="0"/>
              <a:t>Below are s</a:t>
            </a:r>
            <a:r>
              <a:rPr i="1" dirty="0"/>
              <a:t>ample KPIs</a:t>
            </a:r>
            <a:r>
              <a:rPr lang="en-US" i="1" dirty="0"/>
              <a:t> for an integrated marketing campaign</a:t>
            </a:r>
            <a:r>
              <a:rPr i="1" dirty="0"/>
              <a:t>. Update this section with your success metrics.</a:t>
            </a:r>
          </a:p>
        </p:txBody>
      </p:sp>
      <p:sp>
        <p:nvSpPr>
          <p:cNvPr id="1397" name="Shape 1397"/>
          <p:cNvSpPr>
            <a:spLocks noGrp="1"/>
          </p:cNvSpPr>
          <p:nvPr>
            <p:ph type="sldNum" sz="quarter" idx="2"/>
          </p:nvPr>
        </p:nvSpPr>
        <p:spPr>
          <a:xfrm>
            <a:off x="247336" y="6623207"/>
            <a:ext cx="181611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9BB310D-0110-C747-944A-F35377DBED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318373"/>
              </p:ext>
            </p:extLst>
          </p:nvPr>
        </p:nvGraphicFramePr>
        <p:xfrm>
          <a:off x="838200" y="2032461"/>
          <a:ext cx="10515600" cy="39037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518393956"/>
                    </a:ext>
                  </a:extLst>
                </a:gridCol>
              </a:tblGrid>
              <a:tr h="5642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KPI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Goal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Function(s)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 Regular"/>
                          <a:ea typeface="Adelle Sans" charset="0"/>
                          <a:cs typeface="Adelle Sans" charset="0"/>
                        </a:rPr>
                        <a:t>Stakeholder(s)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Webinar Sign-Ups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200 registrations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Demand Gen, Social 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Name and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Scheduled meetings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5 booked meetings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Business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Blog post template downloads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2000 downloads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Content, Demand 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Name and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Landing page conversion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34%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Content, Demand Gen,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Name, name, and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Social media traffic/conversion rates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Social Media, Content,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Name, name, and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58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Pipeline creation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6 opportunities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Demand Gen, Business Development, Content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 Regular"/>
                          <a:ea typeface="Adelle Sans" charset="0"/>
                          <a:cs typeface="Adelle Sans" charset="0"/>
                        </a:rPr>
                        <a:t>Name, name, and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31579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Shape 1400"/>
          <p:cNvSpPr>
            <a:spLocks noGrp="1"/>
          </p:cNvSpPr>
          <p:nvPr>
            <p:ph type="title"/>
          </p:nvPr>
        </p:nvSpPr>
        <p:spPr>
          <a:xfrm>
            <a:off x="463548" y="2598104"/>
            <a:ext cx="8125581" cy="983294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t>Target Audience</a:t>
            </a:r>
          </a:p>
        </p:txBody>
      </p:sp>
      <p:sp>
        <p:nvSpPr>
          <p:cNvPr id="4" name="Shape 1425"/>
          <p:cNvSpPr>
            <a:spLocks noGrp="1"/>
          </p:cNvSpPr>
          <p:nvPr>
            <p:ph type="body" sz="quarter" idx="1"/>
          </p:nvPr>
        </p:nvSpPr>
        <p:spPr>
          <a:xfrm>
            <a:off x="463548" y="3581398"/>
            <a:ext cx="8125581" cy="65333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 this section, you’ll define who you want to reach in your integrated marketing campaign.</a:t>
            </a:r>
            <a:endParaRPr dirty="0"/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Shape 1403"/>
          <p:cNvSpPr>
            <a:spLocks noGrp="1"/>
          </p:cNvSpPr>
          <p:nvPr>
            <p:ph type="sldNum" sz="quarter" idx="2"/>
          </p:nvPr>
        </p:nvSpPr>
        <p:spPr>
          <a:xfrm>
            <a:off x="241300" y="6626300"/>
            <a:ext cx="177165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1404" name="Shape 140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Target Audience</a:t>
            </a:r>
            <a:endParaRPr dirty="0"/>
          </a:p>
        </p:txBody>
      </p:sp>
      <p:sp>
        <p:nvSpPr>
          <p:cNvPr id="1405" name="Shape 1405"/>
          <p:cNvSpPr>
            <a:spLocks noGrp="1"/>
          </p:cNvSpPr>
          <p:nvPr>
            <p:ph type="body" idx="1"/>
          </p:nvPr>
        </p:nvSpPr>
        <p:spPr>
          <a:xfrm>
            <a:off x="838200" y="1941384"/>
            <a:ext cx="9688380" cy="4090196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800"/>
              </a:spcBef>
            </a:pPr>
            <a:r>
              <a:rPr b="1" dirty="0">
                <a:ea typeface="Adelle Sans" charset="0"/>
                <a:cs typeface="Adelle Sans" charset="0"/>
                <a:sym typeface="Adelle Sans SemiBold"/>
              </a:rPr>
              <a:t>Demographics:</a:t>
            </a:r>
            <a:r>
              <a:rPr dirty="0">
                <a:ea typeface="Adelle Sans" charset="0"/>
                <a:cs typeface="Adelle Sans" charset="0"/>
              </a:rPr>
              <a:t> gender, age, ethnicity, career, industry, income, marital status</a:t>
            </a:r>
          </a:p>
          <a:p>
            <a:pPr>
              <a:spcBef>
                <a:spcPts val="1800"/>
              </a:spcBef>
              <a:defRPr>
                <a:latin typeface="Adelle Sans SemiBold"/>
                <a:ea typeface="Adelle Sans SemiBold"/>
                <a:cs typeface="Adelle Sans SemiBold"/>
                <a:sym typeface="Adelle Sans SemiBold"/>
              </a:defRPr>
            </a:pPr>
            <a:r>
              <a:rPr b="1" dirty="0">
                <a:latin typeface="Arial Bold"/>
                <a:ea typeface="Adelle Sans" charset="0"/>
                <a:cs typeface="Adelle Sans" charset="0"/>
              </a:rPr>
              <a:t>Psychographics:</a:t>
            </a:r>
            <a:r>
              <a:rPr b="1" dirty="0">
                <a:latin typeface="Arial Bold"/>
                <a:ea typeface="Adelle Sans" charset="0"/>
                <a:cs typeface="Adelle Sans" charset="0"/>
                <a:sym typeface="Adelle Sans"/>
              </a:rPr>
              <a:t> </a:t>
            </a:r>
            <a:r>
              <a:rPr dirty="0">
                <a:latin typeface="Arial Bold"/>
                <a:ea typeface="Adelle Sans" charset="0"/>
                <a:cs typeface="Adelle Sans" charset="0"/>
                <a:sym typeface="Adelle Sans"/>
              </a:rPr>
              <a:t>values, beliefs, habits, hobbies, responsibilities</a:t>
            </a:r>
          </a:p>
          <a:p>
            <a:pPr>
              <a:spcBef>
                <a:spcPts val="1800"/>
              </a:spcBef>
              <a:defRPr>
                <a:latin typeface="Adelle Sans SemiBold"/>
                <a:ea typeface="Adelle Sans SemiBold"/>
                <a:cs typeface="Adelle Sans SemiBold"/>
                <a:sym typeface="Adelle Sans SemiBold"/>
              </a:defRPr>
            </a:pPr>
            <a:r>
              <a:rPr lang="en-US" b="1" dirty="0">
                <a:latin typeface="Arial Bold"/>
                <a:ea typeface="Adelle Sans" charset="0"/>
                <a:cs typeface="Adelle Sans" charset="0"/>
              </a:rPr>
              <a:t>Job title and level:</a:t>
            </a:r>
          </a:p>
          <a:p>
            <a:pPr>
              <a:spcBef>
                <a:spcPts val="1800"/>
              </a:spcBef>
              <a:defRPr>
                <a:latin typeface="Adelle Sans SemiBold"/>
                <a:ea typeface="Adelle Sans SemiBold"/>
                <a:cs typeface="Adelle Sans SemiBold"/>
                <a:sym typeface="Adelle Sans SemiBold"/>
              </a:defRPr>
            </a:pPr>
            <a:r>
              <a:rPr lang="en-US" b="1" dirty="0">
                <a:latin typeface="Arial Bold"/>
                <a:ea typeface="Adelle Sans" charset="0"/>
                <a:cs typeface="Adelle Sans" charset="0"/>
              </a:rPr>
              <a:t>Challenges + pain points:</a:t>
            </a:r>
            <a:endParaRPr b="1" dirty="0">
              <a:latin typeface="Arial Bold"/>
              <a:ea typeface="Adelle Sans" charset="0"/>
              <a:cs typeface="Adelle Sans" charset="0"/>
            </a:endParaRPr>
          </a:p>
          <a:p>
            <a:pPr>
              <a:spcBef>
                <a:spcPts val="1800"/>
              </a:spcBef>
              <a:defRPr>
                <a:latin typeface="Adelle Sans SemiBold"/>
                <a:ea typeface="Adelle Sans SemiBold"/>
                <a:cs typeface="Adelle Sans SemiBold"/>
                <a:sym typeface="Adelle Sans SemiBold"/>
              </a:defRPr>
            </a:pPr>
            <a:r>
              <a:rPr b="1" dirty="0">
                <a:latin typeface="Arial Bold"/>
                <a:ea typeface="Adelle Sans" charset="0"/>
                <a:cs typeface="Adelle Sans" charset="0"/>
              </a:rPr>
              <a:t>Preferred content formats: </a:t>
            </a:r>
            <a:r>
              <a:rPr lang="en-US" dirty="0">
                <a:latin typeface="Arial Bold"/>
                <a:ea typeface="Adelle Sans" charset="0"/>
                <a:cs typeface="Adelle Sans" charset="0"/>
              </a:rPr>
              <a:t>e.g. </a:t>
            </a:r>
            <a:r>
              <a:rPr dirty="0">
                <a:latin typeface="Arial Bold"/>
                <a:ea typeface="Adelle Sans" charset="0"/>
                <a:cs typeface="Adelle Sans" charset="0"/>
                <a:sym typeface="Adelle Sans"/>
              </a:rPr>
              <a:t>blog</a:t>
            </a:r>
            <a:r>
              <a:rPr lang="en-US" dirty="0">
                <a:latin typeface="Arial Bold"/>
                <a:ea typeface="Adelle Sans" charset="0"/>
                <a:cs typeface="Adelle Sans" charset="0"/>
                <a:sym typeface="Adelle Sans"/>
              </a:rPr>
              <a:t> </a:t>
            </a:r>
            <a:r>
              <a:rPr dirty="0">
                <a:latin typeface="Arial Bold"/>
                <a:ea typeface="Adelle Sans" charset="0"/>
                <a:cs typeface="Adelle Sans" charset="0"/>
                <a:sym typeface="Adelle Sans"/>
              </a:rPr>
              <a:t>posts, videos, social media posts, e-book</a:t>
            </a:r>
            <a:r>
              <a:rPr lang="en-US" dirty="0">
                <a:latin typeface="Arial Bold"/>
                <a:ea typeface="Adelle Sans" charset="0"/>
                <a:cs typeface="Adelle Sans" charset="0"/>
                <a:sym typeface="Adelle Sans"/>
              </a:rPr>
              <a:t>, email</a:t>
            </a:r>
            <a:endParaRPr dirty="0">
              <a:latin typeface="Arial Bold"/>
              <a:ea typeface="Adelle Sans" charset="0"/>
              <a:cs typeface="Adelle Sans" charset="0"/>
              <a:sym typeface="Adelle Sans"/>
            </a:endParaRPr>
          </a:p>
        </p:txBody>
      </p:sp>
      <p:sp>
        <p:nvSpPr>
          <p:cNvPr id="1406" name="Shape 1406"/>
          <p:cNvSpPr>
            <a:spLocks noGrp="1"/>
          </p:cNvSpPr>
          <p:nvPr>
            <p:ph type="body" idx="13"/>
          </p:nvPr>
        </p:nvSpPr>
        <p:spPr>
          <a:xfrm>
            <a:off x="838200" y="1498115"/>
            <a:ext cx="10515600" cy="44326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ts val="0"/>
              </a:spcBef>
              <a:defRPr i="1">
                <a:latin typeface="Adelle Sans SemiBold"/>
                <a:ea typeface="Adelle Sans SemiBold"/>
                <a:cs typeface="Adelle Sans SemiBold"/>
                <a:sym typeface="Adelle Sans SemiBold"/>
              </a:defRPr>
            </a:pPr>
            <a:r>
              <a:rPr dirty="0">
                <a:latin typeface="Arial Bold"/>
                <a:ea typeface="Adelle Sans" charset="0"/>
                <a:cs typeface="Adelle Sans" charset="0"/>
              </a:rPr>
              <a:t>In this section, you will define your buyer personas.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Shape 15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Message</a:t>
            </a:r>
            <a:endParaRPr dirty="0"/>
          </a:p>
        </p:txBody>
      </p:sp>
      <p:sp>
        <p:nvSpPr>
          <p:cNvPr id="1511" name="Shape 151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 this section, establish the key idea that your campaign will convey.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6378405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Shape 1395"/>
          <p:cNvSpPr>
            <a:spLocks noGrp="1"/>
          </p:cNvSpPr>
          <p:nvPr>
            <p:ph type="title"/>
          </p:nvPr>
        </p:nvSpPr>
        <p:spPr>
          <a:xfrm>
            <a:off x="838200" y="614677"/>
            <a:ext cx="10515600" cy="78232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Message</a:t>
            </a:r>
            <a:endParaRPr dirty="0"/>
          </a:p>
        </p:txBody>
      </p:sp>
      <p:sp>
        <p:nvSpPr>
          <p:cNvPr id="1396" name="Shape 1396"/>
          <p:cNvSpPr>
            <a:spLocks noGrp="1"/>
          </p:cNvSpPr>
          <p:nvPr>
            <p:ph type="body" sz="quarter" idx="1"/>
          </p:nvPr>
        </p:nvSpPr>
        <p:spPr>
          <a:xfrm>
            <a:off x="838200" y="1660359"/>
            <a:ext cx="10515600" cy="362601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 is the story you want to tell? If you had to summarize your marketing campaign, how would you do it? Come up with a few lines to describe the key message of your campaign, and how it will help promote your product, service, or brand.</a:t>
            </a:r>
            <a:endParaRPr i="1" dirty="0"/>
          </a:p>
        </p:txBody>
      </p:sp>
      <p:sp>
        <p:nvSpPr>
          <p:cNvPr id="1397" name="Shape 1397"/>
          <p:cNvSpPr>
            <a:spLocks noGrp="1"/>
          </p:cNvSpPr>
          <p:nvPr>
            <p:ph type="sldNum" sz="quarter" idx="2"/>
          </p:nvPr>
        </p:nvSpPr>
        <p:spPr>
          <a:xfrm>
            <a:off x="247336" y="6623207"/>
            <a:ext cx="181611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5538303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2 GRID LAYOUTS">
  <a:themeElements>
    <a:clrScheme name="2 GRID LAYOUTS">
      <a:dk1>
        <a:srgbClr val="302A26"/>
      </a:dk1>
      <a:lt1>
        <a:srgbClr val="FFFFFF"/>
      </a:lt1>
      <a:dk2>
        <a:srgbClr val="A7A7A7"/>
      </a:dk2>
      <a:lt2>
        <a:srgbClr val="535353"/>
      </a:lt2>
      <a:accent1>
        <a:srgbClr val="E82133"/>
      </a:accent1>
      <a:accent2>
        <a:srgbClr val="4EC3C8"/>
      </a:accent2>
      <a:accent3>
        <a:srgbClr val="F4E665"/>
      </a:accent3>
      <a:accent4>
        <a:srgbClr val="B5B4B2"/>
      </a:accent4>
      <a:accent5>
        <a:srgbClr val="F5F4F4"/>
      </a:accent5>
      <a:accent6>
        <a:srgbClr val="82121D"/>
      </a:accent6>
      <a:hlink>
        <a:srgbClr val="0000FF"/>
      </a:hlink>
      <a:folHlink>
        <a:srgbClr val="FF00FF"/>
      </a:folHlink>
    </a:clrScheme>
    <a:fontScheme name="2 GRID LAYOUTS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2 GRID LAYOUT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>
            <a:satOff val="-4761"/>
            <a:lumOff val="4117"/>
          </a:schemeClr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02A26"/>
            </a:solidFill>
            <a:effectLst/>
            <a:uFillTx/>
            <a:latin typeface="Adelle Sans"/>
            <a:ea typeface="Adelle Sans"/>
            <a:cs typeface="Adelle Sans"/>
            <a:sym typeface="Adelle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02A26"/>
            </a:solidFill>
            <a:effectLst/>
            <a:uFillTx/>
            <a:latin typeface="Adelle Sans"/>
            <a:ea typeface="Adelle Sans"/>
            <a:cs typeface="Adelle Sans"/>
            <a:sym typeface="Adelle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 GRID LAYOUTS">
  <a:themeElements>
    <a:clrScheme name="2 GRID LAYOUT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82133"/>
      </a:accent1>
      <a:accent2>
        <a:srgbClr val="4EC3C8"/>
      </a:accent2>
      <a:accent3>
        <a:srgbClr val="F4E665"/>
      </a:accent3>
      <a:accent4>
        <a:srgbClr val="B5B4B2"/>
      </a:accent4>
      <a:accent5>
        <a:srgbClr val="F5F4F4"/>
      </a:accent5>
      <a:accent6>
        <a:srgbClr val="82121D"/>
      </a:accent6>
      <a:hlink>
        <a:srgbClr val="0000FF"/>
      </a:hlink>
      <a:folHlink>
        <a:srgbClr val="FF00FF"/>
      </a:folHlink>
    </a:clrScheme>
    <a:fontScheme name="2 GRID LAYOUTS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2 GRID LAYOUT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>
            <a:satOff val="-4761"/>
            <a:lumOff val="4117"/>
          </a:schemeClr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02A26"/>
            </a:solidFill>
            <a:effectLst/>
            <a:uFillTx/>
            <a:latin typeface="Adelle Sans"/>
            <a:ea typeface="Adelle Sans"/>
            <a:cs typeface="Adelle Sans"/>
            <a:sym typeface="Adelle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02A26"/>
            </a:solidFill>
            <a:effectLst/>
            <a:uFillTx/>
            <a:latin typeface="Adelle Sans"/>
            <a:ea typeface="Adelle Sans"/>
            <a:cs typeface="Adelle Sans"/>
            <a:sym typeface="Adelle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6045</TotalTime>
  <Words>710</Words>
  <Application>Microsoft Macintosh PowerPoint</Application>
  <PresentationFormat>Widescreen</PresentationFormat>
  <Paragraphs>135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Adelle Sans</vt:lpstr>
      <vt:lpstr>Adelle Sans SemiBold</vt:lpstr>
      <vt:lpstr>Arial</vt:lpstr>
      <vt:lpstr>Arial Bold</vt:lpstr>
      <vt:lpstr>Arial Regular</vt:lpstr>
      <vt:lpstr>Calibri</vt:lpstr>
      <vt:lpstr>HurmeGeometricSans3 Bold</vt:lpstr>
      <vt:lpstr>HurmeGeometricSans3 SemiBold</vt:lpstr>
      <vt:lpstr>2 GRID LAYOUTS</vt:lpstr>
      <vt:lpstr>[TEMPLATE] Integrated Marketing Campaign</vt:lpstr>
      <vt:lpstr>[Insert Campaign Name]</vt:lpstr>
      <vt:lpstr>Business Objectives + KPIs</vt:lpstr>
      <vt:lpstr>Goals</vt:lpstr>
      <vt:lpstr>KPIs for Measuring Success</vt:lpstr>
      <vt:lpstr>Target Audience</vt:lpstr>
      <vt:lpstr>Target Audience</vt:lpstr>
      <vt:lpstr>Message</vt:lpstr>
      <vt:lpstr>Message</vt:lpstr>
      <vt:lpstr>Channels, Content, and Resources</vt:lpstr>
      <vt:lpstr>Stakeholders</vt:lpstr>
      <vt:lpstr>Stakeholders  Who owns each section of the campaign?</vt:lpstr>
      <vt:lpstr>Content Strategy</vt:lpstr>
      <vt:lpstr>Map of Content Strategy</vt:lpstr>
      <vt:lpstr>Map of Social Media Strategy</vt:lpstr>
      <vt:lpstr>Map of [insert function* here] Strategy</vt:lpstr>
      <vt:lpstr>Workflow</vt:lpstr>
      <vt:lpstr>PowerPoint Presentation</vt:lpstr>
      <vt:lpstr>PowerPoint Presentation</vt:lpstr>
      <vt:lpstr>Measurement</vt:lpstr>
      <vt:lpstr>Measurement Framework – Quantitative Analysis</vt:lpstr>
      <vt:lpstr>Measurement Framework – How Well Did your Team Collaborate?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[TEMPLATE] Documented Content Marketing Strategy</dc:title>
  <cp:lastModifiedBy>Microsoft Office User</cp:lastModifiedBy>
  <cp:revision>42</cp:revision>
  <dcterms:modified xsi:type="dcterms:W3CDTF">2019-05-21T21:00:15Z</dcterms:modified>
</cp:coreProperties>
</file>