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3" r:id="rId1"/>
  </p:sldMasterIdLst>
  <p:sldIdLst>
    <p:sldId id="256" r:id="rId2"/>
    <p:sldId id="257" r:id="rId3"/>
    <p:sldId id="259" r:id="rId4"/>
    <p:sldId id="260" r:id="rId5"/>
    <p:sldId id="261" r:id="rId6"/>
    <p:sldId id="262" r:id="rId7"/>
    <p:sldId id="269" r:id="rId8"/>
    <p:sldId id="264" r:id="rId9"/>
    <p:sldId id="272" r:id="rId10"/>
    <p:sldId id="273" r:id="rId11"/>
    <p:sldId id="265" r:id="rId12"/>
    <p:sldId id="266" r:id="rId13"/>
    <p:sldId id="267" r:id="rId14"/>
    <p:sldId id="270" r:id="rId15"/>
    <p:sldId id="274" r:id="rId16"/>
    <p:sldId id="275" r:id="rId17"/>
    <p:sldId id="276"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C0DA07-467E-427D-B6E1-0B51C71B6DF7}" v="49" dt="2019-11-29T17:35:30.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9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kanna Shark Eze" userId="9cccabe2446cfd12" providerId="LiveId" clId="{41C0DA07-467E-427D-B6E1-0B51C71B6DF7}"/>
    <pc:docChg chg="undo custSel mod addSld delSld modSld sldOrd">
      <pc:chgData name="Dikanna Shark Eze" userId="9cccabe2446cfd12" providerId="LiveId" clId="{41C0DA07-467E-427D-B6E1-0B51C71B6DF7}" dt="2019-11-29T17:35:48.922" v="784" actId="26606"/>
      <pc:docMkLst>
        <pc:docMk/>
      </pc:docMkLst>
      <pc:sldChg chg="delSp modSp modTransition delDesignElem">
        <pc:chgData name="Dikanna Shark Eze" userId="9cccabe2446cfd12" providerId="LiveId" clId="{41C0DA07-467E-427D-B6E1-0B51C71B6DF7}" dt="2019-11-29T17:34:09.711" v="760" actId="27636"/>
        <pc:sldMkLst>
          <pc:docMk/>
          <pc:sldMk cId="3331875619" sldId="256"/>
        </pc:sldMkLst>
        <pc:spChg chg="mod">
          <ac:chgData name="Dikanna Shark Eze" userId="9cccabe2446cfd12" providerId="LiveId" clId="{41C0DA07-467E-427D-B6E1-0B51C71B6DF7}" dt="2019-11-29T17:34:09.711" v="760" actId="27636"/>
          <ac:spMkLst>
            <pc:docMk/>
            <pc:sldMk cId="3331875619" sldId="256"/>
            <ac:spMk id="4" creationId="{73F8AC9D-60BB-4CE7-9140-9F3201DF0230}"/>
          </ac:spMkLst>
        </pc:spChg>
        <pc:spChg chg="del">
          <ac:chgData name="Dikanna Shark Eze" userId="9cccabe2446cfd12" providerId="LiveId" clId="{41C0DA07-467E-427D-B6E1-0B51C71B6DF7}" dt="2019-11-29T17:33:23.802" v="744"/>
          <ac:spMkLst>
            <pc:docMk/>
            <pc:sldMk cId="3331875619" sldId="256"/>
            <ac:spMk id="20" creationId="{1BF0792A-0F2B-4A2E-AB38-0A4F18A3072D}"/>
          </ac:spMkLst>
        </pc:spChg>
        <pc:spChg chg="del">
          <ac:chgData name="Dikanna Shark Eze" userId="9cccabe2446cfd12" providerId="LiveId" clId="{41C0DA07-467E-427D-B6E1-0B51C71B6DF7}" dt="2019-11-29T17:33:23.802" v="744"/>
          <ac:spMkLst>
            <pc:docMk/>
            <pc:sldMk cId="3331875619" sldId="256"/>
            <ac:spMk id="22" creationId="{F57DB18D-C2F1-4C8C-8808-9C01ECE6834E}"/>
          </ac:spMkLst>
        </pc:spChg>
        <pc:grpChg chg="del">
          <ac:chgData name="Dikanna Shark Eze" userId="9cccabe2446cfd12" providerId="LiveId" clId="{41C0DA07-467E-427D-B6E1-0B51C71B6DF7}" dt="2019-11-29T17:33:23.802" v="744"/>
          <ac:grpSpMkLst>
            <pc:docMk/>
            <pc:sldMk cId="3331875619" sldId="256"/>
            <ac:grpSpMk id="23" creationId="{E5D935FA-3336-4941-9214-E250A5727F40}"/>
          </ac:grpSpMkLst>
        </pc:grpChg>
        <pc:picChg chg="del">
          <ac:chgData name="Dikanna Shark Eze" userId="9cccabe2446cfd12" providerId="LiveId" clId="{41C0DA07-467E-427D-B6E1-0B51C71B6DF7}" dt="2019-11-29T17:33:23.802" v="744"/>
          <ac:picMkLst>
            <pc:docMk/>
            <pc:sldMk cId="3331875619" sldId="256"/>
            <ac:picMk id="21" creationId="{75CC23F7-9F20-4C4B-8608-BD4DE9728FA5}"/>
          </ac:picMkLst>
        </pc:picChg>
        <pc:cxnChg chg="del">
          <ac:chgData name="Dikanna Shark Eze" userId="9cccabe2446cfd12" providerId="LiveId" clId="{41C0DA07-467E-427D-B6E1-0B51C71B6DF7}" dt="2019-11-29T17:33:23.802" v="744"/>
          <ac:cxnSpMkLst>
            <pc:docMk/>
            <pc:sldMk cId="3331875619" sldId="256"/>
            <ac:cxnSpMk id="19" creationId="{09A0CE28-0E59-4F4D-9855-8A8DCE9A8EFE}"/>
          </ac:cxnSpMkLst>
        </pc:cxnChg>
        <pc:cxnChg chg="del">
          <ac:chgData name="Dikanna Shark Eze" userId="9cccabe2446cfd12" providerId="LiveId" clId="{41C0DA07-467E-427D-B6E1-0B51C71B6DF7}" dt="2019-11-29T17:33:23.802" v="744"/>
          <ac:cxnSpMkLst>
            <pc:docMk/>
            <pc:sldMk cId="3331875619" sldId="256"/>
            <ac:cxnSpMk id="25" creationId="{87F797D1-251E-41FE-9FF8-AD487DEF28AC}"/>
          </ac:cxnSpMkLst>
        </pc:cxnChg>
      </pc:sldChg>
      <pc:sldChg chg="delSp modTransition delDesignElem">
        <pc:chgData name="Dikanna Shark Eze" userId="9cccabe2446cfd12" providerId="LiveId" clId="{41C0DA07-467E-427D-B6E1-0B51C71B6DF7}" dt="2019-11-29T17:33:23.802" v="744"/>
        <pc:sldMkLst>
          <pc:docMk/>
          <pc:sldMk cId="1235992390" sldId="257"/>
        </pc:sldMkLst>
        <pc:spChg chg="del">
          <ac:chgData name="Dikanna Shark Eze" userId="9cccabe2446cfd12" providerId="LiveId" clId="{41C0DA07-467E-427D-B6E1-0B51C71B6DF7}" dt="2019-11-29T17:33:23.802" v="744"/>
          <ac:spMkLst>
            <pc:docMk/>
            <pc:sldMk cId="1235992390" sldId="257"/>
            <ac:spMk id="7" creationId="{23522FE7-5A29-4EF6-B1EF-2CA55748A772}"/>
          </ac:spMkLst>
        </pc:spChg>
        <pc:spChg chg="del">
          <ac:chgData name="Dikanna Shark Eze" userId="9cccabe2446cfd12" providerId="LiveId" clId="{41C0DA07-467E-427D-B6E1-0B51C71B6DF7}" dt="2019-11-29T17:33:23.802" v="744"/>
          <ac:spMkLst>
            <pc:docMk/>
            <pc:sldMk cId="1235992390" sldId="257"/>
            <ac:spMk id="15" creationId="{18B71113-ED1E-4689-96FF-620B290351F0}"/>
          </ac:spMkLst>
        </pc:spChg>
        <pc:spChg chg="del">
          <ac:chgData name="Dikanna Shark Eze" userId="9cccabe2446cfd12" providerId="LiveId" clId="{41C0DA07-467E-427D-B6E1-0B51C71B6DF7}" dt="2019-11-29T17:33:23.802" v="744"/>
          <ac:spMkLst>
            <pc:docMk/>
            <pc:sldMk cId="1235992390" sldId="257"/>
            <ac:spMk id="17" creationId="{84252525-B2F1-43A9-8DDF-5F476C864C46}"/>
          </ac:spMkLst>
        </pc:spChg>
        <pc:picChg chg="del">
          <ac:chgData name="Dikanna Shark Eze" userId="9cccabe2446cfd12" providerId="LiveId" clId="{41C0DA07-467E-427D-B6E1-0B51C71B6DF7}" dt="2019-11-29T17:33:23.802" v="744"/>
          <ac:picMkLst>
            <pc:docMk/>
            <pc:sldMk cId="1235992390" sldId="257"/>
            <ac:picMk id="9" creationId="{C2192E09-EBC7-416C-B887-DFF915D7F43D}"/>
          </ac:picMkLst>
        </pc:picChg>
        <pc:cxnChg chg="del">
          <ac:chgData name="Dikanna Shark Eze" userId="9cccabe2446cfd12" providerId="LiveId" clId="{41C0DA07-467E-427D-B6E1-0B51C71B6DF7}" dt="2019-11-29T17:33:23.802" v="744"/>
          <ac:cxnSpMkLst>
            <pc:docMk/>
            <pc:sldMk cId="1235992390" sldId="257"/>
            <ac:cxnSpMk id="11" creationId="{2924498D-E084-44BE-A196-CFCE35564350}"/>
          </ac:cxnSpMkLst>
        </pc:cxnChg>
        <pc:cxnChg chg="del">
          <ac:chgData name="Dikanna Shark Eze" userId="9cccabe2446cfd12" providerId="LiveId" clId="{41C0DA07-467E-427D-B6E1-0B51C71B6DF7}" dt="2019-11-29T17:33:23.802" v="744"/>
          <ac:cxnSpMkLst>
            <pc:docMk/>
            <pc:sldMk cId="1235992390" sldId="257"/>
            <ac:cxnSpMk id="13" creationId="{3BBC7667-C352-4842-9AFD-E5C16AD002F4}"/>
          </ac:cxnSpMkLst>
        </pc:cxnChg>
      </pc:sldChg>
      <pc:sldChg chg="delSp modSp modTransition delDesignElem">
        <pc:chgData name="Dikanna Shark Eze" userId="9cccabe2446cfd12" providerId="LiveId" clId="{41C0DA07-467E-427D-B6E1-0B51C71B6DF7}" dt="2019-11-29T17:33:23.802" v="744"/>
        <pc:sldMkLst>
          <pc:docMk/>
          <pc:sldMk cId="1561449871" sldId="259"/>
        </pc:sldMkLst>
        <pc:spChg chg="mod">
          <ac:chgData name="Dikanna Shark Eze" userId="9cccabe2446cfd12" providerId="LiveId" clId="{41C0DA07-467E-427D-B6E1-0B51C71B6DF7}" dt="2019-11-27T14:21:53.201" v="17" actId="20577"/>
          <ac:spMkLst>
            <pc:docMk/>
            <pc:sldMk cId="1561449871" sldId="259"/>
            <ac:spMk id="2" creationId="{9BDB7D80-A5B2-4F5D-B55E-0749BE43CE82}"/>
          </ac:spMkLst>
        </pc:spChg>
        <pc:spChg chg="del">
          <ac:chgData name="Dikanna Shark Eze" userId="9cccabe2446cfd12" providerId="LiveId" clId="{41C0DA07-467E-427D-B6E1-0B51C71B6DF7}" dt="2019-11-29T17:33:23.802" v="744"/>
          <ac:spMkLst>
            <pc:docMk/>
            <pc:sldMk cId="1561449871" sldId="259"/>
            <ac:spMk id="11" creationId="{1CE580D1-F917-4567-AFB4-99AA9B52ADF0}"/>
          </ac:spMkLst>
        </pc:spChg>
        <pc:spChg chg="del">
          <ac:chgData name="Dikanna Shark Eze" userId="9cccabe2446cfd12" providerId="LiveId" clId="{41C0DA07-467E-427D-B6E1-0B51C71B6DF7}" dt="2019-11-29T17:33:23.802" v="744"/>
          <ac:spMkLst>
            <pc:docMk/>
            <pc:sldMk cId="1561449871" sldId="259"/>
            <ac:spMk id="19" creationId="{65513E21-21B0-48DB-8CF1-35E43B33A477}"/>
          </ac:spMkLst>
        </pc:spChg>
        <pc:picChg chg="del">
          <ac:chgData name="Dikanna Shark Eze" userId="9cccabe2446cfd12" providerId="LiveId" clId="{41C0DA07-467E-427D-B6E1-0B51C71B6DF7}" dt="2019-11-29T17:33:23.802" v="744"/>
          <ac:picMkLst>
            <pc:docMk/>
            <pc:sldMk cId="1561449871" sldId="259"/>
            <ac:picMk id="13" creationId="{1F5620B8-A2D8-4568-B566-F0453A0D9167}"/>
          </ac:picMkLst>
        </pc:picChg>
        <pc:cxnChg chg="del">
          <ac:chgData name="Dikanna Shark Eze" userId="9cccabe2446cfd12" providerId="LiveId" clId="{41C0DA07-467E-427D-B6E1-0B51C71B6DF7}" dt="2019-11-29T17:33:23.802" v="744"/>
          <ac:cxnSpMkLst>
            <pc:docMk/>
            <pc:sldMk cId="1561449871" sldId="259"/>
            <ac:cxnSpMk id="15" creationId="{1C7D2BA4-4B7A-4596-8BCC-5CF715423894}"/>
          </ac:cxnSpMkLst>
        </pc:cxnChg>
        <pc:cxnChg chg="del">
          <ac:chgData name="Dikanna Shark Eze" userId="9cccabe2446cfd12" providerId="LiveId" clId="{41C0DA07-467E-427D-B6E1-0B51C71B6DF7}" dt="2019-11-29T17:33:23.802" v="744"/>
          <ac:cxnSpMkLst>
            <pc:docMk/>
            <pc:sldMk cId="1561449871" sldId="259"/>
            <ac:cxnSpMk id="17" creationId="{4977F1E1-2B6F-4BB6-899F-67D8764D83C5}"/>
          </ac:cxnSpMkLst>
        </pc:cxnChg>
        <pc:cxnChg chg="del">
          <ac:chgData name="Dikanna Shark Eze" userId="9cccabe2446cfd12" providerId="LiveId" clId="{41C0DA07-467E-427D-B6E1-0B51C71B6DF7}" dt="2019-11-29T17:33:23.802" v="744"/>
          <ac:cxnSpMkLst>
            <pc:docMk/>
            <pc:sldMk cId="1561449871" sldId="259"/>
            <ac:cxnSpMk id="21" creationId="{580B8A35-DEA7-4D43-9DF8-90B4681D0FAD}"/>
          </ac:cxnSpMkLst>
        </pc:cxnChg>
      </pc:sldChg>
      <pc:sldChg chg="delSp modTransition delDesignElem">
        <pc:chgData name="Dikanna Shark Eze" userId="9cccabe2446cfd12" providerId="LiveId" clId="{41C0DA07-467E-427D-B6E1-0B51C71B6DF7}" dt="2019-11-29T17:33:23.802" v="744"/>
        <pc:sldMkLst>
          <pc:docMk/>
          <pc:sldMk cId="2328739221" sldId="260"/>
        </pc:sldMkLst>
        <pc:spChg chg="del">
          <ac:chgData name="Dikanna Shark Eze" userId="9cccabe2446cfd12" providerId="LiveId" clId="{41C0DA07-467E-427D-B6E1-0B51C71B6DF7}" dt="2019-11-29T17:33:23.802" v="744"/>
          <ac:spMkLst>
            <pc:docMk/>
            <pc:sldMk cId="2328739221" sldId="260"/>
            <ac:spMk id="38" creationId="{1CE580D1-F917-4567-AFB4-99AA9B52ADF0}"/>
          </ac:spMkLst>
        </pc:spChg>
        <pc:spChg chg="del">
          <ac:chgData name="Dikanna Shark Eze" userId="9cccabe2446cfd12" providerId="LiveId" clId="{41C0DA07-467E-427D-B6E1-0B51C71B6DF7}" dt="2019-11-29T17:33:23.802" v="744"/>
          <ac:spMkLst>
            <pc:docMk/>
            <pc:sldMk cId="2328739221" sldId="260"/>
            <ac:spMk id="42" creationId="{65513E21-21B0-48DB-8CF1-35E43B33A477}"/>
          </ac:spMkLst>
        </pc:spChg>
        <pc:picChg chg="del">
          <ac:chgData name="Dikanna Shark Eze" userId="9cccabe2446cfd12" providerId="LiveId" clId="{41C0DA07-467E-427D-B6E1-0B51C71B6DF7}" dt="2019-11-29T17:33:23.802" v="744"/>
          <ac:picMkLst>
            <pc:docMk/>
            <pc:sldMk cId="2328739221" sldId="260"/>
            <ac:picMk id="39" creationId="{1F5620B8-A2D8-4568-B566-F0453A0D9167}"/>
          </ac:picMkLst>
        </pc:picChg>
        <pc:cxnChg chg="del">
          <ac:chgData name="Dikanna Shark Eze" userId="9cccabe2446cfd12" providerId="LiveId" clId="{41C0DA07-467E-427D-B6E1-0B51C71B6DF7}" dt="2019-11-29T17:33:23.802" v="744"/>
          <ac:cxnSpMkLst>
            <pc:docMk/>
            <pc:sldMk cId="2328739221" sldId="260"/>
            <ac:cxnSpMk id="40" creationId="{1C7D2BA4-4B7A-4596-8BCC-5CF715423894}"/>
          </ac:cxnSpMkLst>
        </pc:cxnChg>
        <pc:cxnChg chg="del">
          <ac:chgData name="Dikanna Shark Eze" userId="9cccabe2446cfd12" providerId="LiveId" clId="{41C0DA07-467E-427D-B6E1-0B51C71B6DF7}" dt="2019-11-29T17:33:23.802" v="744"/>
          <ac:cxnSpMkLst>
            <pc:docMk/>
            <pc:sldMk cId="2328739221" sldId="260"/>
            <ac:cxnSpMk id="41" creationId="{4977F1E1-2B6F-4BB6-899F-67D8764D83C5}"/>
          </ac:cxnSpMkLst>
        </pc:cxnChg>
        <pc:cxnChg chg="del">
          <ac:chgData name="Dikanna Shark Eze" userId="9cccabe2446cfd12" providerId="LiveId" clId="{41C0DA07-467E-427D-B6E1-0B51C71B6DF7}" dt="2019-11-29T17:33:23.802" v="744"/>
          <ac:cxnSpMkLst>
            <pc:docMk/>
            <pc:sldMk cId="2328739221" sldId="260"/>
            <ac:cxnSpMk id="43" creationId="{580B8A35-DEA7-4D43-9DF8-90B4681D0FAD}"/>
          </ac:cxnSpMkLst>
        </pc:cxnChg>
      </pc:sldChg>
      <pc:sldChg chg="delSp modTransition delDesignElem">
        <pc:chgData name="Dikanna Shark Eze" userId="9cccabe2446cfd12" providerId="LiveId" clId="{41C0DA07-467E-427D-B6E1-0B51C71B6DF7}" dt="2019-11-29T17:33:23.802" v="744"/>
        <pc:sldMkLst>
          <pc:docMk/>
          <pc:sldMk cId="1746576038" sldId="261"/>
        </pc:sldMkLst>
        <pc:spChg chg="del">
          <ac:chgData name="Dikanna Shark Eze" userId="9cccabe2446cfd12" providerId="LiveId" clId="{41C0DA07-467E-427D-B6E1-0B51C71B6DF7}" dt="2019-11-29T17:33:23.802" v="744"/>
          <ac:spMkLst>
            <pc:docMk/>
            <pc:sldMk cId="1746576038" sldId="261"/>
            <ac:spMk id="44" creationId="{8C1175CA-5F60-4726-BA49-0BB46B77C5D5}"/>
          </ac:spMkLst>
        </pc:spChg>
        <pc:cxnChg chg="del">
          <ac:chgData name="Dikanna Shark Eze" userId="9cccabe2446cfd12" providerId="LiveId" clId="{41C0DA07-467E-427D-B6E1-0B51C71B6DF7}" dt="2019-11-29T17:33:23.802" v="744"/>
          <ac:cxnSpMkLst>
            <pc:docMk/>
            <pc:sldMk cId="1746576038" sldId="261"/>
            <ac:cxnSpMk id="46" creationId="{669787C2-DD89-4BA6-B391-6622C037FF74}"/>
          </ac:cxnSpMkLst>
        </pc:cxnChg>
      </pc:sldChg>
      <pc:sldChg chg="addSp delSp modSp mod setBg setClrOvrMap delDesignElem">
        <pc:chgData name="Dikanna Shark Eze" userId="9cccabe2446cfd12" providerId="LiveId" clId="{41C0DA07-467E-427D-B6E1-0B51C71B6DF7}" dt="2019-11-29T17:35:41.351" v="783" actId="26606"/>
        <pc:sldMkLst>
          <pc:docMk/>
          <pc:sldMk cId="217991607" sldId="262"/>
        </pc:sldMkLst>
        <pc:spChg chg="mod ord">
          <ac:chgData name="Dikanna Shark Eze" userId="9cccabe2446cfd12" providerId="LiveId" clId="{41C0DA07-467E-427D-B6E1-0B51C71B6DF7}" dt="2019-11-29T17:35:41.351" v="783" actId="26606"/>
          <ac:spMkLst>
            <pc:docMk/>
            <pc:sldMk cId="217991607" sldId="262"/>
            <ac:spMk id="2" creationId="{A6752241-F40A-43B2-975D-C0581659FD2D}"/>
          </ac:spMkLst>
        </pc:spChg>
        <pc:spChg chg="mod">
          <ac:chgData name="Dikanna Shark Eze" userId="9cccabe2446cfd12" providerId="LiveId" clId="{41C0DA07-467E-427D-B6E1-0B51C71B6DF7}" dt="2019-11-29T17:35:41.351" v="783" actId="26606"/>
          <ac:spMkLst>
            <pc:docMk/>
            <pc:sldMk cId="217991607" sldId="262"/>
            <ac:spMk id="4" creationId="{80033D46-E49F-400B-82F5-99249799FFFE}"/>
          </ac:spMkLst>
        </pc:spChg>
        <pc:spChg chg="add del">
          <ac:chgData name="Dikanna Shark Eze" userId="9cccabe2446cfd12" providerId="LiveId" clId="{41C0DA07-467E-427D-B6E1-0B51C71B6DF7}" dt="2019-11-29T17:33:23.802" v="744"/>
          <ac:spMkLst>
            <pc:docMk/>
            <pc:sldMk cId="217991607" sldId="262"/>
            <ac:spMk id="8" creationId="{1CE580D1-F917-4567-AFB4-99AA9B52ADF0}"/>
          </ac:spMkLst>
        </pc:spChg>
        <pc:spChg chg="add del">
          <ac:chgData name="Dikanna Shark Eze" userId="9cccabe2446cfd12" providerId="LiveId" clId="{41C0DA07-467E-427D-B6E1-0B51C71B6DF7}" dt="2019-11-29T17:03:21.266" v="71" actId="26606"/>
          <ac:spMkLst>
            <pc:docMk/>
            <pc:sldMk cId="217991607" sldId="262"/>
            <ac:spMk id="11" creationId="{1CE580D1-F917-4567-AFB4-99AA9B52ADF0}"/>
          </ac:spMkLst>
        </pc:spChg>
        <pc:spChg chg="add del">
          <ac:chgData name="Dikanna Shark Eze" userId="9cccabe2446cfd12" providerId="LiveId" clId="{41C0DA07-467E-427D-B6E1-0B51C71B6DF7}" dt="2019-11-29T17:33:23.802" v="744"/>
          <ac:spMkLst>
            <pc:docMk/>
            <pc:sldMk cId="217991607" sldId="262"/>
            <ac:spMk id="14" creationId="{C6870151-9189-4C3A-8379-EF3D95827A0A}"/>
          </ac:spMkLst>
        </pc:spChg>
        <pc:spChg chg="add del">
          <ac:chgData name="Dikanna Shark Eze" userId="9cccabe2446cfd12" providerId="LiveId" clId="{41C0DA07-467E-427D-B6E1-0B51C71B6DF7}" dt="2019-11-29T17:33:23.802" v="744"/>
          <ac:spMkLst>
            <pc:docMk/>
            <pc:sldMk cId="217991607" sldId="262"/>
            <ac:spMk id="16" creationId="{123EA69C-102A-4DD0-9547-05DCD271D159}"/>
          </ac:spMkLst>
        </pc:spChg>
        <pc:spChg chg="add del">
          <ac:chgData name="Dikanna Shark Eze" userId="9cccabe2446cfd12" providerId="LiveId" clId="{41C0DA07-467E-427D-B6E1-0B51C71B6DF7}" dt="2019-11-29T17:34:41.059" v="769" actId="26606"/>
          <ac:spMkLst>
            <pc:docMk/>
            <pc:sldMk cId="217991607" sldId="262"/>
            <ac:spMk id="18" creationId="{930BC020-BDBF-49EB-9898-BAB5BF559317}"/>
          </ac:spMkLst>
        </pc:spChg>
        <pc:spChg chg="add del">
          <ac:chgData name="Dikanna Shark Eze" userId="9cccabe2446cfd12" providerId="LiveId" clId="{41C0DA07-467E-427D-B6E1-0B51C71B6DF7}" dt="2019-11-29T17:03:21.266" v="71" actId="26606"/>
          <ac:spMkLst>
            <pc:docMk/>
            <pc:sldMk cId="217991607" sldId="262"/>
            <ac:spMk id="19" creationId="{F2AF0D79-4A1A-4F27-B9F0-CF252C4AC91C}"/>
          </ac:spMkLst>
        </pc:spChg>
        <pc:spChg chg="add del">
          <ac:chgData name="Dikanna Shark Eze" userId="9cccabe2446cfd12" providerId="LiveId" clId="{41C0DA07-467E-427D-B6E1-0B51C71B6DF7}" dt="2019-11-29T17:34:41.059" v="769" actId="26606"/>
          <ac:spMkLst>
            <pc:docMk/>
            <pc:sldMk cId="217991607" sldId="262"/>
            <ac:spMk id="20" creationId="{64950C64-5D81-40F1-9601-8BA0D63BAE74}"/>
          </ac:spMkLst>
        </pc:spChg>
        <pc:spChg chg="add del">
          <ac:chgData name="Dikanna Shark Eze" userId="9cccabe2446cfd12" providerId="LiveId" clId="{41C0DA07-467E-427D-B6E1-0B51C71B6DF7}" dt="2019-11-29T17:34:47.707" v="772"/>
          <ac:spMkLst>
            <pc:docMk/>
            <pc:sldMk cId="217991607" sldId="262"/>
            <ac:spMk id="22" creationId="{1660E788-AFA9-4A1B-9991-6AA74632A15B}"/>
          </ac:spMkLst>
        </pc:spChg>
        <pc:spChg chg="add del">
          <ac:chgData name="Dikanna Shark Eze" userId="9cccabe2446cfd12" providerId="LiveId" clId="{41C0DA07-467E-427D-B6E1-0B51C71B6DF7}" dt="2019-11-29T17:33:23.802" v="744"/>
          <ac:spMkLst>
            <pc:docMk/>
            <pc:sldMk cId="217991607" sldId="262"/>
            <ac:spMk id="23" creationId="{6A862265-5CA3-4C40-8582-7534C3B03C2A}"/>
          </ac:spMkLst>
        </pc:spChg>
        <pc:spChg chg="add del">
          <ac:chgData name="Dikanna Shark Eze" userId="9cccabe2446cfd12" providerId="LiveId" clId="{41C0DA07-467E-427D-B6E1-0B51C71B6DF7}" dt="2019-11-29T17:34:47.707" v="772"/>
          <ac:spMkLst>
            <pc:docMk/>
            <pc:sldMk cId="217991607" sldId="262"/>
            <ac:spMk id="24" creationId="{867D4867-5BA7-4462-B2F6-A23F4A622AA7}"/>
          </ac:spMkLst>
        </pc:spChg>
        <pc:spChg chg="add del">
          <ac:chgData name="Dikanna Shark Eze" userId="9cccabe2446cfd12" providerId="LiveId" clId="{41C0DA07-467E-427D-B6E1-0B51C71B6DF7}" dt="2019-11-29T17:33:23.802" v="744"/>
          <ac:spMkLst>
            <pc:docMk/>
            <pc:sldMk cId="217991607" sldId="262"/>
            <ac:spMk id="25" creationId="{600EF80B-0391-4082-9AF5-F15B091B4CE9}"/>
          </ac:spMkLst>
        </pc:spChg>
        <pc:spChg chg="add del">
          <ac:chgData name="Dikanna Shark Eze" userId="9cccabe2446cfd12" providerId="LiveId" clId="{41C0DA07-467E-427D-B6E1-0B51C71B6DF7}" dt="2019-11-29T17:03:21.085" v="70" actId="26606"/>
          <ac:spMkLst>
            <pc:docMk/>
            <pc:sldMk cId="217991607" sldId="262"/>
            <ac:spMk id="26" creationId="{1CE580D1-F917-4567-AFB4-99AA9B52ADF0}"/>
          </ac:spMkLst>
        </pc:spChg>
        <pc:spChg chg="add del">
          <ac:chgData name="Dikanna Shark Eze" userId="9cccabe2446cfd12" providerId="LiveId" clId="{41C0DA07-467E-427D-B6E1-0B51C71B6DF7}" dt="2019-11-29T17:33:23.802" v="744"/>
          <ac:spMkLst>
            <pc:docMk/>
            <pc:sldMk cId="217991607" sldId="262"/>
            <ac:spMk id="29" creationId="{3FBF03E8-C602-4192-9C52-F84B29FDCC88}"/>
          </ac:spMkLst>
        </pc:spChg>
        <pc:spChg chg="add">
          <ac:chgData name="Dikanna Shark Eze" userId="9cccabe2446cfd12" providerId="LiveId" clId="{41C0DA07-467E-427D-B6E1-0B51C71B6DF7}" dt="2019-11-29T17:35:41.351" v="783" actId="26606"/>
          <ac:spMkLst>
            <pc:docMk/>
            <pc:sldMk cId="217991607" sldId="262"/>
            <ac:spMk id="31" creationId="{1CE580D1-F917-4567-AFB4-99AA9B52ADF0}"/>
          </ac:spMkLst>
        </pc:spChg>
        <pc:spChg chg="add del">
          <ac:chgData name="Dikanna Shark Eze" userId="9cccabe2446cfd12" providerId="LiveId" clId="{41C0DA07-467E-427D-B6E1-0B51C71B6DF7}" dt="2019-11-29T17:03:21.085" v="70" actId="26606"/>
          <ac:spMkLst>
            <pc:docMk/>
            <pc:sldMk cId="217991607" sldId="262"/>
            <ac:spMk id="34" creationId="{C6870151-9189-4C3A-8379-EF3D95827A0A}"/>
          </ac:spMkLst>
        </pc:spChg>
        <pc:spChg chg="add del">
          <ac:chgData name="Dikanna Shark Eze" userId="9cccabe2446cfd12" providerId="LiveId" clId="{41C0DA07-467E-427D-B6E1-0B51C71B6DF7}" dt="2019-11-29T17:03:21.085" v="70" actId="26606"/>
          <ac:spMkLst>
            <pc:docMk/>
            <pc:sldMk cId="217991607" sldId="262"/>
            <ac:spMk id="36" creationId="{123EA69C-102A-4DD0-9547-05DCD271D159}"/>
          </ac:spMkLst>
        </pc:spChg>
        <pc:spChg chg="add del">
          <ac:chgData name="Dikanna Shark Eze" userId="9cccabe2446cfd12" providerId="LiveId" clId="{41C0DA07-467E-427D-B6E1-0B51C71B6DF7}" dt="2019-11-29T17:03:21.085" v="70" actId="26606"/>
          <ac:spMkLst>
            <pc:docMk/>
            <pc:sldMk cId="217991607" sldId="262"/>
            <ac:spMk id="38" creationId="{6A862265-5CA3-4C40-8582-7534C3B03C2A}"/>
          </ac:spMkLst>
        </pc:spChg>
        <pc:spChg chg="add">
          <ac:chgData name="Dikanna Shark Eze" userId="9cccabe2446cfd12" providerId="LiveId" clId="{41C0DA07-467E-427D-B6E1-0B51C71B6DF7}" dt="2019-11-29T17:35:41.351" v="783" actId="26606"/>
          <ac:spMkLst>
            <pc:docMk/>
            <pc:sldMk cId="217991607" sldId="262"/>
            <ac:spMk id="39" creationId="{F2AF0D79-4A1A-4F27-B9F0-CF252C4AC91C}"/>
          </ac:spMkLst>
        </pc:spChg>
        <pc:spChg chg="add del">
          <ac:chgData name="Dikanna Shark Eze" userId="9cccabe2446cfd12" providerId="LiveId" clId="{41C0DA07-467E-427D-B6E1-0B51C71B6DF7}" dt="2019-11-29T17:03:21.085" v="70" actId="26606"/>
          <ac:spMkLst>
            <pc:docMk/>
            <pc:sldMk cId="217991607" sldId="262"/>
            <ac:spMk id="40" creationId="{600EF80B-0391-4082-9AF5-F15B091B4CE9}"/>
          </ac:spMkLst>
        </pc:spChg>
        <pc:spChg chg="add del">
          <ac:chgData name="Dikanna Shark Eze" userId="9cccabe2446cfd12" providerId="LiveId" clId="{41C0DA07-467E-427D-B6E1-0B51C71B6DF7}" dt="2019-11-29T17:03:21.085" v="70" actId="26606"/>
          <ac:spMkLst>
            <pc:docMk/>
            <pc:sldMk cId="217991607" sldId="262"/>
            <ac:spMk id="44" creationId="{3FBF03E8-C602-4192-9C52-F84B29FDCC88}"/>
          </ac:spMkLst>
        </pc:spChg>
        <pc:spChg chg="add del">
          <ac:chgData name="Dikanna Shark Eze" userId="9cccabe2446cfd12" providerId="LiveId" clId="{41C0DA07-467E-427D-B6E1-0B51C71B6DF7}" dt="2019-11-29T17:03:51.748" v="74" actId="26606"/>
          <ac:spMkLst>
            <pc:docMk/>
            <pc:sldMk cId="217991607" sldId="262"/>
            <ac:spMk id="46" creationId="{1CE580D1-F917-4567-AFB4-99AA9B52ADF0}"/>
          </ac:spMkLst>
        </pc:spChg>
        <pc:spChg chg="add del">
          <ac:chgData name="Dikanna Shark Eze" userId="9cccabe2446cfd12" providerId="LiveId" clId="{41C0DA07-467E-427D-B6E1-0B51C71B6DF7}" dt="2019-11-29T17:03:51.748" v="74" actId="26606"/>
          <ac:spMkLst>
            <pc:docMk/>
            <pc:sldMk cId="217991607" sldId="262"/>
            <ac:spMk id="50" creationId="{F2AF0D79-4A1A-4F27-B9F0-CF252C4AC91C}"/>
          </ac:spMkLst>
        </pc:spChg>
        <pc:spChg chg="add del">
          <ac:chgData name="Dikanna Shark Eze" userId="9cccabe2446cfd12" providerId="LiveId" clId="{41C0DA07-467E-427D-B6E1-0B51C71B6DF7}" dt="2019-11-29T17:04:10.002" v="76"/>
          <ac:spMkLst>
            <pc:docMk/>
            <pc:sldMk cId="217991607" sldId="262"/>
            <ac:spMk id="56" creationId="{1CE580D1-F917-4567-AFB4-99AA9B52ADF0}"/>
          </ac:spMkLst>
        </pc:spChg>
        <pc:spChg chg="add del">
          <ac:chgData name="Dikanna Shark Eze" userId="9cccabe2446cfd12" providerId="LiveId" clId="{41C0DA07-467E-427D-B6E1-0B51C71B6DF7}" dt="2019-11-29T17:04:10.002" v="76"/>
          <ac:spMkLst>
            <pc:docMk/>
            <pc:sldMk cId="217991607" sldId="262"/>
            <ac:spMk id="64" creationId="{C6870151-9189-4C3A-8379-EF3D95827A0A}"/>
          </ac:spMkLst>
        </pc:spChg>
        <pc:spChg chg="add del">
          <ac:chgData name="Dikanna Shark Eze" userId="9cccabe2446cfd12" providerId="LiveId" clId="{41C0DA07-467E-427D-B6E1-0B51C71B6DF7}" dt="2019-11-29T17:04:10.002" v="76"/>
          <ac:spMkLst>
            <pc:docMk/>
            <pc:sldMk cId="217991607" sldId="262"/>
            <ac:spMk id="66" creationId="{123EA69C-102A-4DD0-9547-05DCD271D159}"/>
          </ac:spMkLst>
        </pc:spChg>
        <pc:spChg chg="add del">
          <ac:chgData name="Dikanna Shark Eze" userId="9cccabe2446cfd12" providerId="LiveId" clId="{41C0DA07-467E-427D-B6E1-0B51C71B6DF7}" dt="2019-11-29T17:04:10.002" v="76"/>
          <ac:spMkLst>
            <pc:docMk/>
            <pc:sldMk cId="217991607" sldId="262"/>
            <ac:spMk id="68" creationId="{6A862265-5CA3-4C40-8582-7534C3B03C2A}"/>
          </ac:spMkLst>
        </pc:spChg>
        <pc:spChg chg="add del">
          <ac:chgData name="Dikanna Shark Eze" userId="9cccabe2446cfd12" providerId="LiveId" clId="{41C0DA07-467E-427D-B6E1-0B51C71B6DF7}" dt="2019-11-29T17:04:10.002" v="76"/>
          <ac:spMkLst>
            <pc:docMk/>
            <pc:sldMk cId="217991607" sldId="262"/>
            <ac:spMk id="70" creationId="{600EF80B-0391-4082-9AF5-F15B091B4CE9}"/>
          </ac:spMkLst>
        </pc:spChg>
        <pc:spChg chg="add del">
          <ac:chgData name="Dikanna Shark Eze" userId="9cccabe2446cfd12" providerId="LiveId" clId="{41C0DA07-467E-427D-B6E1-0B51C71B6DF7}" dt="2019-11-29T17:04:10.002" v="76"/>
          <ac:spMkLst>
            <pc:docMk/>
            <pc:sldMk cId="217991607" sldId="262"/>
            <ac:spMk id="74" creationId="{3FBF03E8-C602-4192-9C52-F84B29FDCC88}"/>
          </ac:spMkLst>
        </pc:spChg>
        <pc:picChg chg="mod">
          <ac:chgData name="Dikanna Shark Eze" userId="9cccabe2446cfd12" providerId="LiveId" clId="{41C0DA07-467E-427D-B6E1-0B51C71B6DF7}" dt="2019-11-29T17:35:41.351" v="783" actId="26606"/>
          <ac:picMkLst>
            <pc:docMk/>
            <pc:sldMk cId="217991607" sldId="262"/>
            <ac:picMk id="6" creationId="{5BC022D6-6BEB-40D4-98CE-411001D619D5}"/>
          </ac:picMkLst>
        </pc:picChg>
        <pc:picChg chg="add del">
          <ac:chgData name="Dikanna Shark Eze" userId="9cccabe2446cfd12" providerId="LiveId" clId="{41C0DA07-467E-427D-B6E1-0B51C71B6DF7}" dt="2019-11-29T17:33:23.802" v="744"/>
          <ac:picMkLst>
            <pc:docMk/>
            <pc:sldMk cId="217991607" sldId="262"/>
            <ac:picMk id="9" creationId="{1F5620B8-A2D8-4568-B566-F0453A0D9167}"/>
          </ac:picMkLst>
        </pc:picChg>
        <pc:picChg chg="add del">
          <ac:chgData name="Dikanna Shark Eze" userId="9cccabe2446cfd12" providerId="LiveId" clId="{41C0DA07-467E-427D-B6E1-0B51C71B6DF7}" dt="2019-11-29T17:03:21.266" v="71" actId="26606"/>
          <ac:picMkLst>
            <pc:docMk/>
            <pc:sldMk cId="217991607" sldId="262"/>
            <ac:picMk id="13" creationId="{1F5620B8-A2D8-4568-B566-F0453A0D9167}"/>
          </ac:picMkLst>
        </pc:picChg>
        <pc:picChg chg="add del">
          <ac:chgData name="Dikanna Shark Eze" userId="9cccabe2446cfd12" providerId="LiveId" clId="{41C0DA07-467E-427D-B6E1-0B51C71B6DF7}" dt="2019-11-29T17:03:21.085" v="70" actId="26606"/>
          <ac:picMkLst>
            <pc:docMk/>
            <pc:sldMk cId="217991607" sldId="262"/>
            <ac:picMk id="28" creationId="{1F5620B8-A2D8-4568-B566-F0453A0D9167}"/>
          </ac:picMkLst>
        </pc:picChg>
        <pc:picChg chg="add">
          <ac:chgData name="Dikanna Shark Eze" userId="9cccabe2446cfd12" providerId="LiveId" clId="{41C0DA07-467E-427D-B6E1-0B51C71B6DF7}" dt="2019-11-29T17:35:41.351" v="783" actId="26606"/>
          <ac:picMkLst>
            <pc:docMk/>
            <pc:sldMk cId="217991607" sldId="262"/>
            <ac:picMk id="33" creationId="{1F5620B8-A2D8-4568-B566-F0453A0D9167}"/>
          </ac:picMkLst>
        </pc:picChg>
        <pc:picChg chg="add del">
          <ac:chgData name="Dikanna Shark Eze" userId="9cccabe2446cfd12" providerId="LiveId" clId="{41C0DA07-467E-427D-B6E1-0B51C71B6DF7}" dt="2019-11-29T17:03:51.748" v="74" actId="26606"/>
          <ac:picMkLst>
            <pc:docMk/>
            <pc:sldMk cId="217991607" sldId="262"/>
            <ac:picMk id="47" creationId="{1F5620B8-A2D8-4568-B566-F0453A0D9167}"/>
          </ac:picMkLst>
        </pc:picChg>
        <pc:picChg chg="add del">
          <ac:chgData name="Dikanna Shark Eze" userId="9cccabe2446cfd12" providerId="LiveId" clId="{41C0DA07-467E-427D-B6E1-0B51C71B6DF7}" dt="2019-11-29T17:04:10.002" v="76"/>
          <ac:picMkLst>
            <pc:docMk/>
            <pc:sldMk cId="217991607" sldId="262"/>
            <ac:picMk id="58" creationId="{1F5620B8-A2D8-4568-B566-F0453A0D9167}"/>
          </ac:picMkLst>
        </pc:picChg>
        <pc:cxnChg chg="add del">
          <ac:chgData name="Dikanna Shark Eze" userId="9cccabe2446cfd12" providerId="LiveId" clId="{41C0DA07-467E-427D-B6E1-0B51C71B6DF7}" dt="2019-11-29T17:33:23.802" v="744"/>
          <ac:cxnSpMkLst>
            <pc:docMk/>
            <pc:sldMk cId="217991607" sldId="262"/>
            <ac:cxnSpMk id="10" creationId="{1C7D2BA4-4B7A-4596-8BCC-5CF715423894}"/>
          </ac:cxnSpMkLst>
        </pc:cxnChg>
        <pc:cxnChg chg="add del">
          <ac:chgData name="Dikanna Shark Eze" userId="9cccabe2446cfd12" providerId="LiveId" clId="{41C0DA07-467E-427D-B6E1-0B51C71B6DF7}" dt="2019-11-29T17:33:23.802" v="744"/>
          <ac:cxnSpMkLst>
            <pc:docMk/>
            <pc:sldMk cId="217991607" sldId="262"/>
            <ac:cxnSpMk id="12" creationId="{C9D4B225-18E9-4C5B-94D8-2ABE6D161E4A}"/>
          </ac:cxnSpMkLst>
        </pc:cxnChg>
        <pc:cxnChg chg="add del">
          <ac:chgData name="Dikanna Shark Eze" userId="9cccabe2446cfd12" providerId="LiveId" clId="{41C0DA07-467E-427D-B6E1-0B51C71B6DF7}" dt="2019-11-29T17:03:21.266" v="71" actId="26606"/>
          <ac:cxnSpMkLst>
            <pc:docMk/>
            <pc:sldMk cId="217991607" sldId="262"/>
            <ac:cxnSpMk id="15" creationId="{1C7D2BA4-4B7A-4596-8BCC-5CF715423894}"/>
          </ac:cxnSpMkLst>
        </pc:cxnChg>
        <pc:cxnChg chg="add del">
          <ac:chgData name="Dikanna Shark Eze" userId="9cccabe2446cfd12" providerId="LiveId" clId="{41C0DA07-467E-427D-B6E1-0B51C71B6DF7}" dt="2019-11-29T17:03:21.266" v="71" actId="26606"/>
          <ac:cxnSpMkLst>
            <pc:docMk/>
            <pc:sldMk cId="217991607" sldId="262"/>
            <ac:cxnSpMk id="17" creationId="{C9D4B225-18E9-4C5B-94D8-2ABE6D161E4A}"/>
          </ac:cxnSpMkLst>
        </pc:cxnChg>
        <pc:cxnChg chg="add del">
          <ac:chgData name="Dikanna Shark Eze" userId="9cccabe2446cfd12" providerId="LiveId" clId="{41C0DA07-467E-427D-B6E1-0B51C71B6DF7}" dt="2019-11-29T17:03:21.266" v="71" actId="26606"/>
          <ac:cxnSpMkLst>
            <pc:docMk/>
            <pc:sldMk cId="217991607" sldId="262"/>
            <ac:cxnSpMk id="21" creationId="{8E83266B-97F8-4AB9-818F-3A70E8D8580D}"/>
          </ac:cxnSpMkLst>
        </pc:cxnChg>
        <pc:cxnChg chg="add del">
          <ac:chgData name="Dikanna Shark Eze" userId="9cccabe2446cfd12" providerId="LiveId" clId="{41C0DA07-467E-427D-B6E1-0B51C71B6DF7}" dt="2019-11-29T17:33:23.802" v="744"/>
          <ac:cxnSpMkLst>
            <pc:docMk/>
            <pc:sldMk cId="217991607" sldId="262"/>
            <ac:cxnSpMk id="27" creationId="{D33AC32D-5F44-45F7-A0BD-7C11A86BED57}"/>
          </ac:cxnSpMkLst>
        </pc:cxnChg>
        <pc:cxnChg chg="add del">
          <ac:chgData name="Dikanna Shark Eze" userId="9cccabe2446cfd12" providerId="LiveId" clId="{41C0DA07-467E-427D-B6E1-0B51C71B6DF7}" dt="2019-11-29T17:03:21.085" v="70" actId="26606"/>
          <ac:cxnSpMkLst>
            <pc:docMk/>
            <pc:sldMk cId="217991607" sldId="262"/>
            <ac:cxnSpMk id="30" creationId="{1C7D2BA4-4B7A-4596-8BCC-5CF715423894}"/>
          </ac:cxnSpMkLst>
        </pc:cxnChg>
        <pc:cxnChg chg="add del">
          <ac:chgData name="Dikanna Shark Eze" userId="9cccabe2446cfd12" providerId="LiveId" clId="{41C0DA07-467E-427D-B6E1-0B51C71B6DF7}" dt="2019-11-29T17:03:21.085" v="70" actId="26606"/>
          <ac:cxnSpMkLst>
            <pc:docMk/>
            <pc:sldMk cId="217991607" sldId="262"/>
            <ac:cxnSpMk id="32" creationId="{C9D4B225-18E9-4C5B-94D8-2ABE6D161E4A}"/>
          </ac:cxnSpMkLst>
        </pc:cxnChg>
        <pc:cxnChg chg="add">
          <ac:chgData name="Dikanna Shark Eze" userId="9cccabe2446cfd12" providerId="LiveId" clId="{41C0DA07-467E-427D-B6E1-0B51C71B6DF7}" dt="2019-11-29T17:35:41.351" v="783" actId="26606"/>
          <ac:cxnSpMkLst>
            <pc:docMk/>
            <pc:sldMk cId="217991607" sldId="262"/>
            <ac:cxnSpMk id="35" creationId="{1C7D2BA4-4B7A-4596-8BCC-5CF715423894}"/>
          </ac:cxnSpMkLst>
        </pc:cxnChg>
        <pc:cxnChg chg="add">
          <ac:chgData name="Dikanna Shark Eze" userId="9cccabe2446cfd12" providerId="LiveId" clId="{41C0DA07-467E-427D-B6E1-0B51C71B6DF7}" dt="2019-11-29T17:35:41.351" v="783" actId="26606"/>
          <ac:cxnSpMkLst>
            <pc:docMk/>
            <pc:sldMk cId="217991607" sldId="262"/>
            <ac:cxnSpMk id="37" creationId="{C9D4B225-18E9-4C5B-94D8-2ABE6D161E4A}"/>
          </ac:cxnSpMkLst>
        </pc:cxnChg>
        <pc:cxnChg chg="add">
          <ac:chgData name="Dikanna Shark Eze" userId="9cccabe2446cfd12" providerId="LiveId" clId="{41C0DA07-467E-427D-B6E1-0B51C71B6DF7}" dt="2019-11-29T17:35:41.351" v="783" actId="26606"/>
          <ac:cxnSpMkLst>
            <pc:docMk/>
            <pc:sldMk cId="217991607" sldId="262"/>
            <ac:cxnSpMk id="41" creationId="{8E83266B-97F8-4AB9-818F-3A70E8D8580D}"/>
          </ac:cxnSpMkLst>
        </pc:cxnChg>
        <pc:cxnChg chg="add del">
          <ac:chgData name="Dikanna Shark Eze" userId="9cccabe2446cfd12" providerId="LiveId" clId="{41C0DA07-467E-427D-B6E1-0B51C71B6DF7}" dt="2019-11-29T17:03:21.085" v="70" actId="26606"/>
          <ac:cxnSpMkLst>
            <pc:docMk/>
            <pc:sldMk cId="217991607" sldId="262"/>
            <ac:cxnSpMk id="42" creationId="{D33AC32D-5F44-45F7-A0BD-7C11A86BED57}"/>
          </ac:cxnSpMkLst>
        </pc:cxnChg>
        <pc:cxnChg chg="add del">
          <ac:chgData name="Dikanna Shark Eze" userId="9cccabe2446cfd12" providerId="LiveId" clId="{41C0DA07-467E-427D-B6E1-0B51C71B6DF7}" dt="2019-11-29T17:03:51.748" v="74" actId="26606"/>
          <ac:cxnSpMkLst>
            <pc:docMk/>
            <pc:sldMk cId="217991607" sldId="262"/>
            <ac:cxnSpMk id="48" creationId="{1C7D2BA4-4B7A-4596-8BCC-5CF715423894}"/>
          </ac:cxnSpMkLst>
        </pc:cxnChg>
        <pc:cxnChg chg="add del">
          <ac:chgData name="Dikanna Shark Eze" userId="9cccabe2446cfd12" providerId="LiveId" clId="{41C0DA07-467E-427D-B6E1-0B51C71B6DF7}" dt="2019-11-29T17:03:51.748" v="74" actId="26606"/>
          <ac:cxnSpMkLst>
            <pc:docMk/>
            <pc:sldMk cId="217991607" sldId="262"/>
            <ac:cxnSpMk id="49" creationId="{C9D4B225-18E9-4C5B-94D8-2ABE6D161E4A}"/>
          </ac:cxnSpMkLst>
        </pc:cxnChg>
        <pc:cxnChg chg="add del">
          <ac:chgData name="Dikanna Shark Eze" userId="9cccabe2446cfd12" providerId="LiveId" clId="{41C0DA07-467E-427D-B6E1-0B51C71B6DF7}" dt="2019-11-29T17:03:51.748" v="74" actId="26606"/>
          <ac:cxnSpMkLst>
            <pc:docMk/>
            <pc:sldMk cId="217991607" sldId="262"/>
            <ac:cxnSpMk id="51" creationId="{8E83266B-97F8-4AB9-818F-3A70E8D8580D}"/>
          </ac:cxnSpMkLst>
        </pc:cxnChg>
        <pc:cxnChg chg="add del">
          <ac:chgData name="Dikanna Shark Eze" userId="9cccabe2446cfd12" providerId="LiveId" clId="{41C0DA07-467E-427D-B6E1-0B51C71B6DF7}" dt="2019-11-29T17:04:10.002" v="76"/>
          <ac:cxnSpMkLst>
            <pc:docMk/>
            <pc:sldMk cId="217991607" sldId="262"/>
            <ac:cxnSpMk id="60" creationId="{1C7D2BA4-4B7A-4596-8BCC-5CF715423894}"/>
          </ac:cxnSpMkLst>
        </pc:cxnChg>
        <pc:cxnChg chg="add del">
          <ac:chgData name="Dikanna Shark Eze" userId="9cccabe2446cfd12" providerId="LiveId" clId="{41C0DA07-467E-427D-B6E1-0B51C71B6DF7}" dt="2019-11-29T17:04:10.002" v="76"/>
          <ac:cxnSpMkLst>
            <pc:docMk/>
            <pc:sldMk cId="217991607" sldId="262"/>
            <ac:cxnSpMk id="62" creationId="{C9D4B225-18E9-4C5B-94D8-2ABE6D161E4A}"/>
          </ac:cxnSpMkLst>
        </pc:cxnChg>
        <pc:cxnChg chg="add del">
          <ac:chgData name="Dikanna Shark Eze" userId="9cccabe2446cfd12" providerId="LiveId" clId="{41C0DA07-467E-427D-B6E1-0B51C71B6DF7}" dt="2019-11-29T17:04:10.002" v="76"/>
          <ac:cxnSpMkLst>
            <pc:docMk/>
            <pc:sldMk cId="217991607" sldId="262"/>
            <ac:cxnSpMk id="72" creationId="{D33AC32D-5F44-45F7-A0BD-7C11A86BED57}"/>
          </ac:cxnSpMkLst>
        </pc:cxnChg>
      </pc:sldChg>
      <pc:sldChg chg="modSp del modTransition">
        <pc:chgData name="Dikanna Shark Eze" userId="9cccabe2446cfd12" providerId="LiveId" clId="{41C0DA07-467E-427D-B6E1-0B51C71B6DF7}" dt="2019-11-29T17:05:54.977" v="79" actId="2696"/>
        <pc:sldMkLst>
          <pc:docMk/>
          <pc:sldMk cId="2960506044" sldId="263"/>
        </pc:sldMkLst>
        <pc:picChg chg="mod">
          <ac:chgData name="Dikanna Shark Eze" userId="9cccabe2446cfd12" providerId="LiveId" clId="{41C0DA07-467E-427D-B6E1-0B51C71B6DF7}" dt="2019-11-29T17:05:26.998" v="78" actId="14826"/>
          <ac:picMkLst>
            <pc:docMk/>
            <pc:sldMk cId="2960506044" sldId="263"/>
            <ac:picMk id="8" creationId="{4F84A245-6A7D-4392-9C14-9861B7C02853}"/>
          </ac:picMkLst>
        </pc:picChg>
      </pc:sldChg>
      <pc:sldChg chg="delSp modSp modTransition delDesignElem">
        <pc:chgData name="Dikanna Shark Eze" userId="9cccabe2446cfd12" providerId="LiveId" clId="{41C0DA07-467E-427D-B6E1-0B51C71B6DF7}" dt="2019-11-29T17:33:23.802" v="744"/>
        <pc:sldMkLst>
          <pc:docMk/>
          <pc:sldMk cId="1913263692" sldId="264"/>
        </pc:sldMkLst>
        <pc:spChg chg="mod">
          <ac:chgData name="Dikanna Shark Eze" userId="9cccabe2446cfd12" providerId="LiveId" clId="{41C0DA07-467E-427D-B6E1-0B51C71B6DF7}" dt="2019-11-29T17:08:30.501" v="249" actId="20577"/>
          <ac:spMkLst>
            <pc:docMk/>
            <pc:sldMk cId="1913263692" sldId="264"/>
            <ac:spMk id="4" creationId="{A4903A04-4F57-4659-A297-9A6258BE28E6}"/>
          </ac:spMkLst>
        </pc:spChg>
        <pc:spChg chg="del">
          <ac:chgData name="Dikanna Shark Eze" userId="9cccabe2446cfd12" providerId="LiveId" clId="{41C0DA07-467E-427D-B6E1-0B51C71B6DF7}" dt="2019-11-29T17:33:23.802" v="744"/>
          <ac:spMkLst>
            <pc:docMk/>
            <pc:sldMk cId="1913263692" sldId="264"/>
            <ac:spMk id="21" creationId="{23522FE7-5A29-4EF6-B1EF-2CA55748A772}"/>
          </ac:spMkLst>
        </pc:spChg>
        <pc:spChg chg="del">
          <ac:chgData name="Dikanna Shark Eze" userId="9cccabe2446cfd12" providerId="LiveId" clId="{41C0DA07-467E-427D-B6E1-0B51C71B6DF7}" dt="2019-11-29T17:33:23.802" v="744"/>
          <ac:spMkLst>
            <pc:docMk/>
            <pc:sldMk cId="1913263692" sldId="264"/>
            <ac:spMk id="25" creationId="{18B71113-ED1E-4689-96FF-620B290351F0}"/>
          </ac:spMkLst>
        </pc:spChg>
        <pc:spChg chg="del">
          <ac:chgData name="Dikanna Shark Eze" userId="9cccabe2446cfd12" providerId="LiveId" clId="{41C0DA07-467E-427D-B6E1-0B51C71B6DF7}" dt="2019-11-29T17:33:23.802" v="744"/>
          <ac:spMkLst>
            <pc:docMk/>
            <pc:sldMk cId="1913263692" sldId="264"/>
            <ac:spMk id="26" creationId="{84252525-B2F1-43A9-8DDF-5F476C864C46}"/>
          </ac:spMkLst>
        </pc:spChg>
        <pc:picChg chg="del">
          <ac:chgData name="Dikanna Shark Eze" userId="9cccabe2446cfd12" providerId="LiveId" clId="{41C0DA07-467E-427D-B6E1-0B51C71B6DF7}" dt="2019-11-29T17:33:23.802" v="744"/>
          <ac:picMkLst>
            <pc:docMk/>
            <pc:sldMk cId="1913263692" sldId="264"/>
            <ac:picMk id="22" creationId="{C2192E09-EBC7-416C-B887-DFF915D7F43D}"/>
          </ac:picMkLst>
        </pc:picChg>
        <pc:cxnChg chg="del">
          <ac:chgData name="Dikanna Shark Eze" userId="9cccabe2446cfd12" providerId="LiveId" clId="{41C0DA07-467E-427D-B6E1-0B51C71B6DF7}" dt="2019-11-29T17:33:23.802" v="744"/>
          <ac:cxnSpMkLst>
            <pc:docMk/>
            <pc:sldMk cId="1913263692" sldId="264"/>
            <ac:cxnSpMk id="23" creationId="{2924498D-E084-44BE-A196-CFCE35564350}"/>
          </ac:cxnSpMkLst>
        </pc:cxnChg>
        <pc:cxnChg chg="del">
          <ac:chgData name="Dikanna Shark Eze" userId="9cccabe2446cfd12" providerId="LiveId" clId="{41C0DA07-467E-427D-B6E1-0B51C71B6DF7}" dt="2019-11-29T17:33:23.802" v="744"/>
          <ac:cxnSpMkLst>
            <pc:docMk/>
            <pc:sldMk cId="1913263692" sldId="264"/>
            <ac:cxnSpMk id="24" creationId="{3BBC7667-C352-4842-9AFD-E5C16AD002F4}"/>
          </ac:cxnSpMkLst>
        </pc:cxnChg>
      </pc:sldChg>
      <pc:sldChg chg="addSp delSp modSp modTransition delDesignElem">
        <pc:chgData name="Dikanna Shark Eze" userId="9cccabe2446cfd12" providerId="LiveId" clId="{41C0DA07-467E-427D-B6E1-0B51C71B6DF7}" dt="2019-11-29T17:34:51.735" v="774" actId="27636"/>
        <pc:sldMkLst>
          <pc:docMk/>
          <pc:sldMk cId="774206912" sldId="265"/>
        </pc:sldMkLst>
        <pc:spChg chg="mod">
          <ac:chgData name="Dikanna Shark Eze" userId="9cccabe2446cfd12" providerId="LiveId" clId="{41C0DA07-467E-427D-B6E1-0B51C71B6DF7}" dt="2019-11-29T17:34:51.735" v="774" actId="27636"/>
          <ac:spMkLst>
            <pc:docMk/>
            <pc:sldMk cId="774206912" sldId="265"/>
            <ac:spMk id="2" creationId="{1C7C5226-CB56-41CE-9819-D20F6866FFB3}"/>
          </ac:spMkLst>
        </pc:spChg>
        <pc:spChg chg="del">
          <ac:chgData name="Dikanna Shark Eze" userId="9cccabe2446cfd12" providerId="LiveId" clId="{41C0DA07-467E-427D-B6E1-0B51C71B6DF7}" dt="2019-11-29T17:31:02.448" v="709" actId="26606"/>
          <ac:spMkLst>
            <pc:docMk/>
            <pc:sldMk cId="774206912" sldId="265"/>
            <ac:spMk id="9" creationId="{1CE580D1-F917-4567-AFB4-99AA9B52ADF0}"/>
          </ac:spMkLst>
        </pc:spChg>
        <pc:spChg chg="del">
          <ac:chgData name="Dikanna Shark Eze" userId="9cccabe2446cfd12" providerId="LiveId" clId="{41C0DA07-467E-427D-B6E1-0B51C71B6DF7}" dt="2019-11-29T17:31:02.448" v="709" actId="26606"/>
          <ac:spMkLst>
            <pc:docMk/>
            <pc:sldMk cId="774206912" sldId="265"/>
            <ac:spMk id="17" creationId="{6A0FFA78-985C-4F50-B21A-77045C7DF657}"/>
          </ac:spMkLst>
        </pc:spChg>
        <pc:spChg chg="add del">
          <ac:chgData name="Dikanna Shark Eze" userId="9cccabe2446cfd12" providerId="LiveId" clId="{41C0DA07-467E-427D-B6E1-0B51C71B6DF7}" dt="2019-11-29T17:33:23.802" v="744"/>
          <ac:spMkLst>
            <pc:docMk/>
            <pc:sldMk cId="774206912" sldId="265"/>
            <ac:spMk id="24" creationId="{1CE580D1-F917-4567-AFB4-99AA9B52ADF0}"/>
          </ac:spMkLst>
        </pc:spChg>
        <pc:spChg chg="add del">
          <ac:chgData name="Dikanna Shark Eze" userId="9cccabe2446cfd12" providerId="LiveId" clId="{41C0DA07-467E-427D-B6E1-0B51C71B6DF7}" dt="2019-11-29T17:33:23.802" v="744"/>
          <ac:spMkLst>
            <pc:docMk/>
            <pc:sldMk cId="774206912" sldId="265"/>
            <ac:spMk id="32" creationId="{6A0FFA78-985C-4F50-B21A-77045C7DF657}"/>
          </ac:spMkLst>
        </pc:spChg>
        <pc:picChg chg="mod">
          <ac:chgData name="Dikanna Shark Eze" userId="9cccabe2446cfd12" providerId="LiveId" clId="{41C0DA07-467E-427D-B6E1-0B51C71B6DF7}" dt="2019-11-29T17:31:02.448" v="709" actId="26606"/>
          <ac:picMkLst>
            <pc:docMk/>
            <pc:sldMk cId="774206912" sldId="265"/>
            <ac:picMk id="4" creationId="{713BC7C4-1168-4803-ADC9-4991E3147AFC}"/>
          </ac:picMkLst>
        </pc:picChg>
        <pc:picChg chg="del">
          <ac:chgData name="Dikanna Shark Eze" userId="9cccabe2446cfd12" providerId="LiveId" clId="{41C0DA07-467E-427D-B6E1-0B51C71B6DF7}" dt="2019-11-29T17:31:02.448" v="709" actId="26606"/>
          <ac:picMkLst>
            <pc:docMk/>
            <pc:sldMk cId="774206912" sldId="265"/>
            <ac:picMk id="11" creationId="{1F5620B8-A2D8-4568-B566-F0453A0D9167}"/>
          </ac:picMkLst>
        </pc:picChg>
        <pc:picChg chg="add del">
          <ac:chgData name="Dikanna Shark Eze" userId="9cccabe2446cfd12" providerId="LiveId" clId="{41C0DA07-467E-427D-B6E1-0B51C71B6DF7}" dt="2019-11-29T17:33:23.802" v="744"/>
          <ac:picMkLst>
            <pc:docMk/>
            <pc:sldMk cId="774206912" sldId="265"/>
            <ac:picMk id="26" creationId="{1F5620B8-A2D8-4568-B566-F0453A0D9167}"/>
          </ac:picMkLst>
        </pc:picChg>
        <pc:cxnChg chg="del">
          <ac:chgData name="Dikanna Shark Eze" userId="9cccabe2446cfd12" providerId="LiveId" clId="{41C0DA07-467E-427D-B6E1-0B51C71B6DF7}" dt="2019-11-29T17:31:02.448" v="709" actId="26606"/>
          <ac:cxnSpMkLst>
            <pc:docMk/>
            <pc:sldMk cId="774206912" sldId="265"/>
            <ac:cxnSpMk id="13" creationId="{1C7D2BA4-4B7A-4596-8BCC-5CF715423894}"/>
          </ac:cxnSpMkLst>
        </pc:cxnChg>
        <pc:cxnChg chg="del">
          <ac:chgData name="Dikanna Shark Eze" userId="9cccabe2446cfd12" providerId="LiveId" clId="{41C0DA07-467E-427D-B6E1-0B51C71B6DF7}" dt="2019-11-29T17:31:02.448" v="709" actId="26606"/>
          <ac:cxnSpMkLst>
            <pc:docMk/>
            <pc:sldMk cId="774206912" sldId="265"/>
            <ac:cxnSpMk id="15" creationId="{4977F1E1-2B6F-4BB6-899F-67D8764D83C5}"/>
          </ac:cxnSpMkLst>
        </pc:cxnChg>
        <pc:cxnChg chg="del">
          <ac:chgData name="Dikanna Shark Eze" userId="9cccabe2446cfd12" providerId="LiveId" clId="{41C0DA07-467E-427D-B6E1-0B51C71B6DF7}" dt="2019-11-29T17:31:02.448" v="709" actId="26606"/>
          <ac:cxnSpMkLst>
            <pc:docMk/>
            <pc:sldMk cId="774206912" sldId="265"/>
            <ac:cxnSpMk id="19" creationId="{65409EC7-69B1-45CC-8FB7-1964C1AB6720}"/>
          </ac:cxnSpMkLst>
        </pc:cxnChg>
        <pc:cxnChg chg="add del">
          <ac:chgData name="Dikanna Shark Eze" userId="9cccabe2446cfd12" providerId="LiveId" clId="{41C0DA07-467E-427D-B6E1-0B51C71B6DF7}" dt="2019-11-29T17:33:23.802" v="744"/>
          <ac:cxnSpMkLst>
            <pc:docMk/>
            <pc:sldMk cId="774206912" sldId="265"/>
            <ac:cxnSpMk id="28" creationId="{1C7D2BA4-4B7A-4596-8BCC-5CF715423894}"/>
          </ac:cxnSpMkLst>
        </pc:cxnChg>
        <pc:cxnChg chg="add del">
          <ac:chgData name="Dikanna Shark Eze" userId="9cccabe2446cfd12" providerId="LiveId" clId="{41C0DA07-467E-427D-B6E1-0B51C71B6DF7}" dt="2019-11-29T17:33:23.802" v="744"/>
          <ac:cxnSpMkLst>
            <pc:docMk/>
            <pc:sldMk cId="774206912" sldId="265"/>
            <ac:cxnSpMk id="30" creationId="{4977F1E1-2B6F-4BB6-899F-67D8764D83C5}"/>
          </ac:cxnSpMkLst>
        </pc:cxnChg>
        <pc:cxnChg chg="add del">
          <ac:chgData name="Dikanna Shark Eze" userId="9cccabe2446cfd12" providerId="LiveId" clId="{41C0DA07-467E-427D-B6E1-0B51C71B6DF7}" dt="2019-11-29T17:33:23.802" v="744"/>
          <ac:cxnSpMkLst>
            <pc:docMk/>
            <pc:sldMk cId="774206912" sldId="265"/>
            <ac:cxnSpMk id="34" creationId="{65409EC7-69B1-45CC-8FB7-1964C1AB6720}"/>
          </ac:cxnSpMkLst>
        </pc:cxnChg>
      </pc:sldChg>
      <pc:sldChg chg="addSp delSp modSp modTransition delDesignElem">
        <pc:chgData name="Dikanna Shark Eze" userId="9cccabe2446cfd12" providerId="LiveId" clId="{41C0DA07-467E-427D-B6E1-0B51C71B6DF7}" dt="2019-11-29T17:34:51.753" v="775" actId="27636"/>
        <pc:sldMkLst>
          <pc:docMk/>
          <pc:sldMk cId="2794869923" sldId="266"/>
        </pc:sldMkLst>
        <pc:spChg chg="mod">
          <ac:chgData name="Dikanna Shark Eze" userId="9cccabe2446cfd12" providerId="LiveId" clId="{41C0DA07-467E-427D-B6E1-0B51C71B6DF7}" dt="2019-11-29T17:34:51.753" v="775" actId="27636"/>
          <ac:spMkLst>
            <pc:docMk/>
            <pc:sldMk cId="2794869923" sldId="266"/>
            <ac:spMk id="2" creationId="{A89F3799-44EA-40CE-9141-F80A0ED581CC}"/>
          </ac:spMkLst>
        </pc:spChg>
        <pc:spChg chg="mod">
          <ac:chgData name="Dikanna Shark Eze" userId="9cccabe2446cfd12" providerId="LiveId" clId="{41C0DA07-467E-427D-B6E1-0B51C71B6DF7}" dt="2019-11-29T17:31:20.360" v="710" actId="26606"/>
          <ac:spMkLst>
            <pc:docMk/>
            <pc:sldMk cId="2794869923" sldId="266"/>
            <ac:spMk id="4" creationId="{CFA9ED1E-F9EA-4AF9-B944-89DBF3CECF44}"/>
          </ac:spMkLst>
        </pc:spChg>
        <pc:spChg chg="del">
          <ac:chgData name="Dikanna Shark Eze" userId="9cccabe2446cfd12" providerId="LiveId" clId="{41C0DA07-467E-427D-B6E1-0B51C71B6DF7}" dt="2019-11-29T17:31:20.360" v="710" actId="26606"/>
          <ac:spMkLst>
            <pc:docMk/>
            <pc:sldMk cId="2794869923" sldId="266"/>
            <ac:spMk id="16" creationId="{E02DA677-C58A-4FCE-A9A0-E66A42EBD9A5}"/>
          </ac:spMkLst>
        </pc:spChg>
        <pc:spChg chg="del">
          <ac:chgData name="Dikanna Shark Eze" userId="9cccabe2446cfd12" providerId="LiveId" clId="{41C0DA07-467E-427D-B6E1-0B51C71B6DF7}" dt="2019-11-29T17:31:20.360" v="710" actId="26606"/>
          <ac:spMkLst>
            <pc:docMk/>
            <pc:sldMk cId="2794869923" sldId="266"/>
            <ac:spMk id="24" creationId="{229C93CD-877B-4A89-AC8A-768E0D89352E}"/>
          </ac:spMkLst>
        </pc:spChg>
        <pc:spChg chg="del">
          <ac:chgData name="Dikanna Shark Eze" userId="9cccabe2446cfd12" providerId="LiveId" clId="{41C0DA07-467E-427D-B6E1-0B51C71B6DF7}" dt="2019-11-29T17:31:20.360" v="710" actId="26606"/>
          <ac:spMkLst>
            <pc:docMk/>
            <pc:sldMk cId="2794869923" sldId="266"/>
            <ac:spMk id="26" creationId="{3845BB70-1EF0-4722-B492-785F65F6D137}"/>
          </ac:spMkLst>
        </pc:spChg>
        <pc:spChg chg="add del">
          <ac:chgData name="Dikanna Shark Eze" userId="9cccabe2446cfd12" providerId="LiveId" clId="{41C0DA07-467E-427D-B6E1-0B51C71B6DF7}" dt="2019-11-29T17:33:23.802" v="744"/>
          <ac:spMkLst>
            <pc:docMk/>
            <pc:sldMk cId="2794869923" sldId="266"/>
            <ac:spMk id="45" creationId="{E02DA677-C58A-4FCE-A9A0-E66A42EBD9A5}"/>
          </ac:spMkLst>
        </pc:spChg>
        <pc:spChg chg="add del">
          <ac:chgData name="Dikanna Shark Eze" userId="9cccabe2446cfd12" providerId="LiveId" clId="{41C0DA07-467E-427D-B6E1-0B51C71B6DF7}" dt="2019-11-29T17:33:23.802" v="744"/>
          <ac:spMkLst>
            <pc:docMk/>
            <pc:sldMk cId="2794869923" sldId="266"/>
            <ac:spMk id="53" creationId="{E61DF79F-EC77-4D0D-9D8F-70CED67E4388}"/>
          </ac:spMkLst>
        </pc:spChg>
        <pc:spChg chg="add del">
          <ac:chgData name="Dikanna Shark Eze" userId="9cccabe2446cfd12" providerId="LiveId" clId="{41C0DA07-467E-427D-B6E1-0B51C71B6DF7}" dt="2019-11-29T17:33:23.802" v="744"/>
          <ac:spMkLst>
            <pc:docMk/>
            <pc:sldMk cId="2794869923" sldId="266"/>
            <ac:spMk id="55" creationId="{3377F686-655B-40BE-9873-4953D476749F}"/>
          </ac:spMkLst>
        </pc:spChg>
        <pc:grpChg chg="del">
          <ac:chgData name="Dikanna Shark Eze" userId="9cccabe2446cfd12" providerId="LiveId" clId="{41C0DA07-467E-427D-B6E1-0B51C71B6DF7}" dt="2019-11-29T17:31:20.360" v="710" actId="26606"/>
          <ac:grpSpMkLst>
            <pc:docMk/>
            <pc:sldMk cId="2794869923" sldId="266"/>
            <ac:grpSpMk id="30" creationId="{4FFB8341-96F9-4495-AD0E-FDE80860E2A7}"/>
          </ac:grpSpMkLst>
        </pc:grpChg>
        <pc:grpChg chg="del">
          <ac:chgData name="Dikanna Shark Eze" userId="9cccabe2446cfd12" providerId="LiveId" clId="{41C0DA07-467E-427D-B6E1-0B51C71B6DF7}" dt="2019-11-29T17:31:20.360" v="710" actId="26606"/>
          <ac:grpSpMkLst>
            <pc:docMk/>
            <pc:sldMk cId="2794869923" sldId="266"/>
            <ac:grpSpMk id="34" creationId="{E566F495-168A-430E-BFAF-A028E6CCFD1D}"/>
          </ac:grpSpMkLst>
        </pc:grpChg>
        <pc:grpChg chg="add del">
          <ac:chgData name="Dikanna Shark Eze" userId="9cccabe2446cfd12" providerId="LiveId" clId="{41C0DA07-467E-427D-B6E1-0B51C71B6DF7}" dt="2019-11-29T17:33:23.802" v="744"/>
          <ac:grpSpMkLst>
            <pc:docMk/>
            <pc:sldMk cId="2794869923" sldId="266"/>
            <ac:grpSpMk id="57" creationId="{2D592AEE-AE37-4E62-A413-7C94F43BCE70}"/>
          </ac:grpSpMkLst>
        </pc:grpChg>
        <pc:grpChg chg="add del">
          <ac:chgData name="Dikanna Shark Eze" userId="9cccabe2446cfd12" providerId="LiveId" clId="{41C0DA07-467E-427D-B6E1-0B51C71B6DF7}" dt="2019-11-29T17:33:23.802" v="744"/>
          <ac:grpSpMkLst>
            <pc:docMk/>
            <pc:sldMk cId="2794869923" sldId="266"/>
            <ac:grpSpMk id="61" creationId="{4E9BA15D-695C-4C92-A555-D1BB4B888787}"/>
          </ac:grpSpMkLst>
        </pc:grpChg>
        <pc:picChg chg="mod">
          <ac:chgData name="Dikanna Shark Eze" userId="9cccabe2446cfd12" providerId="LiveId" clId="{41C0DA07-467E-427D-B6E1-0B51C71B6DF7}" dt="2019-11-29T17:31:20.360" v="710" actId="26606"/>
          <ac:picMkLst>
            <pc:docMk/>
            <pc:sldMk cId="2794869923" sldId="266"/>
            <ac:picMk id="8" creationId="{FAB8756E-78D6-4003-AF1C-AB485F7949BA}"/>
          </ac:picMkLst>
        </pc:picChg>
        <pc:picChg chg="mod">
          <ac:chgData name="Dikanna Shark Eze" userId="9cccabe2446cfd12" providerId="LiveId" clId="{41C0DA07-467E-427D-B6E1-0B51C71B6DF7}" dt="2019-11-29T17:31:20.360" v="710" actId="26606"/>
          <ac:picMkLst>
            <pc:docMk/>
            <pc:sldMk cId="2794869923" sldId="266"/>
            <ac:picMk id="11" creationId="{4B0161F0-3556-4A89-98CB-E263C90780E5}"/>
          </ac:picMkLst>
        </pc:picChg>
        <pc:picChg chg="del">
          <ac:chgData name="Dikanna Shark Eze" userId="9cccabe2446cfd12" providerId="LiveId" clId="{41C0DA07-467E-427D-B6E1-0B51C71B6DF7}" dt="2019-11-29T17:31:20.360" v="710" actId="26606"/>
          <ac:picMkLst>
            <pc:docMk/>
            <pc:sldMk cId="2794869923" sldId="266"/>
            <ac:picMk id="18" creationId="{9D85B319-9C30-4D92-B664-CA444ECD79BA}"/>
          </ac:picMkLst>
        </pc:picChg>
        <pc:picChg chg="del">
          <ac:chgData name="Dikanna Shark Eze" userId="9cccabe2446cfd12" providerId="LiveId" clId="{41C0DA07-467E-427D-B6E1-0B51C71B6DF7}" dt="2019-11-29T17:31:20.360" v="710" actId="26606"/>
          <ac:picMkLst>
            <pc:docMk/>
            <pc:sldMk cId="2794869923" sldId="266"/>
            <ac:picMk id="38" creationId="{E97AC793-493B-4EEE-9750-EC3D7627474F}"/>
          </ac:picMkLst>
        </pc:picChg>
        <pc:picChg chg="add del">
          <ac:chgData name="Dikanna Shark Eze" userId="9cccabe2446cfd12" providerId="LiveId" clId="{41C0DA07-467E-427D-B6E1-0B51C71B6DF7}" dt="2019-11-29T17:33:23.802" v="744"/>
          <ac:picMkLst>
            <pc:docMk/>
            <pc:sldMk cId="2794869923" sldId="266"/>
            <ac:picMk id="47" creationId="{9D85B319-9C30-4D92-B664-CA444ECD79BA}"/>
          </ac:picMkLst>
        </pc:picChg>
        <pc:picChg chg="add del">
          <ac:chgData name="Dikanna Shark Eze" userId="9cccabe2446cfd12" providerId="LiveId" clId="{41C0DA07-467E-427D-B6E1-0B51C71B6DF7}" dt="2019-11-29T17:33:23.802" v="744"/>
          <ac:picMkLst>
            <pc:docMk/>
            <pc:sldMk cId="2794869923" sldId="266"/>
            <ac:picMk id="67" creationId="{5B77CED9-EEB0-4F05-901C-293AE8E8A1F9}"/>
          </ac:picMkLst>
        </pc:picChg>
        <pc:cxnChg chg="del">
          <ac:chgData name="Dikanna Shark Eze" userId="9cccabe2446cfd12" providerId="LiveId" clId="{41C0DA07-467E-427D-B6E1-0B51C71B6DF7}" dt="2019-11-29T17:31:20.360" v="710" actId="26606"/>
          <ac:cxnSpMkLst>
            <pc:docMk/>
            <pc:sldMk cId="2794869923" sldId="266"/>
            <ac:cxnSpMk id="20" creationId="{D7573C1E-3785-43C9-A262-1DA9DF97F85C}"/>
          </ac:cxnSpMkLst>
        </pc:cxnChg>
        <pc:cxnChg chg="del">
          <ac:chgData name="Dikanna Shark Eze" userId="9cccabe2446cfd12" providerId="LiveId" clId="{41C0DA07-467E-427D-B6E1-0B51C71B6DF7}" dt="2019-11-29T17:31:20.360" v="710" actId="26606"/>
          <ac:cxnSpMkLst>
            <pc:docMk/>
            <pc:sldMk cId="2794869923" sldId="266"/>
            <ac:cxnSpMk id="22" creationId="{548C4394-BE4E-4302-AF74-4781C6C66E4C}"/>
          </ac:cxnSpMkLst>
        </pc:cxnChg>
        <pc:cxnChg chg="del">
          <ac:chgData name="Dikanna Shark Eze" userId="9cccabe2446cfd12" providerId="LiveId" clId="{41C0DA07-467E-427D-B6E1-0B51C71B6DF7}" dt="2019-11-29T17:31:20.360" v="710" actId="26606"/>
          <ac:cxnSpMkLst>
            <pc:docMk/>
            <pc:sldMk cId="2794869923" sldId="266"/>
            <ac:cxnSpMk id="28" creationId="{F577C617-75CE-4DC4-B39D-C5E92D04A2F5}"/>
          </ac:cxnSpMkLst>
        </pc:cxnChg>
        <pc:cxnChg chg="del">
          <ac:chgData name="Dikanna Shark Eze" userId="9cccabe2446cfd12" providerId="LiveId" clId="{41C0DA07-467E-427D-B6E1-0B51C71B6DF7}" dt="2019-11-29T17:31:20.360" v="710" actId="26606"/>
          <ac:cxnSpMkLst>
            <pc:docMk/>
            <pc:sldMk cId="2794869923" sldId="266"/>
            <ac:cxnSpMk id="40" creationId="{921D84F5-DA97-471F-9A8A-FB3F7694E7B4}"/>
          </ac:cxnSpMkLst>
        </pc:cxnChg>
        <pc:cxnChg chg="add del">
          <ac:chgData name="Dikanna Shark Eze" userId="9cccabe2446cfd12" providerId="LiveId" clId="{41C0DA07-467E-427D-B6E1-0B51C71B6DF7}" dt="2019-11-29T17:33:23.802" v="744"/>
          <ac:cxnSpMkLst>
            <pc:docMk/>
            <pc:sldMk cId="2794869923" sldId="266"/>
            <ac:cxnSpMk id="49" creationId="{D7573C1E-3785-43C9-A262-1DA9DF97F85C}"/>
          </ac:cxnSpMkLst>
        </pc:cxnChg>
        <pc:cxnChg chg="add del">
          <ac:chgData name="Dikanna Shark Eze" userId="9cccabe2446cfd12" providerId="LiveId" clId="{41C0DA07-467E-427D-B6E1-0B51C71B6DF7}" dt="2019-11-29T17:33:23.802" v="744"/>
          <ac:cxnSpMkLst>
            <pc:docMk/>
            <pc:sldMk cId="2794869923" sldId="266"/>
            <ac:cxnSpMk id="51" creationId="{548C4394-BE4E-4302-AF74-4781C6C66E4C}"/>
          </ac:cxnSpMkLst>
        </pc:cxnChg>
        <pc:cxnChg chg="add del">
          <ac:chgData name="Dikanna Shark Eze" userId="9cccabe2446cfd12" providerId="LiveId" clId="{41C0DA07-467E-427D-B6E1-0B51C71B6DF7}" dt="2019-11-29T17:33:23.802" v="744"/>
          <ac:cxnSpMkLst>
            <pc:docMk/>
            <pc:sldMk cId="2794869923" sldId="266"/>
            <ac:cxnSpMk id="65" creationId="{232DAF9F-B523-443A-948D-E33451FC666C}"/>
          </ac:cxnSpMkLst>
        </pc:cxnChg>
        <pc:cxnChg chg="add del">
          <ac:chgData name="Dikanna Shark Eze" userId="9cccabe2446cfd12" providerId="LiveId" clId="{41C0DA07-467E-427D-B6E1-0B51C71B6DF7}" dt="2019-11-29T17:33:23.802" v="744"/>
          <ac:cxnSpMkLst>
            <pc:docMk/>
            <pc:sldMk cId="2794869923" sldId="266"/>
            <ac:cxnSpMk id="69" creationId="{5295DA2D-7118-4914-A978-E3C6331CA546}"/>
          </ac:cxnSpMkLst>
        </pc:cxnChg>
      </pc:sldChg>
      <pc:sldChg chg="delSp modSp modTransition delDesignElem">
        <pc:chgData name="Dikanna Shark Eze" userId="9cccabe2446cfd12" providerId="LiveId" clId="{41C0DA07-467E-427D-B6E1-0B51C71B6DF7}" dt="2019-11-29T17:34:51.765" v="777" actId="27636"/>
        <pc:sldMkLst>
          <pc:docMk/>
          <pc:sldMk cId="2781174534" sldId="267"/>
        </pc:sldMkLst>
        <pc:spChg chg="mod">
          <ac:chgData name="Dikanna Shark Eze" userId="9cccabe2446cfd12" providerId="LiveId" clId="{41C0DA07-467E-427D-B6E1-0B51C71B6DF7}" dt="2019-11-29T17:34:51.765" v="777" actId="27636"/>
          <ac:spMkLst>
            <pc:docMk/>
            <pc:sldMk cId="2781174534" sldId="267"/>
            <ac:spMk id="2" creationId="{103721F3-07B5-4259-9638-EBF673A0BF86}"/>
          </ac:spMkLst>
        </pc:spChg>
        <pc:spChg chg="del">
          <ac:chgData name="Dikanna Shark Eze" userId="9cccabe2446cfd12" providerId="LiveId" clId="{41C0DA07-467E-427D-B6E1-0B51C71B6DF7}" dt="2019-11-29T17:33:23.802" v="744"/>
          <ac:spMkLst>
            <pc:docMk/>
            <pc:sldMk cId="2781174534" sldId="267"/>
            <ac:spMk id="11" creationId="{1CE580D1-F917-4567-AFB4-99AA9B52ADF0}"/>
          </ac:spMkLst>
        </pc:spChg>
        <pc:spChg chg="del">
          <ac:chgData name="Dikanna Shark Eze" userId="9cccabe2446cfd12" providerId="LiveId" clId="{41C0DA07-467E-427D-B6E1-0B51C71B6DF7}" dt="2019-11-29T17:33:23.802" v="744"/>
          <ac:spMkLst>
            <pc:docMk/>
            <pc:sldMk cId="2781174534" sldId="267"/>
            <ac:spMk id="19" creationId="{5BB14454-D00C-4958-BB39-F5F9F3ACD499}"/>
          </ac:spMkLst>
        </pc:spChg>
        <pc:spChg chg="del">
          <ac:chgData name="Dikanna Shark Eze" userId="9cccabe2446cfd12" providerId="LiveId" clId="{41C0DA07-467E-427D-B6E1-0B51C71B6DF7}" dt="2019-11-29T17:33:23.802" v="744"/>
          <ac:spMkLst>
            <pc:docMk/>
            <pc:sldMk cId="2781174534" sldId="267"/>
            <ac:spMk id="23" creationId="{A1084370-0E70-4003-9787-3490FCC20E13}"/>
          </ac:spMkLst>
        </pc:spChg>
        <pc:grpChg chg="del">
          <ac:chgData name="Dikanna Shark Eze" userId="9cccabe2446cfd12" providerId="LiveId" clId="{41C0DA07-467E-427D-B6E1-0B51C71B6DF7}" dt="2019-11-29T17:33:23.802" v="744"/>
          <ac:grpSpMkLst>
            <pc:docMk/>
            <pc:sldMk cId="2781174534" sldId="267"/>
            <ac:grpSpMk id="25" creationId="{2B7C66D2-22E8-4E8F-829B-050BFA7C86C5}"/>
          </ac:grpSpMkLst>
        </pc:grpChg>
        <pc:picChg chg="del">
          <ac:chgData name="Dikanna Shark Eze" userId="9cccabe2446cfd12" providerId="LiveId" clId="{41C0DA07-467E-427D-B6E1-0B51C71B6DF7}" dt="2019-11-29T17:33:23.802" v="744"/>
          <ac:picMkLst>
            <pc:docMk/>
            <pc:sldMk cId="2781174534" sldId="267"/>
            <ac:picMk id="13" creationId="{1F5620B8-A2D8-4568-B566-F0453A0D9167}"/>
          </ac:picMkLst>
        </pc:picChg>
        <pc:picChg chg="del">
          <ac:chgData name="Dikanna Shark Eze" userId="9cccabe2446cfd12" providerId="LiveId" clId="{41C0DA07-467E-427D-B6E1-0B51C71B6DF7}" dt="2019-11-29T17:33:23.802" v="744"/>
          <ac:picMkLst>
            <pc:docMk/>
            <pc:sldMk cId="2781174534" sldId="267"/>
            <ac:picMk id="29" creationId="{3635D2BC-4EDA-4A3E-83BF-035608099BD5}"/>
          </ac:picMkLst>
        </pc:picChg>
        <pc:cxnChg chg="del">
          <ac:chgData name="Dikanna Shark Eze" userId="9cccabe2446cfd12" providerId="LiveId" clId="{41C0DA07-467E-427D-B6E1-0B51C71B6DF7}" dt="2019-11-29T17:33:23.802" v="744"/>
          <ac:cxnSpMkLst>
            <pc:docMk/>
            <pc:sldMk cId="2781174534" sldId="267"/>
            <ac:cxnSpMk id="15" creationId="{1C7D2BA4-4B7A-4596-8BCC-5CF715423894}"/>
          </ac:cxnSpMkLst>
        </pc:cxnChg>
        <pc:cxnChg chg="del">
          <ac:chgData name="Dikanna Shark Eze" userId="9cccabe2446cfd12" providerId="LiveId" clId="{41C0DA07-467E-427D-B6E1-0B51C71B6DF7}" dt="2019-11-29T17:33:23.802" v="744"/>
          <ac:cxnSpMkLst>
            <pc:docMk/>
            <pc:sldMk cId="2781174534" sldId="267"/>
            <ac:cxnSpMk id="17" creationId="{C9D4B225-18E9-4C5B-94D8-2ABE6D161E4A}"/>
          </ac:cxnSpMkLst>
        </pc:cxnChg>
        <pc:cxnChg chg="del">
          <ac:chgData name="Dikanna Shark Eze" userId="9cccabe2446cfd12" providerId="LiveId" clId="{41C0DA07-467E-427D-B6E1-0B51C71B6DF7}" dt="2019-11-29T17:33:23.802" v="744"/>
          <ac:cxnSpMkLst>
            <pc:docMk/>
            <pc:sldMk cId="2781174534" sldId="267"/>
            <ac:cxnSpMk id="21" creationId="{28A657A7-C4E5-425B-98FA-BB817FF7BFB0}"/>
          </ac:cxnSpMkLst>
        </pc:cxnChg>
        <pc:cxnChg chg="del">
          <ac:chgData name="Dikanna Shark Eze" userId="9cccabe2446cfd12" providerId="LiveId" clId="{41C0DA07-467E-427D-B6E1-0B51C71B6DF7}" dt="2019-11-29T17:33:23.802" v="744"/>
          <ac:cxnSpMkLst>
            <pc:docMk/>
            <pc:sldMk cId="2781174534" sldId="267"/>
            <ac:cxnSpMk id="31" creationId="{A3C86EB9-7FA9-42F7-B348-A7FD17436A94}"/>
          </ac:cxnSpMkLst>
        </pc:cxnChg>
      </pc:sldChg>
      <pc:sldChg chg="delSp modSp modTransition delDesignElem">
        <pc:chgData name="Dikanna Shark Eze" userId="9cccabe2446cfd12" providerId="LiveId" clId="{41C0DA07-467E-427D-B6E1-0B51C71B6DF7}" dt="2019-11-29T17:35:30.489" v="782" actId="27636"/>
        <pc:sldMkLst>
          <pc:docMk/>
          <pc:sldMk cId="4029297448" sldId="268"/>
        </pc:sldMkLst>
        <pc:spChg chg="mod">
          <ac:chgData name="Dikanna Shark Eze" userId="9cccabe2446cfd12" providerId="LiveId" clId="{41C0DA07-467E-427D-B6E1-0B51C71B6DF7}" dt="2019-11-29T17:35:30.489" v="782" actId="27636"/>
          <ac:spMkLst>
            <pc:docMk/>
            <pc:sldMk cId="4029297448" sldId="268"/>
            <ac:spMk id="2" creationId="{EF659421-D61F-41F8-9B51-17069532568B}"/>
          </ac:spMkLst>
        </pc:spChg>
        <pc:spChg chg="del">
          <ac:chgData name="Dikanna Shark Eze" userId="9cccabe2446cfd12" providerId="LiveId" clId="{41C0DA07-467E-427D-B6E1-0B51C71B6DF7}" dt="2019-11-29T17:33:23.802" v="744"/>
          <ac:spMkLst>
            <pc:docMk/>
            <pc:sldMk cId="4029297448" sldId="268"/>
            <ac:spMk id="9" creationId="{1CE580D1-F917-4567-AFB4-99AA9B52ADF0}"/>
          </ac:spMkLst>
        </pc:spChg>
        <pc:spChg chg="del">
          <ac:chgData name="Dikanna Shark Eze" userId="9cccabe2446cfd12" providerId="LiveId" clId="{41C0DA07-467E-427D-B6E1-0B51C71B6DF7}" dt="2019-11-29T17:33:23.802" v="744"/>
          <ac:spMkLst>
            <pc:docMk/>
            <pc:sldMk cId="4029297448" sldId="268"/>
            <ac:spMk id="17" creationId="{6A0FFA78-985C-4F50-B21A-77045C7DF657}"/>
          </ac:spMkLst>
        </pc:spChg>
        <pc:picChg chg="del">
          <ac:chgData name="Dikanna Shark Eze" userId="9cccabe2446cfd12" providerId="LiveId" clId="{41C0DA07-467E-427D-B6E1-0B51C71B6DF7}" dt="2019-11-29T17:33:23.802" v="744"/>
          <ac:picMkLst>
            <pc:docMk/>
            <pc:sldMk cId="4029297448" sldId="268"/>
            <ac:picMk id="11" creationId="{1F5620B8-A2D8-4568-B566-F0453A0D9167}"/>
          </ac:picMkLst>
        </pc:picChg>
        <pc:cxnChg chg="del">
          <ac:chgData name="Dikanna Shark Eze" userId="9cccabe2446cfd12" providerId="LiveId" clId="{41C0DA07-467E-427D-B6E1-0B51C71B6DF7}" dt="2019-11-29T17:33:23.802" v="744"/>
          <ac:cxnSpMkLst>
            <pc:docMk/>
            <pc:sldMk cId="4029297448" sldId="268"/>
            <ac:cxnSpMk id="13" creationId="{1C7D2BA4-4B7A-4596-8BCC-5CF715423894}"/>
          </ac:cxnSpMkLst>
        </pc:cxnChg>
        <pc:cxnChg chg="del">
          <ac:chgData name="Dikanna Shark Eze" userId="9cccabe2446cfd12" providerId="LiveId" clId="{41C0DA07-467E-427D-B6E1-0B51C71B6DF7}" dt="2019-11-29T17:33:23.802" v="744"/>
          <ac:cxnSpMkLst>
            <pc:docMk/>
            <pc:sldMk cId="4029297448" sldId="268"/>
            <ac:cxnSpMk id="15" creationId="{4977F1E1-2B6F-4BB6-899F-67D8764D83C5}"/>
          </ac:cxnSpMkLst>
        </pc:cxnChg>
        <pc:cxnChg chg="del">
          <ac:chgData name="Dikanna Shark Eze" userId="9cccabe2446cfd12" providerId="LiveId" clId="{41C0DA07-467E-427D-B6E1-0B51C71B6DF7}" dt="2019-11-29T17:33:23.802" v="744"/>
          <ac:cxnSpMkLst>
            <pc:docMk/>
            <pc:sldMk cId="4029297448" sldId="268"/>
            <ac:cxnSpMk id="19" creationId="{65409EC7-69B1-45CC-8FB7-1964C1AB6720}"/>
          </ac:cxnSpMkLst>
        </pc:cxnChg>
      </pc:sldChg>
      <pc:sldChg chg="addSp delSp modSp add mod ord setBg setClrOvrMap delDesignElem">
        <pc:chgData name="Dikanna Shark Eze" userId="9cccabe2446cfd12" providerId="LiveId" clId="{41C0DA07-467E-427D-B6E1-0B51C71B6DF7}" dt="2019-11-29T17:35:48.922" v="784" actId="26606"/>
        <pc:sldMkLst>
          <pc:docMk/>
          <pc:sldMk cId="539355240" sldId="269"/>
        </pc:sldMkLst>
        <pc:spChg chg="mod ord">
          <ac:chgData name="Dikanna Shark Eze" userId="9cccabe2446cfd12" providerId="LiveId" clId="{41C0DA07-467E-427D-B6E1-0B51C71B6DF7}" dt="2019-11-29T17:35:48.922" v="784" actId="26606"/>
          <ac:spMkLst>
            <pc:docMk/>
            <pc:sldMk cId="539355240" sldId="269"/>
            <ac:spMk id="2" creationId="{6B555188-7379-4E83-84CB-9E20A0F7982C}"/>
          </ac:spMkLst>
        </pc:spChg>
        <pc:spChg chg="del">
          <ac:chgData name="Dikanna Shark Eze" userId="9cccabe2446cfd12" providerId="LiveId" clId="{41C0DA07-467E-427D-B6E1-0B51C71B6DF7}" dt="2019-11-29T17:06:35.568" v="81" actId="931"/>
          <ac:spMkLst>
            <pc:docMk/>
            <pc:sldMk cId="539355240" sldId="269"/>
            <ac:spMk id="3" creationId="{D30CCF4B-C62B-435F-8AE8-14D03212D745}"/>
          </ac:spMkLst>
        </pc:spChg>
        <pc:spChg chg="mod">
          <ac:chgData name="Dikanna Shark Eze" userId="9cccabe2446cfd12" providerId="LiveId" clId="{41C0DA07-467E-427D-B6E1-0B51C71B6DF7}" dt="2019-11-29T17:35:48.922" v="784" actId="26606"/>
          <ac:spMkLst>
            <pc:docMk/>
            <pc:sldMk cId="539355240" sldId="269"/>
            <ac:spMk id="4" creationId="{127FE1C5-5A11-4ADC-8137-D4FEF7B3C9DC}"/>
          </ac:spMkLst>
        </pc:spChg>
        <pc:spChg chg="add">
          <ac:chgData name="Dikanna Shark Eze" userId="9cccabe2446cfd12" providerId="LiveId" clId="{41C0DA07-467E-427D-B6E1-0B51C71B6DF7}" dt="2019-11-29T17:35:48.922" v="784" actId="26606"/>
          <ac:spMkLst>
            <pc:docMk/>
            <pc:sldMk cId="539355240" sldId="269"/>
            <ac:spMk id="8" creationId="{1CE580D1-F917-4567-AFB4-99AA9B52ADF0}"/>
          </ac:spMkLst>
        </pc:spChg>
        <pc:spChg chg="add del">
          <ac:chgData name="Dikanna Shark Eze" userId="9cccabe2446cfd12" providerId="LiveId" clId="{41C0DA07-467E-427D-B6E1-0B51C71B6DF7}" dt="2019-11-29T17:33:23.802" v="744"/>
          <ac:spMkLst>
            <pc:docMk/>
            <pc:sldMk cId="539355240" sldId="269"/>
            <ac:spMk id="11" creationId="{1CE580D1-F917-4567-AFB4-99AA9B52ADF0}"/>
          </ac:spMkLst>
        </pc:spChg>
        <pc:spChg chg="add">
          <ac:chgData name="Dikanna Shark Eze" userId="9cccabe2446cfd12" providerId="LiveId" clId="{41C0DA07-467E-427D-B6E1-0B51C71B6DF7}" dt="2019-11-29T17:35:48.922" v="784" actId="26606"/>
          <ac:spMkLst>
            <pc:docMk/>
            <pc:sldMk cId="539355240" sldId="269"/>
            <ac:spMk id="14" creationId="{A4092ECB-D375-4A85-AD6E-85644D2A99E5}"/>
          </ac:spMkLst>
        </pc:spChg>
        <pc:spChg chg="add del">
          <ac:chgData name="Dikanna Shark Eze" userId="9cccabe2446cfd12" providerId="LiveId" clId="{41C0DA07-467E-427D-B6E1-0B51C71B6DF7}" dt="2019-11-29T17:33:23.802" v="744"/>
          <ac:spMkLst>
            <pc:docMk/>
            <pc:sldMk cId="539355240" sldId="269"/>
            <ac:spMk id="19" creationId="{6A0FFA78-985C-4F50-B21A-77045C7DF657}"/>
          </ac:spMkLst>
        </pc:spChg>
        <pc:picChg chg="add mod">
          <ac:chgData name="Dikanna Shark Eze" userId="9cccabe2446cfd12" providerId="LiveId" clId="{41C0DA07-467E-427D-B6E1-0B51C71B6DF7}" dt="2019-11-29T17:35:48.922" v="784" actId="26606"/>
          <ac:picMkLst>
            <pc:docMk/>
            <pc:sldMk cId="539355240" sldId="269"/>
            <ac:picMk id="6" creationId="{E0E9A339-2D93-4816-8720-244AFA883950}"/>
          </ac:picMkLst>
        </pc:picChg>
        <pc:picChg chg="add">
          <ac:chgData name="Dikanna Shark Eze" userId="9cccabe2446cfd12" providerId="LiveId" clId="{41C0DA07-467E-427D-B6E1-0B51C71B6DF7}" dt="2019-11-29T17:35:48.922" v="784" actId="26606"/>
          <ac:picMkLst>
            <pc:docMk/>
            <pc:sldMk cId="539355240" sldId="269"/>
            <ac:picMk id="9" creationId="{1F5620B8-A2D8-4568-B566-F0453A0D9167}"/>
          </ac:picMkLst>
        </pc:picChg>
        <pc:picChg chg="add del">
          <ac:chgData name="Dikanna Shark Eze" userId="9cccabe2446cfd12" providerId="LiveId" clId="{41C0DA07-467E-427D-B6E1-0B51C71B6DF7}" dt="2019-11-29T17:33:23.802" v="744"/>
          <ac:picMkLst>
            <pc:docMk/>
            <pc:sldMk cId="539355240" sldId="269"/>
            <ac:picMk id="13" creationId="{1F5620B8-A2D8-4568-B566-F0453A0D9167}"/>
          </ac:picMkLst>
        </pc:picChg>
        <pc:cxnChg chg="add">
          <ac:chgData name="Dikanna Shark Eze" userId="9cccabe2446cfd12" providerId="LiveId" clId="{41C0DA07-467E-427D-B6E1-0B51C71B6DF7}" dt="2019-11-29T17:35:48.922" v="784" actId="26606"/>
          <ac:cxnSpMkLst>
            <pc:docMk/>
            <pc:sldMk cId="539355240" sldId="269"/>
            <ac:cxnSpMk id="10" creationId="{1C7D2BA4-4B7A-4596-8BCC-5CF715423894}"/>
          </ac:cxnSpMkLst>
        </pc:cxnChg>
        <pc:cxnChg chg="add">
          <ac:chgData name="Dikanna Shark Eze" userId="9cccabe2446cfd12" providerId="LiveId" clId="{41C0DA07-467E-427D-B6E1-0B51C71B6DF7}" dt="2019-11-29T17:35:48.922" v="784" actId="26606"/>
          <ac:cxnSpMkLst>
            <pc:docMk/>
            <pc:sldMk cId="539355240" sldId="269"/>
            <ac:cxnSpMk id="12" creationId="{4977F1E1-2B6F-4BB6-899F-67D8764D83C5}"/>
          </ac:cxnSpMkLst>
        </pc:cxnChg>
        <pc:cxnChg chg="add del">
          <ac:chgData name="Dikanna Shark Eze" userId="9cccabe2446cfd12" providerId="LiveId" clId="{41C0DA07-467E-427D-B6E1-0B51C71B6DF7}" dt="2019-11-29T17:33:23.802" v="744"/>
          <ac:cxnSpMkLst>
            <pc:docMk/>
            <pc:sldMk cId="539355240" sldId="269"/>
            <ac:cxnSpMk id="15" creationId="{1C7D2BA4-4B7A-4596-8BCC-5CF715423894}"/>
          </ac:cxnSpMkLst>
        </pc:cxnChg>
        <pc:cxnChg chg="add">
          <ac:chgData name="Dikanna Shark Eze" userId="9cccabe2446cfd12" providerId="LiveId" clId="{41C0DA07-467E-427D-B6E1-0B51C71B6DF7}" dt="2019-11-29T17:35:48.922" v="784" actId="26606"/>
          <ac:cxnSpMkLst>
            <pc:docMk/>
            <pc:sldMk cId="539355240" sldId="269"/>
            <ac:cxnSpMk id="16" creationId="{B6C1711D-6DAC-4FE1-B7B6-AC8A81B84C08}"/>
          </ac:cxnSpMkLst>
        </pc:cxnChg>
        <pc:cxnChg chg="add del">
          <ac:chgData name="Dikanna Shark Eze" userId="9cccabe2446cfd12" providerId="LiveId" clId="{41C0DA07-467E-427D-B6E1-0B51C71B6DF7}" dt="2019-11-29T17:33:23.802" v="744"/>
          <ac:cxnSpMkLst>
            <pc:docMk/>
            <pc:sldMk cId="539355240" sldId="269"/>
            <ac:cxnSpMk id="17" creationId="{4977F1E1-2B6F-4BB6-899F-67D8764D83C5}"/>
          </ac:cxnSpMkLst>
        </pc:cxnChg>
        <pc:cxnChg chg="add del">
          <ac:chgData name="Dikanna Shark Eze" userId="9cccabe2446cfd12" providerId="LiveId" clId="{41C0DA07-467E-427D-B6E1-0B51C71B6DF7}" dt="2019-11-29T17:33:23.802" v="744"/>
          <ac:cxnSpMkLst>
            <pc:docMk/>
            <pc:sldMk cId="539355240" sldId="269"/>
            <ac:cxnSpMk id="21" creationId="{65409EC7-69B1-45CC-8FB7-1964C1AB6720}"/>
          </ac:cxnSpMkLst>
        </pc:cxnChg>
      </pc:sldChg>
      <pc:sldChg chg="addSp delSp modSp add mod ord setBg delDesignElem">
        <pc:chgData name="Dikanna Shark Eze" userId="9cccabe2446cfd12" providerId="LiveId" clId="{41C0DA07-467E-427D-B6E1-0B51C71B6DF7}" dt="2019-11-29T17:34:51.757" v="776" actId="27636"/>
        <pc:sldMkLst>
          <pc:docMk/>
          <pc:sldMk cId="3261610571" sldId="270"/>
        </pc:sldMkLst>
        <pc:spChg chg="mod ord">
          <ac:chgData name="Dikanna Shark Eze" userId="9cccabe2446cfd12" providerId="LiveId" clId="{41C0DA07-467E-427D-B6E1-0B51C71B6DF7}" dt="2019-11-29T17:34:51.757" v="776" actId="27636"/>
          <ac:spMkLst>
            <pc:docMk/>
            <pc:sldMk cId="3261610571" sldId="270"/>
            <ac:spMk id="2" creationId="{EE9BFA78-B993-4604-BB94-3B3BB6D77174}"/>
          </ac:spMkLst>
        </pc:spChg>
        <pc:spChg chg="del">
          <ac:chgData name="Dikanna Shark Eze" userId="9cccabe2446cfd12" providerId="LiveId" clId="{41C0DA07-467E-427D-B6E1-0B51C71B6DF7}" dt="2019-11-29T17:09:55.731" v="252" actId="931"/>
          <ac:spMkLst>
            <pc:docMk/>
            <pc:sldMk cId="3261610571" sldId="270"/>
            <ac:spMk id="3" creationId="{995D782D-700D-4E6E-AC7B-99B0812C2415}"/>
          </ac:spMkLst>
        </pc:spChg>
        <pc:spChg chg="mod">
          <ac:chgData name="Dikanna Shark Eze" userId="9cccabe2446cfd12" providerId="LiveId" clId="{41C0DA07-467E-427D-B6E1-0B51C71B6DF7}" dt="2019-11-29T17:33:07.322" v="728" actId="26606"/>
          <ac:spMkLst>
            <pc:docMk/>
            <pc:sldMk cId="3261610571" sldId="270"/>
            <ac:spMk id="4" creationId="{B98DE74F-D2B3-4E8A-BB2E-F543CBC95041}"/>
          </ac:spMkLst>
        </pc:spChg>
        <pc:spChg chg="add del">
          <ac:chgData name="Dikanna Shark Eze" userId="9cccabe2446cfd12" providerId="LiveId" clId="{41C0DA07-467E-427D-B6E1-0B51C71B6DF7}" dt="2019-11-29T17:31:35.465" v="711" actId="26606"/>
          <ac:spMkLst>
            <pc:docMk/>
            <pc:sldMk cId="3261610571" sldId="270"/>
            <ac:spMk id="11" creationId="{1CE580D1-F917-4567-AFB4-99AA9B52ADF0}"/>
          </ac:spMkLst>
        </pc:spChg>
        <pc:spChg chg="add del">
          <ac:chgData name="Dikanna Shark Eze" userId="9cccabe2446cfd12" providerId="LiveId" clId="{41C0DA07-467E-427D-B6E1-0B51C71B6DF7}" dt="2019-11-29T17:31:35.465" v="711" actId="26606"/>
          <ac:spMkLst>
            <pc:docMk/>
            <pc:sldMk cId="3261610571" sldId="270"/>
            <ac:spMk id="19" creationId="{5BB14454-D00C-4958-BB39-F5F9F3ACD499}"/>
          </ac:spMkLst>
        </pc:spChg>
        <pc:spChg chg="add del">
          <ac:chgData name="Dikanna Shark Eze" userId="9cccabe2446cfd12" providerId="LiveId" clId="{41C0DA07-467E-427D-B6E1-0B51C71B6DF7}" dt="2019-11-29T17:31:35.465" v="711" actId="26606"/>
          <ac:spMkLst>
            <pc:docMk/>
            <pc:sldMk cId="3261610571" sldId="270"/>
            <ac:spMk id="23" creationId="{A1084370-0E70-4003-9787-3490FCC20E13}"/>
          </ac:spMkLst>
        </pc:spChg>
        <pc:spChg chg="add del">
          <ac:chgData name="Dikanna Shark Eze" userId="9cccabe2446cfd12" providerId="LiveId" clId="{41C0DA07-467E-427D-B6E1-0B51C71B6DF7}" dt="2019-11-29T17:32:14.591" v="727" actId="26606"/>
          <ac:spMkLst>
            <pc:docMk/>
            <pc:sldMk cId="3261610571" sldId="270"/>
            <ac:spMk id="36" creationId="{1CE580D1-F917-4567-AFB4-99AA9B52ADF0}"/>
          </ac:spMkLst>
        </pc:spChg>
        <pc:spChg chg="add del">
          <ac:chgData name="Dikanna Shark Eze" userId="9cccabe2446cfd12" providerId="LiveId" clId="{41C0DA07-467E-427D-B6E1-0B51C71B6DF7}" dt="2019-11-29T17:32:14.591" v="727" actId="26606"/>
          <ac:spMkLst>
            <pc:docMk/>
            <pc:sldMk cId="3261610571" sldId="270"/>
            <ac:spMk id="44" creationId="{F2AF0D79-4A1A-4F27-B9F0-CF252C4AC91C}"/>
          </ac:spMkLst>
        </pc:spChg>
        <pc:spChg chg="add del">
          <ac:chgData name="Dikanna Shark Eze" userId="9cccabe2446cfd12" providerId="LiveId" clId="{41C0DA07-467E-427D-B6E1-0B51C71B6DF7}" dt="2019-11-29T17:33:07.322" v="728" actId="26606"/>
          <ac:spMkLst>
            <pc:docMk/>
            <pc:sldMk cId="3261610571" sldId="270"/>
            <ac:spMk id="51" creationId="{0CABCAE3-64FC-4149-819F-2C1812824154}"/>
          </ac:spMkLst>
        </pc:spChg>
        <pc:spChg chg="add del">
          <ac:chgData name="Dikanna Shark Eze" userId="9cccabe2446cfd12" providerId="LiveId" clId="{41C0DA07-467E-427D-B6E1-0B51C71B6DF7}" dt="2019-11-29T17:33:07.322" v="728" actId="26606"/>
          <ac:spMkLst>
            <pc:docMk/>
            <pc:sldMk cId="3261610571" sldId="270"/>
            <ac:spMk id="59" creationId="{35C3D674-3D59-4E93-80CA-0C0A9095E816}"/>
          </ac:spMkLst>
        </pc:spChg>
        <pc:spChg chg="add del">
          <ac:chgData name="Dikanna Shark Eze" userId="9cccabe2446cfd12" providerId="LiveId" clId="{41C0DA07-467E-427D-B6E1-0B51C71B6DF7}" dt="2019-11-29T17:33:07.322" v="728" actId="26606"/>
          <ac:spMkLst>
            <pc:docMk/>
            <pc:sldMk cId="3261610571" sldId="270"/>
            <ac:spMk id="63" creationId="{EF2A81E1-BCBE-426B-8C09-33274E69409D}"/>
          </ac:spMkLst>
        </pc:spChg>
        <pc:spChg chg="add del">
          <ac:chgData name="Dikanna Shark Eze" userId="9cccabe2446cfd12" providerId="LiveId" clId="{41C0DA07-467E-427D-B6E1-0B51C71B6DF7}" dt="2019-11-29T17:33:23.802" v="744"/>
          <ac:spMkLst>
            <pc:docMk/>
            <pc:sldMk cId="3261610571" sldId="270"/>
            <ac:spMk id="72" creationId="{1CE580D1-F917-4567-AFB4-99AA9B52ADF0}"/>
          </ac:spMkLst>
        </pc:spChg>
        <pc:spChg chg="add del">
          <ac:chgData name="Dikanna Shark Eze" userId="9cccabe2446cfd12" providerId="LiveId" clId="{41C0DA07-467E-427D-B6E1-0B51C71B6DF7}" dt="2019-11-29T17:33:23.802" v="744"/>
          <ac:spMkLst>
            <pc:docMk/>
            <pc:sldMk cId="3261610571" sldId="270"/>
            <ac:spMk id="80" creationId="{021A4066-B261-49FE-952E-A0FE3EE75CD2}"/>
          </ac:spMkLst>
        </pc:spChg>
        <pc:spChg chg="add del">
          <ac:chgData name="Dikanna Shark Eze" userId="9cccabe2446cfd12" providerId="LiveId" clId="{41C0DA07-467E-427D-B6E1-0B51C71B6DF7}" dt="2019-11-29T17:33:23.802" v="744"/>
          <ac:spMkLst>
            <pc:docMk/>
            <pc:sldMk cId="3261610571" sldId="270"/>
            <ac:spMk id="84" creationId="{81958111-BC13-4D45-AB27-0C2C83F9BA64}"/>
          </ac:spMkLst>
        </pc:spChg>
        <pc:grpChg chg="add del">
          <ac:chgData name="Dikanna Shark Eze" userId="9cccabe2446cfd12" providerId="LiveId" clId="{41C0DA07-467E-427D-B6E1-0B51C71B6DF7}" dt="2019-11-29T17:31:35.465" v="711" actId="26606"/>
          <ac:grpSpMkLst>
            <pc:docMk/>
            <pc:sldMk cId="3261610571" sldId="270"/>
            <ac:grpSpMk id="25" creationId="{2B7C66D2-22E8-4E8F-829B-050BFA7C86C5}"/>
          </ac:grpSpMkLst>
        </pc:grpChg>
        <pc:grpChg chg="add del">
          <ac:chgData name="Dikanna Shark Eze" userId="9cccabe2446cfd12" providerId="LiveId" clId="{41C0DA07-467E-427D-B6E1-0B51C71B6DF7}" dt="2019-11-29T17:33:23.802" v="744"/>
          <ac:grpSpMkLst>
            <pc:docMk/>
            <pc:sldMk cId="3261610571" sldId="270"/>
            <ac:grpSpMk id="86" creationId="{82188758-E18A-4CE5-9D03-F4BF5D887C3F}"/>
          </ac:grpSpMkLst>
        </pc:grpChg>
        <pc:picChg chg="add mod ord">
          <ac:chgData name="Dikanna Shark Eze" userId="9cccabe2446cfd12" providerId="LiveId" clId="{41C0DA07-467E-427D-B6E1-0B51C71B6DF7}" dt="2019-11-29T17:33:07.322" v="728" actId="26606"/>
          <ac:picMkLst>
            <pc:docMk/>
            <pc:sldMk cId="3261610571" sldId="270"/>
            <ac:picMk id="6" creationId="{45E40FB0-434B-4622-9CEB-A50CBBD3D471}"/>
          </ac:picMkLst>
        </pc:picChg>
        <pc:picChg chg="add del">
          <ac:chgData name="Dikanna Shark Eze" userId="9cccabe2446cfd12" providerId="LiveId" clId="{41C0DA07-467E-427D-B6E1-0B51C71B6DF7}" dt="2019-11-29T17:31:35.465" v="711" actId="26606"/>
          <ac:picMkLst>
            <pc:docMk/>
            <pc:sldMk cId="3261610571" sldId="270"/>
            <ac:picMk id="13" creationId="{1F5620B8-A2D8-4568-B566-F0453A0D9167}"/>
          </ac:picMkLst>
        </pc:picChg>
        <pc:picChg chg="add del">
          <ac:chgData name="Dikanna Shark Eze" userId="9cccabe2446cfd12" providerId="LiveId" clId="{41C0DA07-467E-427D-B6E1-0B51C71B6DF7}" dt="2019-11-29T17:31:35.465" v="711" actId="26606"/>
          <ac:picMkLst>
            <pc:docMk/>
            <pc:sldMk cId="3261610571" sldId="270"/>
            <ac:picMk id="29" creationId="{3635D2BC-4EDA-4A3E-83BF-035608099BD5}"/>
          </ac:picMkLst>
        </pc:picChg>
        <pc:picChg chg="add del">
          <ac:chgData name="Dikanna Shark Eze" userId="9cccabe2446cfd12" providerId="LiveId" clId="{41C0DA07-467E-427D-B6E1-0B51C71B6DF7}" dt="2019-11-29T17:32:14.591" v="727" actId="26606"/>
          <ac:picMkLst>
            <pc:docMk/>
            <pc:sldMk cId="3261610571" sldId="270"/>
            <ac:picMk id="38" creationId="{1F5620B8-A2D8-4568-B566-F0453A0D9167}"/>
          </ac:picMkLst>
        </pc:picChg>
        <pc:picChg chg="add del">
          <ac:chgData name="Dikanna Shark Eze" userId="9cccabe2446cfd12" providerId="LiveId" clId="{41C0DA07-467E-427D-B6E1-0B51C71B6DF7}" dt="2019-11-29T17:33:07.322" v="728" actId="26606"/>
          <ac:picMkLst>
            <pc:docMk/>
            <pc:sldMk cId="3261610571" sldId="270"/>
            <ac:picMk id="53" creationId="{012FDCFE-9AD2-4D8A-8CBF-B3AA37EBF6DD}"/>
          </ac:picMkLst>
        </pc:picChg>
        <pc:picChg chg="add del">
          <ac:chgData name="Dikanna Shark Eze" userId="9cccabe2446cfd12" providerId="LiveId" clId="{41C0DA07-467E-427D-B6E1-0B51C71B6DF7}" dt="2019-11-29T17:33:07.322" v="728" actId="26606"/>
          <ac:picMkLst>
            <pc:docMk/>
            <pc:sldMk cId="3261610571" sldId="270"/>
            <ac:picMk id="65" creationId="{39D1DDD4-5BB3-45BA-B9B3-06B62299AD79}"/>
          </ac:picMkLst>
        </pc:picChg>
        <pc:picChg chg="add del">
          <ac:chgData name="Dikanna Shark Eze" userId="9cccabe2446cfd12" providerId="LiveId" clId="{41C0DA07-467E-427D-B6E1-0B51C71B6DF7}" dt="2019-11-29T17:33:23.802" v="744"/>
          <ac:picMkLst>
            <pc:docMk/>
            <pc:sldMk cId="3261610571" sldId="270"/>
            <ac:picMk id="74" creationId="{1F5620B8-A2D8-4568-B566-F0453A0D9167}"/>
          </ac:picMkLst>
        </pc:picChg>
        <pc:picChg chg="add del">
          <ac:chgData name="Dikanna Shark Eze" userId="9cccabe2446cfd12" providerId="LiveId" clId="{41C0DA07-467E-427D-B6E1-0B51C71B6DF7}" dt="2019-11-29T17:33:23.802" v="744"/>
          <ac:picMkLst>
            <pc:docMk/>
            <pc:sldMk cId="3261610571" sldId="270"/>
            <ac:picMk id="90" creationId="{D42F4933-2ECF-4EE5-BCE4-F19E3CA609FE}"/>
          </ac:picMkLst>
        </pc:picChg>
        <pc:cxnChg chg="add del">
          <ac:chgData name="Dikanna Shark Eze" userId="9cccabe2446cfd12" providerId="LiveId" clId="{41C0DA07-467E-427D-B6E1-0B51C71B6DF7}" dt="2019-11-29T17:31:35.465" v="711" actId="26606"/>
          <ac:cxnSpMkLst>
            <pc:docMk/>
            <pc:sldMk cId="3261610571" sldId="270"/>
            <ac:cxnSpMk id="15" creationId="{1C7D2BA4-4B7A-4596-8BCC-5CF715423894}"/>
          </ac:cxnSpMkLst>
        </pc:cxnChg>
        <pc:cxnChg chg="add del">
          <ac:chgData name="Dikanna Shark Eze" userId="9cccabe2446cfd12" providerId="LiveId" clId="{41C0DA07-467E-427D-B6E1-0B51C71B6DF7}" dt="2019-11-29T17:31:35.465" v="711" actId="26606"/>
          <ac:cxnSpMkLst>
            <pc:docMk/>
            <pc:sldMk cId="3261610571" sldId="270"/>
            <ac:cxnSpMk id="17" creationId="{C9D4B225-18E9-4C5B-94D8-2ABE6D161E4A}"/>
          </ac:cxnSpMkLst>
        </pc:cxnChg>
        <pc:cxnChg chg="add del">
          <ac:chgData name="Dikanna Shark Eze" userId="9cccabe2446cfd12" providerId="LiveId" clId="{41C0DA07-467E-427D-B6E1-0B51C71B6DF7}" dt="2019-11-29T17:31:35.465" v="711" actId="26606"/>
          <ac:cxnSpMkLst>
            <pc:docMk/>
            <pc:sldMk cId="3261610571" sldId="270"/>
            <ac:cxnSpMk id="21" creationId="{28A657A7-C4E5-425B-98FA-BB817FF7BFB0}"/>
          </ac:cxnSpMkLst>
        </pc:cxnChg>
        <pc:cxnChg chg="add del">
          <ac:chgData name="Dikanna Shark Eze" userId="9cccabe2446cfd12" providerId="LiveId" clId="{41C0DA07-467E-427D-B6E1-0B51C71B6DF7}" dt="2019-11-29T17:31:35.465" v="711" actId="26606"/>
          <ac:cxnSpMkLst>
            <pc:docMk/>
            <pc:sldMk cId="3261610571" sldId="270"/>
            <ac:cxnSpMk id="31" creationId="{A3C86EB9-7FA9-42F7-B348-A7FD17436A94}"/>
          </ac:cxnSpMkLst>
        </pc:cxnChg>
        <pc:cxnChg chg="add del">
          <ac:chgData name="Dikanna Shark Eze" userId="9cccabe2446cfd12" providerId="LiveId" clId="{41C0DA07-467E-427D-B6E1-0B51C71B6DF7}" dt="2019-11-29T17:32:14.591" v="727" actId="26606"/>
          <ac:cxnSpMkLst>
            <pc:docMk/>
            <pc:sldMk cId="3261610571" sldId="270"/>
            <ac:cxnSpMk id="40" creationId="{1C7D2BA4-4B7A-4596-8BCC-5CF715423894}"/>
          </ac:cxnSpMkLst>
        </pc:cxnChg>
        <pc:cxnChg chg="add del">
          <ac:chgData name="Dikanna Shark Eze" userId="9cccabe2446cfd12" providerId="LiveId" clId="{41C0DA07-467E-427D-B6E1-0B51C71B6DF7}" dt="2019-11-29T17:32:14.591" v="727" actId="26606"/>
          <ac:cxnSpMkLst>
            <pc:docMk/>
            <pc:sldMk cId="3261610571" sldId="270"/>
            <ac:cxnSpMk id="42" creationId="{C9D4B225-18E9-4C5B-94D8-2ABE6D161E4A}"/>
          </ac:cxnSpMkLst>
        </pc:cxnChg>
        <pc:cxnChg chg="add del">
          <ac:chgData name="Dikanna Shark Eze" userId="9cccabe2446cfd12" providerId="LiveId" clId="{41C0DA07-467E-427D-B6E1-0B51C71B6DF7}" dt="2019-11-29T17:32:14.591" v="727" actId="26606"/>
          <ac:cxnSpMkLst>
            <pc:docMk/>
            <pc:sldMk cId="3261610571" sldId="270"/>
            <ac:cxnSpMk id="46" creationId="{8E83266B-97F8-4AB9-818F-3A70E8D8580D}"/>
          </ac:cxnSpMkLst>
        </pc:cxnChg>
        <pc:cxnChg chg="add del">
          <ac:chgData name="Dikanna Shark Eze" userId="9cccabe2446cfd12" providerId="LiveId" clId="{41C0DA07-467E-427D-B6E1-0B51C71B6DF7}" dt="2019-11-29T17:33:07.322" v="728" actId="26606"/>
          <ac:cxnSpMkLst>
            <pc:docMk/>
            <pc:sldMk cId="3261610571" sldId="270"/>
            <ac:cxnSpMk id="55" creationId="{FBD463FC-4CA8-4FF4-85A3-AF9F4B98D210}"/>
          </ac:cxnSpMkLst>
        </pc:cxnChg>
        <pc:cxnChg chg="add del">
          <ac:chgData name="Dikanna Shark Eze" userId="9cccabe2446cfd12" providerId="LiveId" clId="{41C0DA07-467E-427D-B6E1-0B51C71B6DF7}" dt="2019-11-29T17:33:07.322" v="728" actId="26606"/>
          <ac:cxnSpMkLst>
            <pc:docMk/>
            <pc:sldMk cId="3261610571" sldId="270"/>
            <ac:cxnSpMk id="57" creationId="{A56012FD-74A8-4C91-B318-435CF2B71927}"/>
          </ac:cxnSpMkLst>
        </pc:cxnChg>
        <pc:cxnChg chg="add del">
          <ac:chgData name="Dikanna Shark Eze" userId="9cccabe2446cfd12" providerId="LiveId" clId="{41C0DA07-467E-427D-B6E1-0B51C71B6DF7}" dt="2019-11-29T17:33:07.322" v="728" actId="26606"/>
          <ac:cxnSpMkLst>
            <pc:docMk/>
            <pc:sldMk cId="3261610571" sldId="270"/>
            <ac:cxnSpMk id="61" creationId="{C884B8F8-FDC9-498B-9960-5D7260AFCB03}"/>
          </ac:cxnSpMkLst>
        </pc:cxnChg>
        <pc:cxnChg chg="add del">
          <ac:chgData name="Dikanna Shark Eze" userId="9cccabe2446cfd12" providerId="LiveId" clId="{41C0DA07-467E-427D-B6E1-0B51C71B6DF7}" dt="2019-11-29T17:33:07.322" v="728" actId="26606"/>
          <ac:cxnSpMkLst>
            <pc:docMk/>
            <pc:sldMk cId="3261610571" sldId="270"/>
            <ac:cxnSpMk id="67" creationId="{A24DAE64-2302-42EA-8239-F2F0775CA5AD}"/>
          </ac:cxnSpMkLst>
        </pc:cxnChg>
        <pc:cxnChg chg="add del">
          <ac:chgData name="Dikanna Shark Eze" userId="9cccabe2446cfd12" providerId="LiveId" clId="{41C0DA07-467E-427D-B6E1-0B51C71B6DF7}" dt="2019-11-29T17:33:23.802" v="744"/>
          <ac:cxnSpMkLst>
            <pc:docMk/>
            <pc:sldMk cId="3261610571" sldId="270"/>
            <ac:cxnSpMk id="76" creationId="{1C7D2BA4-4B7A-4596-8BCC-5CF715423894}"/>
          </ac:cxnSpMkLst>
        </pc:cxnChg>
        <pc:cxnChg chg="add del">
          <ac:chgData name="Dikanna Shark Eze" userId="9cccabe2446cfd12" providerId="LiveId" clId="{41C0DA07-467E-427D-B6E1-0B51C71B6DF7}" dt="2019-11-29T17:33:23.802" v="744"/>
          <ac:cxnSpMkLst>
            <pc:docMk/>
            <pc:sldMk cId="3261610571" sldId="270"/>
            <ac:cxnSpMk id="78" creationId="{C9D4B225-18E9-4C5B-94D8-2ABE6D161E4A}"/>
          </ac:cxnSpMkLst>
        </pc:cxnChg>
        <pc:cxnChg chg="add del">
          <ac:chgData name="Dikanna Shark Eze" userId="9cccabe2446cfd12" providerId="LiveId" clId="{41C0DA07-467E-427D-B6E1-0B51C71B6DF7}" dt="2019-11-29T17:33:23.802" v="744"/>
          <ac:cxnSpMkLst>
            <pc:docMk/>
            <pc:sldMk cId="3261610571" sldId="270"/>
            <ac:cxnSpMk id="82" creationId="{381B4579-E2EA-4BD7-94FF-0A0BEE135C6B}"/>
          </ac:cxnSpMkLst>
        </pc:cxnChg>
        <pc:cxnChg chg="add del">
          <ac:chgData name="Dikanna Shark Eze" userId="9cccabe2446cfd12" providerId="LiveId" clId="{41C0DA07-467E-427D-B6E1-0B51C71B6DF7}" dt="2019-11-29T17:33:23.802" v="744"/>
          <ac:cxnSpMkLst>
            <pc:docMk/>
            <pc:sldMk cId="3261610571" sldId="270"/>
            <ac:cxnSpMk id="92" creationId="{C6FAC23C-014D-4AC5-AD1B-36F7D0E7EF32}"/>
          </ac:cxnSpMkLst>
        </pc:cxnChg>
      </pc:sldChg>
      <pc:sldChg chg="addSp delSp modSp add del mod setBg setClrOvrMap delDesignElem">
        <pc:chgData name="Dikanna Shark Eze" userId="9cccabe2446cfd12" providerId="LiveId" clId="{41C0DA07-467E-427D-B6E1-0B51C71B6DF7}" dt="2019-11-29T17:25:22.030" v="462" actId="2696"/>
        <pc:sldMkLst>
          <pc:docMk/>
          <pc:sldMk cId="786694036" sldId="271"/>
        </pc:sldMkLst>
        <pc:spChg chg="del mod ord">
          <ac:chgData name="Dikanna Shark Eze" userId="9cccabe2446cfd12" providerId="LiveId" clId="{41C0DA07-467E-427D-B6E1-0B51C71B6DF7}" dt="2019-11-29T17:25:14.360" v="461"/>
          <ac:spMkLst>
            <pc:docMk/>
            <pc:sldMk cId="786694036" sldId="271"/>
            <ac:spMk id="2" creationId="{25F7E898-A779-4ACA-8031-2C85D7907139}"/>
          </ac:spMkLst>
        </pc:spChg>
        <pc:spChg chg="del">
          <ac:chgData name="Dikanna Shark Eze" userId="9cccabe2446cfd12" providerId="LiveId" clId="{41C0DA07-467E-427D-B6E1-0B51C71B6DF7}" dt="2019-11-29T17:18:20.286" v="450" actId="931"/>
          <ac:spMkLst>
            <pc:docMk/>
            <pc:sldMk cId="786694036" sldId="271"/>
            <ac:spMk id="3" creationId="{07585B19-2910-4F08-804A-B804A6524B51}"/>
          </ac:spMkLst>
        </pc:spChg>
        <pc:spChg chg="del mod">
          <ac:chgData name="Dikanna Shark Eze" userId="9cccabe2446cfd12" providerId="LiveId" clId="{41C0DA07-467E-427D-B6E1-0B51C71B6DF7}" dt="2019-11-29T17:18:57.245" v="458" actId="26606"/>
          <ac:spMkLst>
            <pc:docMk/>
            <pc:sldMk cId="786694036" sldId="271"/>
            <ac:spMk id="4" creationId="{2574A675-7ECE-4F7A-857F-A3DF028084A0}"/>
          </ac:spMkLst>
        </pc:spChg>
        <pc:spChg chg="add del mod">
          <ac:chgData name="Dikanna Shark Eze" userId="9cccabe2446cfd12" providerId="LiveId" clId="{41C0DA07-467E-427D-B6E1-0B51C71B6DF7}" dt="2019-11-29T17:25:14.360" v="461"/>
          <ac:spMkLst>
            <pc:docMk/>
            <pc:sldMk cId="786694036" sldId="271"/>
            <ac:spMk id="7" creationId="{5A5ED738-6397-46BB-A4B3-475F79C3426D}"/>
          </ac:spMkLst>
        </pc:spChg>
        <pc:spChg chg="add mod">
          <ac:chgData name="Dikanna Shark Eze" userId="9cccabe2446cfd12" providerId="LiveId" clId="{41C0DA07-467E-427D-B6E1-0B51C71B6DF7}" dt="2019-11-29T17:25:14.360" v="461"/>
          <ac:spMkLst>
            <pc:docMk/>
            <pc:sldMk cId="786694036" sldId="271"/>
            <ac:spMk id="8" creationId="{65B4A7BC-3811-4ED1-AEFF-A80E2F5B685F}"/>
          </ac:spMkLst>
        </pc:spChg>
        <pc:spChg chg="add mod">
          <ac:chgData name="Dikanna Shark Eze" userId="9cccabe2446cfd12" providerId="LiveId" clId="{41C0DA07-467E-427D-B6E1-0B51C71B6DF7}" dt="2019-11-29T17:25:14.360" v="461"/>
          <ac:spMkLst>
            <pc:docMk/>
            <pc:sldMk cId="786694036" sldId="271"/>
            <ac:spMk id="9" creationId="{C40A8FCB-139F-4198-BFD8-FABC90E9EF90}"/>
          </ac:spMkLst>
        </pc:spChg>
        <pc:spChg chg="add del">
          <ac:chgData name="Dikanna Shark Eze" userId="9cccabe2446cfd12" providerId="LiveId" clId="{41C0DA07-467E-427D-B6E1-0B51C71B6DF7}" dt="2019-11-29T17:18:57.245" v="458" actId="26606"/>
          <ac:spMkLst>
            <pc:docMk/>
            <pc:sldMk cId="786694036" sldId="271"/>
            <ac:spMk id="11" creationId="{1CE580D1-F917-4567-AFB4-99AA9B52ADF0}"/>
          </ac:spMkLst>
        </pc:spChg>
        <pc:spChg chg="add del">
          <ac:chgData name="Dikanna Shark Eze" userId="9cccabe2446cfd12" providerId="LiveId" clId="{41C0DA07-467E-427D-B6E1-0B51C71B6DF7}" dt="2019-11-29T17:18:57.245" v="458" actId="26606"/>
          <ac:spMkLst>
            <pc:docMk/>
            <pc:sldMk cId="786694036" sldId="271"/>
            <ac:spMk id="19" creationId="{6A0FFA78-985C-4F50-B21A-77045C7DF657}"/>
          </ac:spMkLst>
        </pc:spChg>
        <pc:spChg chg="add del">
          <ac:chgData name="Dikanna Shark Eze" userId="9cccabe2446cfd12" providerId="LiveId" clId="{41C0DA07-467E-427D-B6E1-0B51C71B6DF7}" dt="2019-11-29T17:18:57.105" v="457" actId="26606"/>
          <ac:spMkLst>
            <pc:docMk/>
            <pc:sldMk cId="786694036" sldId="271"/>
            <ac:spMk id="26" creationId="{1CE580D1-F917-4567-AFB4-99AA9B52ADF0}"/>
          </ac:spMkLst>
        </pc:spChg>
        <pc:spChg chg="add del">
          <ac:chgData name="Dikanna Shark Eze" userId="9cccabe2446cfd12" providerId="LiveId" clId="{41C0DA07-467E-427D-B6E1-0B51C71B6DF7}" dt="2019-11-29T17:18:57.105" v="457" actId="26606"/>
          <ac:spMkLst>
            <pc:docMk/>
            <pc:sldMk cId="786694036" sldId="271"/>
            <ac:spMk id="34" creationId="{C6870151-9189-4C3A-8379-EF3D95827A0A}"/>
          </ac:spMkLst>
        </pc:spChg>
        <pc:spChg chg="add del">
          <ac:chgData name="Dikanna Shark Eze" userId="9cccabe2446cfd12" providerId="LiveId" clId="{41C0DA07-467E-427D-B6E1-0B51C71B6DF7}" dt="2019-11-29T17:18:57.105" v="457" actId="26606"/>
          <ac:spMkLst>
            <pc:docMk/>
            <pc:sldMk cId="786694036" sldId="271"/>
            <ac:spMk id="36" creationId="{123EA69C-102A-4DD0-9547-05DCD271D159}"/>
          </ac:spMkLst>
        </pc:spChg>
        <pc:spChg chg="add del">
          <ac:chgData name="Dikanna Shark Eze" userId="9cccabe2446cfd12" providerId="LiveId" clId="{41C0DA07-467E-427D-B6E1-0B51C71B6DF7}" dt="2019-11-29T17:18:57.105" v="457" actId="26606"/>
          <ac:spMkLst>
            <pc:docMk/>
            <pc:sldMk cId="786694036" sldId="271"/>
            <ac:spMk id="38" creationId="{6A862265-5CA3-4C40-8582-7534C3B03C2A}"/>
          </ac:spMkLst>
        </pc:spChg>
        <pc:spChg chg="add del">
          <ac:chgData name="Dikanna Shark Eze" userId="9cccabe2446cfd12" providerId="LiveId" clId="{41C0DA07-467E-427D-B6E1-0B51C71B6DF7}" dt="2019-11-29T17:18:57.105" v="457" actId="26606"/>
          <ac:spMkLst>
            <pc:docMk/>
            <pc:sldMk cId="786694036" sldId="271"/>
            <ac:spMk id="40" creationId="{600EF80B-0391-4082-9AF5-F15B091B4CE9}"/>
          </ac:spMkLst>
        </pc:spChg>
        <pc:spChg chg="add del">
          <ac:chgData name="Dikanna Shark Eze" userId="9cccabe2446cfd12" providerId="LiveId" clId="{41C0DA07-467E-427D-B6E1-0B51C71B6DF7}" dt="2019-11-29T17:18:57.105" v="457" actId="26606"/>
          <ac:spMkLst>
            <pc:docMk/>
            <pc:sldMk cId="786694036" sldId="271"/>
            <ac:spMk id="44" creationId="{3FBF03E8-C602-4192-9C52-F84B29FDCC88}"/>
          </ac:spMkLst>
        </pc:spChg>
        <pc:spChg chg="add del">
          <ac:chgData name="Dikanna Shark Eze" userId="9cccabe2446cfd12" providerId="LiveId" clId="{41C0DA07-467E-427D-B6E1-0B51C71B6DF7}" dt="2019-11-29T17:25:14.360" v="461"/>
          <ac:spMkLst>
            <pc:docMk/>
            <pc:sldMk cId="786694036" sldId="271"/>
            <ac:spMk id="46" creationId="{84C75E2B-CACA-478C-B26B-182AF87A18E3}"/>
          </ac:spMkLst>
        </pc:spChg>
        <pc:spChg chg="add del">
          <ac:chgData name="Dikanna Shark Eze" userId="9cccabe2446cfd12" providerId="LiveId" clId="{41C0DA07-467E-427D-B6E1-0B51C71B6DF7}" dt="2019-11-29T17:25:14.360" v="461"/>
          <ac:spMkLst>
            <pc:docMk/>
            <pc:sldMk cId="786694036" sldId="271"/>
            <ac:spMk id="50" creationId="{E5204C30-4ABA-4B2E-9D2B-9BEB77E44430}"/>
          </ac:spMkLst>
        </pc:spChg>
        <pc:spChg chg="add del">
          <ac:chgData name="Dikanna Shark Eze" userId="9cccabe2446cfd12" providerId="LiveId" clId="{41C0DA07-467E-427D-B6E1-0B51C71B6DF7}" dt="2019-11-29T17:25:14.360" v="461"/>
          <ac:spMkLst>
            <pc:docMk/>
            <pc:sldMk cId="786694036" sldId="271"/>
            <ac:spMk id="51" creationId="{60D2F65F-F91E-49D5-A1AD-D5B532905015}"/>
          </ac:spMkLst>
        </pc:spChg>
        <pc:grpChg chg="add del">
          <ac:chgData name="Dikanna Shark Eze" userId="9cccabe2446cfd12" providerId="LiveId" clId="{41C0DA07-467E-427D-B6E1-0B51C71B6DF7}" dt="2019-11-29T17:25:14.360" v="461"/>
          <ac:grpSpMkLst>
            <pc:docMk/>
            <pc:sldMk cId="786694036" sldId="271"/>
            <ac:grpSpMk id="52" creationId="{D0BDFEB6-D2AA-410C-A693-EA7E9BBA3BFF}"/>
          </ac:grpSpMkLst>
        </pc:grpChg>
        <pc:picChg chg="add mod ord">
          <ac:chgData name="Dikanna Shark Eze" userId="9cccabe2446cfd12" providerId="LiveId" clId="{41C0DA07-467E-427D-B6E1-0B51C71B6DF7}" dt="2019-11-29T17:18:57.245" v="458" actId="26606"/>
          <ac:picMkLst>
            <pc:docMk/>
            <pc:sldMk cId="786694036" sldId="271"/>
            <ac:picMk id="6" creationId="{82DC0656-9A09-4D8C-BEEC-8489EF4C95BD}"/>
          </ac:picMkLst>
        </pc:picChg>
        <pc:picChg chg="add del">
          <ac:chgData name="Dikanna Shark Eze" userId="9cccabe2446cfd12" providerId="LiveId" clId="{41C0DA07-467E-427D-B6E1-0B51C71B6DF7}" dt="2019-11-29T17:18:57.245" v="458" actId="26606"/>
          <ac:picMkLst>
            <pc:docMk/>
            <pc:sldMk cId="786694036" sldId="271"/>
            <ac:picMk id="13" creationId="{1F5620B8-A2D8-4568-B566-F0453A0D9167}"/>
          </ac:picMkLst>
        </pc:picChg>
        <pc:picChg chg="add del">
          <ac:chgData name="Dikanna Shark Eze" userId="9cccabe2446cfd12" providerId="LiveId" clId="{41C0DA07-467E-427D-B6E1-0B51C71B6DF7}" dt="2019-11-29T17:18:57.105" v="457" actId="26606"/>
          <ac:picMkLst>
            <pc:docMk/>
            <pc:sldMk cId="786694036" sldId="271"/>
            <ac:picMk id="28" creationId="{1F5620B8-A2D8-4568-B566-F0453A0D9167}"/>
          </ac:picMkLst>
        </pc:picChg>
        <pc:picChg chg="add del">
          <ac:chgData name="Dikanna Shark Eze" userId="9cccabe2446cfd12" providerId="LiveId" clId="{41C0DA07-467E-427D-B6E1-0B51C71B6DF7}" dt="2019-11-29T17:25:14.360" v="461"/>
          <ac:picMkLst>
            <pc:docMk/>
            <pc:sldMk cId="786694036" sldId="271"/>
            <ac:picMk id="47" creationId="{50FF2874-547C-4D14-9E18-28B19002FB8C}"/>
          </ac:picMkLst>
        </pc:picChg>
        <pc:picChg chg="add del">
          <ac:chgData name="Dikanna Shark Eze" userId="9cccabe2446cfd12" providerId="LiveId" clId="{41C0DA07-467E-427D-B6E1-0B51C71B6DF7}" dt="2019-11-29T17:25:14.360" v="461"/>
          <ac:picMkLst>
            <pc:docMk/>
            <pc:sldMk cId="786694036" sldId="271"/>
            <ac:picMk id="54" creationId="{7CBA4719-C30A-462C-A3A7-5D93A2B30C0C}"/>
          </ac:picMkLst>
        </pc:picChg>
        <pc:cxnChg chg="add del">
          <ac:chgData name="Dikanna Shark Eze" userId="9cccabe2446cfd12" providerId="LiveId" clId="{41C0DA07-467E-427D-B6E1-0B51C71B6DF7}" dt="2019-11-29T17:18:57.245" v="458" actId="26606"/>
          <ac:cxnSpMkLst>
            <pc:docMk/>
            <pc:sldMk cId="786694036" sldId="271"/>
            <ac:cxnSpMk id="15" creationId="{1C7D2BA4-4B7A-4596-8BCC-5CF715423894}"/>
          </ac:cxnSpMkLst>
        </pc:cxnChg>
        <pc:cxnChg chg="add del">
          <ac:chgData name="Dikanna Shark Eze" userId="9cccabe2446cfd12" providerId="LiveId" clId="{41C0DA07-467E-427D-B6E1-0B51C71B6DF7}" dt="2019-11-29T17:18:57.245" v="458" actId="26606"/>
          <ac:cxnSpMkLst>
            <pc:docMk/>
            <pc:sldMk cId="786694036" sldId="271"/>
            <ac:cxnSpMk id="17" creationId="{4977F1E1-2B6F-4BB6-899F-67D8764D83C5}"/>
          </ac:cxnSpMkLst>
        </pc:cxnChg>
        <pc:cxnChg chg="add del">
          <ac:chgData name="Dikanna Shark Eze" userId="9cccabe2446cfd12" providerId="LiveId" clId="{41C0DA07-467E-427D-B6E1-0B51C71B6DF7}" dt="2019-11-29T17:18:57.245" v="458" actId="26606"/>
          <ac:cxnSpMkLst>
            <pc:docMk/>
            <pc:sldMk cId="786694036" sldId="271"/>
            <ac:cxnSpMk id="21" creationId="{65409EC7-69B1-45CC-8FB7-1964C1AB6720}"/>
          </ac:cxnSpMkLst>
        </pc:cxnChg>
        <pc:cxnChg chg="add del">
          <ac:chgData name="Dikanna Shark Eze" userId="9cccabe2446cfd12" providerId="LiveId" clId="{41C0DA07-467E-427D-B6E1-0B51C71B6DF7}" dt="2019-11-29T17:18:57.105" v="457" actId="26606"/>
          <ac:cxnSpMkLst>
            <pc:docMk/>
            <pc:sldMk cId="786694036" sldId="271"/>
            <ac:cxnSpMk id="30" creationId="{1C7D2BA4-4B7A-4596-8BCC-5CF715423894}"/>
          </ac:cxnSpMkLst>
        </pc:cxnChg>
        <pc:cxnChg chg="add del">
          <ac:chgData name="Dikanna Shark Eze" userId="9cccabe2446cfd12" providerId="LiveId" clId="{41C0DA07-467E-427D-B6E1-0B51C71B6DF7}" dt="2019-11-29T17:18:57.105" v="457" actId="26606"/>
          <ac:cxnSpMkLst>
            <pc:docMk/>
            <pc:sldMk cId="786694036" sldId="271"/>
            <ac:cxnSpMk id="32" creationId="{C9D4B225-18E9-4C5B-94D8-2ABE6D161E4A}"/>
          </ac:cxnSpMkLst>
        </pc:cxnChg>
        <pc:cxnChg chg="add del">
          <ac:chgData name="Dikanna Shark Eze" userId="9cccabe2446cfd12" providerId="LiveId" clId="{41C0DA07-467E-427D-B6E1-0B51C71B6DF7}" dt="2019-11-29T17:18:57.105" v="457" actId="26606"/>
          <ac:cxnSpMkLst>
            <pc:docMk/>
            <pc:sldMk cId="786694036" sldId="271"/>
            <ac:cxnSpMk id="42" creationId="{D33AC32D-5F44-45F7-A0BD-7C11A86BED57}"/>
          </ac:cxnSpMkLst>
        </pc:cxnChg>
        <pc:cxnChg chg="add del">
          <ac:chgData name="Dikanna Shark Eze" userId="9cccabe2446cfd12" providerId="LiveId" clId="{41C0DA07-467E-427D-B6E1-0B51C71B6DF7}" dt="2019-11-29T17:25:14.360" v="461"/>
          <ac:cxnSpMkLst>
            <pc:docMk/>
            <pc:sldMk cId="786694036" sldId="271"/>
            <ac:cxnSpMk id="48" creationId="{36CF827D-A163-47F7-BD87-34EB4FA7D696}"/>
          </ac:cxnSpMkLst>
        </pc:cxnChg>
        <pc:cxnChg chg="add del">
          <ac:chgData name="Dikanna Shark Eze" userId="9cccabe2446cfd12" providerId="LiveId" clId="{41C0DA07-467E-427D-B6E1-0B51C71B6DF7}" dt="2019-11-29T17:25:14.360" v="461"/>
          <ac:cxnSpMkLst>
            <pc:docMk/>
            <pc:sldMk cId="786694036" sldId="271"/>
            <ac:cxnSpMk id="49" creationId="{D299D9A9-1DA8-433D-A9BC-FB48D93D4217}"/>
          </ac:cxnSpMkLst>
        </pc:cxnChg>
        <pc:cxnChg chg="add del">
          <ac:chgData name="Dikanna Shark Eze" userId="9cccabe2446cfd12" providerId="LiveId" clId="{41C0DA07-467E-427D-B6E1-0B51C71B6DF7}" dt="2019-11-29T17:25:14.360" v="461"/>
          <ac:cxnSpMkLst>
            <pc:docMk/>
            <pc:sldMk cId="786694036" sldId="271"/>
            <ac:cxnSpMk id="55" creationId="{F30857DA-DEF8-4780-BECA-1C220534422F}"/>
          </ac:cxnSpMkLst>
        </pc:cxnChg>
      </pc:sldChg>
      <pc:sldChg chg="addSp delSp modSp add mod ord setBg setClrOvrMap delDesignElem">
        <pc:chgData name="Dikanna Shark Eze" userId="9cccabe2446cfd12" providerId="LiveId" clId="{41C0DA07-467E-427D-B6E1-0B51C71B6DF7}" dt="2019-11-29T17:34:17.057" v="766" actId="26606"/>
        <pc:sldMkLst>
          <pc:docMk/>
          <pc:sldMk cId="1540401502" sldId="272"/>
        </pc:sldMkLst>
        <pc:spChg chg="mod ord">
          <ac:chgData name="Dikanna Shark Eze" userId="9cccabe2446cfd12" providerId="LiveId" clId="{41C0DA07-467E-427D-B6E1-0B51C71B6DF7}" dt="2019-11-29T17:34:17.057" v="766" actId="26606"/>
          <ac:spMkLst>
            <pc:docMk/>
            <pc:sldMk cId="1540401502" sldId="272"/>
            <ac:spMk id="2" creationId="{13A95258-F5F1-4CFD-B6AA-819E2AE3125D}"/>
          </ac:spMkLst>
        </pc:spChg>
        <pc:spChg chg="del">
          <ac:chgData name="Dikanna Shark Eze" userId="9cccabe2446cfd12" providerId="LiveId" clId="{41C0DA07-467E-427D-B6E1-0B51C71B6DF7}" dt="2019-11-29T17:25:30.654" v="463" actId="931"/>
          <ac:spMkLst>
            <pc:docMk/>
            <pc:sldMk cId="1540401502" sldId="272"/>
            <ac:spMk id="3" creationId="{A572A4BD-416F-4374-AF21-48388AAEA7A6}"/>
          </ac:spMkLst>
        </pc:spChg>
        <pc:spChg chg="del">
          <ac:chgData name="Dikanna Shark Eze" userId="9cccabe2446cfd12" providerId="LiveId" clId="{41C0DA07-467E-427D-B6E1-0B51C71B6DF7}" dt="2019-11-29T17:25:34.013" v="466" actId="26606"/>
          <ac:spMkLst>
            <pc:docMk/>
            <pc:sldMk cId="1540401502" sldId="272"/>
            <ac:spMk id="4" creationId="{8B647FBD-E215-4243-84CD-70D020ECBAC1}"/>
          </ac:spMkLst>
        </pc:spChg>
        <pc:spChg chg="add del">
          <ac:chgData name="Dikanna Shark Eze" userId="9cccabe2446cfd12" providerId="LiveId" clId="{41C0DA07-467E-427D-B6E1-0B51C71B6DF7}" dt="2019-11-29T17:33:55.075" v="756" actId="26606"/>
          <ac:spMkLst>
            <pc:docMk/>
            <pc:sldMk cId="1540401502" sldId="272"/>
            <ac:spMk id="9" creationId="{25C8D2C1-DA83-420D-9635-D52CE066B5DA}"/>
          </ac:spMkLst>
        </pc:spChg>
        <pc:spChg chg="add del">
          <ac:chgData name="Dikanna Shark Eze" userId="9cccabe2446cfd12" providerId="LiveId" clId="{41C0DA07-467E-427D-B6E1-0B51C71B6DF7}" dt="2019-11-29T17:33:55.075" v="756" actId="26606"/>
          <ac:spMkLst>
            <pc:docMk/>
            <pc:sldMk cId="1540401502" sldId="272"/>
            <ac:spMk id="10" creationId="{434F74C9-6A0B-409E-AD1C-45B58BE91BB8}"/>
          </ac:spMkLst>
        </pc:spChg>
        <pc:spChg chg="add del">
          <ac:chgData name="Dikanna Shark Eze" userId="9cccabe2446cfd12" providerId="LiveId" clId="{41C0DA07-467E-427D-B6E1-0B51C71B6DF7}" dt="2019-11-29T17:26:46.861" v="468" actId="26606"/>
          <ac:spMkLst>
            <pc:docMk/>
            <pc:sldMk cId="1540401502" sldId="272"/>
            <ac:spMk id="11" creationId="{C63C853E-3842-4594-86A9-051FFAF4D343}"/>
          </ac:spMkLst>
        </pc:spChg>
        <pc:spChg chg="add del">
          <ac:chgData name="Dikanna Shark Eze" userId="9cccabe2446cfd12" providerId="LiveId" clId="{41C0DA07-467E-427D-B6E1-0B51C71B6DF7}" dt="2019-11-29T17:33:55.075" v="756" actId="26606"/>
          <ac:spMkLst>
            <pc:docMk/>
            <pc:sldMk cId="1540401502" sldId="272"/>
            <ac:spMk id="14" creationId="{B76D919A-FC3E-4B4E-BAF0-ED6CFB8DC4AE}"/>
          </ac:spMkLst>
        </pc:spChg>
        <pc:spChg chg="add del">
          <ac:chgData name="Dikanna Shark Eze" userId="9cccabe2446cfd12" providerId="LiveId" clId="{41C0DA07-467E-427D-B6E1-0B51C71B6DF7}" dt="2019-11-29T17:33:44.862" v="747" actId="26606"/>
          <ac:spMkLst>
            <pc:docMk/>
            <pc:sldMk cId="1540401502" sldId="272"/>
            <ac:spMk id="18" creationId="{575E71FA-50BD-43F8-8C98-04339283A93D}"/>
          </ac:spMkLst>
        </pc:spChg>
        <pc:spChg chg="add del">
          <ac:chgData name="Dikanna Shark Eze" userId="9cccabe2446cfd12" providerId="LiveId" clId="{41C0DA07-467E-427D-B6E1-0B51C71B6DF7}" dt="2019-11-29T17:26:46.861" v="468" actId="26606"/>
          <ac:spMkLst>
            <pc:docMk/>
            <pc:sldMk cId="1540401502" sldId="272"/>
            <ac:spMk id="19" creationId="{95633E59-CFCD-4CB3-AB4B-F13B8BA438DA}"/>
          </ac:spMkLst>
        </pc:spChg>
        <pc:spChg chg="add del">
          <ac:chgData name="Dikanna Shark Eze" userId="9cccabe2446cfd12" providerId="LiveId" clId="{41C0DA07-467E-427D-B6E1-0B51C71B6DF7}" dt="2019-11-29T17:33:55.075" v="756" actId="26606"/>
          <ac:spMkLst>
            <pc:docMk/>
            <pc:sldMk cId="1540401502" sldId="272"/>
            <ac:spMk id="22" creationId="{8F66ACBD-1C82-4782-AA7C-05504DD7DE77}"/>
          </ac:spMkLst>
        </pc:spChg>
        <pc:spChg chg="add del">
          <ac:chgData name="Dikanna Shark Eze" userId="9cccabe2446cfd12" providerId="LiveId" clId="{41C0DA07-467E-427D-B6E1-0B51C71B6DF7}" dt="2019-11-29T17:33:47.171" v="749" actId="26606"/>
          <ac:spMkLst>
            <pc:docMk/>
            <pc:sldMk cId="1540401502" sldId="272"/>
            <ac:spMk id="25" creationId="{AAA2202F-2A68-464D-8E53-CEBE9303D848}"/>
          </ac:spMkLst>
        </pc:spChg>
        <pc:spChg chg="add del">
          <ac:chgData name="Dikanna Shark Eze" userId="9cccabe2446cfd12" providerId="LiveId" clId="{41C0DA07-467E-427D-B6E1-0B51C71B6DF7}" dt="2019-11-29T17:28:17.811" v="581" actId="26606"/>
          <ac:spMkLst>
            <pc:docMk/>
            <pc:sldMk cId="1540401502" sldId="272"/>
            <ac:spMk id="26" creationId="{C63C853E-3842-4594-86A9-051FFAF4D343}"/>
          </ac:spMkLst>
        </pc:spChg>
        <pc:spChg chg="add del">
          <ac:chgData name="Dikanna Shark Eze" userId="9cccabe2446cfd12" providerId="LiveId" clId="{41C0DA07-467E-427D-B6E1-0B51C71B6DF7}" dt="2019-11-29T17:33:44.862" v="747" actId="26606"/>
          <ac:spMkLst>
            <pc:docMk/>
            <pc:sldMk cId="1540401502" sldId="272"/>
            <ac:spMk id="27" creationId="{E89B1776-F953-4C0F-8E85-E9C66B1EF003}"/>
          </ac:spMkLst>
        </pc:spChg>
        <pc:spChg chg="add del">
          <ac:chgData name="Dikanna Shark Eze" userId="9cccabe2446cfd12" providerId="LiveId" clId="{41C0DA07-467E-427D-B6E1-0B51C71B6DF7}" dt="2019-11-29T17:34:09.562" v="759"/>
          <ac:spMkLst>
            <pc:docMk/>
            <pc:sldMk cId="1540401502" sldId="272"/>
            <ac:spMk id="31" creationId="{25C8D2C1-DA83-420D-9635-D52CE066B5DA}"/>
          </ac:spMkLst>
        </pc:spChg>
        <pc:spChg chg="add del">
          <ac:chgData name="Dikanna Shark Eze" userId="9cccabe2446cfd12" providerId="LiveId" clId="{41C0DA07-467E-427D-B6E1-0B51C71B6DF7}" dt="2019-11-29T17:28:17.811" v="581" actId="26606"/>
          <ac:spMkLst>
            <pc:docMk/>
            <pc:sldMk cId="1540401502" sldId="272"/>
            <ac:spMk id="34" creationId="{95633E59-CFCD-4CB3-AB4B-F13B8BA438DA}"/>
          </ac:spMkLst>
        </pc:spChg>
        <pc:spChg chg="add del">
          <ac:chgData name="Dikanna Shark Eze" userId="9cccabe2446cfd12" providerId="LiveId" clId="{41C0DA07-467E-427D-B6E1-0B51C71B6DF7}" dt="2019-11-29T17:34:09.562" v="759"/>
          <ac:spMkLst>
            <pc:docMk/>
            <pc:sldMk cId="1540401502" sldId="272"/>
            <ac:spMk id="35" creationId="{434F74C9-6A0B-409E-AD1C-45B58BE91BB8}"/>
          </ac:spMkLst>
        </pc:spChg>
        <pc:spChg chg="add del">
          <ac:chgData name="Dikanna Shark Eze" userId="9cccabe2446cfd12" providerId="LiveId" clId="{41C0DA07-467E-427D-B6E1-0B51C71B6DF7}" dt="2019-11-29T17:33:47.171" v="749" actId="26606"/>
          <ac:spMkLst>
            <pc:docMk/>
            <pc:sldMk cId="1540401502" sldId="272"/>
            <ac:spMk id="39" creationId="{9B347087-DEE1-4F23-8486-A2690AA195E5}"/>
          </ac:spMkLst>
        </pc:spChg>
        <pc:spChg chg="add del">
          <ac:chgData name="Dikanna Shark Eze" userId="9cccabe2446cfd12" providerId="LiveId" clId="{41C0DA07-467E-427D-B6E1-0B51C71B6DF7}" dt="2019-11-29T17:33:47.171" v="749" actId="26606"/>
          <ac:spMkLst>
            <pc:docMk/>
            <pc:sldMk cId="1540401502" sldId="272"/>
            <ac:spMk id="40" creationId="{44BB81AE-EE4A-4AA4-8941-104B6C943598}"/>
          </ac:spMkLst>
        </pc:spChg>
        <pc:spChg chg="add del">
          <ac:chgData name="Dikanna Shark Eze" userId="9cccabe2446cfd12" providerId="LiveId" clId="{41C0DA07-467E-427D-B6E1-0B51C71B6DF7}" dt="2019-11-29T17:28:10.976" v="576" actId="26606"/>
          <ac:spMkLst>
            <pc:docMk/>
            <pc:sldMk cId="1540401502" sldId="272"/>
            <ac:spMk id="41" creationId="{C63C853E-3842-4594-86A9-051FFAF4D343}"/>
          </ac:spMkLst>
        </pc:spChg>
        <pc:spChg chg="add del">
          <ac:chgData name="Dikanna Shark Eze" userId="9cccabe2446cfd12" providerId="LiveId" clId="{41C0DA07-467E-427D-B6E1-0B51C71B6DF7}" dt="2019-11-29T17:34:09.562" v="759"/>
          <ac:spMkLst>
            <pc:docMk/>
            <pc:sldMk cId="1540401502" sldId="272"/>
            <ac:spMk id="44" creationId="{90AA6468-80AC-4DDF-9CFB-C7A9507E203F}"/>
          </ac:spMkLst>
        </pc:spChg>
        <pc:spChg chg="add del">
          <ac:chgData name="Dikanna Shark Eze" userId="9cccabe2446cfd12" providerId="LiveId" clId="{41C0DA07-467E-427D-B6E1-0B51C71B6DF7}" dt="2019-11-29T17:34:09.562" v="759"/>
          <ac:spMkLst>
            <pc:docMk/>
            <pc:sldMk cId="1540401502" sldId="272"/>
            <ac:spMk id="46" creationId="{4AB900CC-5074-4746-A1A4-AF640455BD43}"/>
          </ac:spMkLst>
        </pc:spChg>
        <pc:spChg chg="add del">
          <ac:chgData name="Dikanna Shark Eze" userId="9cccabe2446cfd12" providerId="LiveId" clId="{41C0DA07-467E-427D-B6E1-0B51C71B6DF7}" dt="2019-11-29T17:28:10.976" v="576" actId="26606"/>
          <ac:spMkLst>
            <pc:docMk/>
            <pc:sldMk cId="1540401502" sldId="272"/>
            <ac:spMk id="49" creationId="{95633E59-CFCD-4CB3-AB4B-F13B8BA438DA}"/>
          </ac:spMkLst>
        </pc:spChg>
        <pc:spChg chg="add del">
          <ac:chgData name="Dikanna Shark Eze" userId="9cccabe2446cfd12" providerId="LiveId" clId="{41C0DA07-467E-427D-B6E1-0B51C71B6DF7}" dt="2019-11-29T17:28:15.727" v="578" actId="26606"/>
          <ac:spMkLst>
            <pc:docMk/>
            <pc:sldMk cId="1540401502" sldId="272"/>
            <ac:spMk id="53" creationId="{1CE580D1-F917-4567-AFB4-99AA9B52ADF0}"/>
          </ac:spMkLst>
        </pc:spChg>
        <pc:spChg chg="add del">
          <ac:chgData name="Dikanna Shark Eze" userId="9cccabe2446cfd12" providerId="LiveId" clId="{41C0DA07-467E-427D-B6E1-0B51C71B6DF7}" dt="2019-11-29T17:28:15.727" v="578" actId="26606"/>
          <ac:spMkLst>
            <pc:docMk/>
            <pc:sldMk cId="1540401502" sldId="272"/>
            <ac:spMk id="57" creationId="{6A0FFA78-985C-4F50-B21A-77045C7DF657}"/>
          </ac:spMkLst>
        </pc:spChg>
        <pc:spChg chg="add del">
          <ac:chgData name="Dikanna Shark Eze" userId="9cccabe2446cfd12" providerId="LiveId" clId="{41C0DA07-467E-427D-B6E1-0B51C71B6DF7}" dt="2019-11-29T17:28:17.725" v="580" actId="26606"/>
          <ac:spMkLst>
            <pc:docMk/>
            <pc:sldMk cId="1540401502" sldId="272"/>
            <ac:spMk id="60" creationId="{1CE580D1-F917-4567-AFB4-99AA9B52ADF0}"/>
          </ac:spMkLst>
        </pc:spChg>
        <pc:spChg chg="add del">
          <ac:chgData name="Dikanna Shark Eze" userId="9cccabe2446cfd12" providerId="LiveId" clId="{41C0DA07-467E-427D-B6E1-0B51C71B6DF7}" dt="2019-11-29T17:28:17.725" v="580" actId="26606"/>
          <ac:spMkLst>
            <pc:docMk/>
            <pc:sldMk cId="1540401502" sldId="272"/>
            <ac:spMk id="64" creationId="{65513E21-21B0-48DB-8CF1-35E43B33A477}"/>
          </ac:spMkLst>
        </pc:spChg>
        <pc:spChg chg="add del">
          <ac:chgData name="Dikanna Shark Eze" userId="9cccabe2446cfd12" providerId="LiveId" clId="{41C0DA07-467E-427D-B6E1-0B51C71B6DF7}" dt="2019-11-29T17:33:23.802" v="744"/>
          <ac:spMkLst>
            <pc:docMk/>
            <pc:sldMk cId="1540401502" sldId="272"/>
            <ac:spMk id="67" creationId="{C63C853E-3842-4594-86A9-051FFAF4D343}"/>
          </ac:spMkLst>
        </pc:spChg>
        <pc:spChg chg="add del">
          <ac:chgData name="Dikanna Shark Eze" userId="9cccabe2446cfd12" providerId="LiveId" clId="{41C0DA07-467E-427D-B6E1-0B51C71B6DF7}" dt="2019-11-29T17:33:23.802" v="744"/>
          <ac:spMkLst>
            <pc:docMk/>
            <pc:sldMk cId="1540401502" sldId="272"/>
            <ac:spMk id="71" creationId="{2E67E8BF-E4B2-4098-9FB3-9E400BD86935}"/>
          </ac:spMkLst>
        </pc:spChg>
        <pc:spChg chg="add del">
          <ac:chgData name="Dikanna Shark Eze" userId="9cccabe2446cfd12" providerId="LiveId" clId="{41C0DA07-467E-427D-B6E1-0B51C71B6DF7}" dt="2019-11-29T17:33:50.408" v="752"/>
          <ac:spMkLst>
            <pc:docMk/>
            <pc:sldMk cId="1540401502" sldId="272"/>
            <ac:spMk id="73" creationId="{C9D262D4-AE8B-4620-949A-609FC366FC05}"/>
          </ac:spMkLst>
        </pc:spChg>
        <pc:spChg chg="add del">
          <ac:chgData name="Dikanna Shark Eze" userId="9cccabe2446cfd12" providerId="LiveId" clId="{41C0DA07-467E-427D-B6E1-0B51C71B6DF7}" dt="2019-11-29T17:33:50.408" v="752"/>
          <ac:spMkLst>
            <pc:docMk/>
            <pc:sldMk cId="1540401502" sldId="272"/>
            <ac:spMk id="74" creationId="{3605853C-E63A-49E2-84A4-4B7DD77A562C}"/>
          </ac:spMkLst>
        </pc:spChg>
        <pc:grpChg chg="add del">
          <ac:chgData name="Dikanna Shark Eze" userId="9cccabe2446cfd12" providerId="LiveId" clId="{41C0DA07-467E-427D-B6E1-0B51C71B6DF7}" dt="2019-11-29T17:33:44.862" v="747" actId="26606"/>
          <ac:grpSpMkLst>
            <pc:docMk/>
            <pc:sldMk cId="1540401502" sldId="272"/>
            <ac:grpSpMk id="8" creationId="{749C117F-F390-437B-ADB0-57E87EFF34F5}"/>
          </ac:grpSpMkLst>
        </pc:grpChg>
        <pc:grpChg chg="add del">
          <ac:chgData name="Dikanna Shark Eze" userId="9cccabe2446cfd12" providerId="LiveId" clId="{41C0DA07-467E-427D-B6E1-0B51C71B6DF7}" dt="2019-11-29T17:33:44.862" v="747" actId="26606"/>
          <ac:grpSpMkLst>
            <pc:docMk/>
            <pc:sldMk cId="1540401502" sldId="272"/>
            <ac:grpSpMk id="20" creationId="{CF1AA7F6-A589-4BC8-BC72-2CA6DC908398}"/>
          </ac:grpSpMkLst>
        </pc:grpChg>
        <pc:grpChg chg="add del">
          <ac:chgData name="Dikanna Shark Eze" userId="9cccabe2446cfd12" providerId="LiveId" clId="{41C0DA07-467E-427D-B6E1-0B51C71B6DF7}" dt="2019-11-29T17:33:47.171" v="749" actId="26606"/>
          <ac:grpSpMkLst>
            <pc:docMk/>
            <pc:sldMk cId="1540401502" sldId="272"/>
            <ac:grpSpMk id="33" creationId="{03E8C8A2-D2DA-42F8-84AA-AC5AB4251D29}"/>
          </ac:grpSpMkLst>
        </pc:grpChg>
        <pc:grpChg chg="add del">
          <ac:chgData name="Dikanna Shark Eze" userId="9cccabe2446cfd12" providerId="LiveId" clId="{41C0DA07-467E-427D-B6E1-0B51C71B6DF7}" dt="2019-11-29T17:33:47.171" v="749" actId="26606"/>
          <ac:grpSpMkLst>
            <pc:docMk/>
            <pc:sldMk cId="1540401502" sldId="272"/>
            <ac:grpSpMk id="42" creationId="{5B129734-DF6D-46B8-A0E0-4F178B3AD2FC}"/>
          </ac:grpSpMkLst>
        </pc:grpChg>
        <pc:grpChg chg="add del">
          <ac:chgData name="Dikanna Shark Eze" userId="9cccabe2446cfd12" providerId="LiveId" clId="{41C0DA07-467E-427D-B6E1-0B51C71B6DF7}" dt="2019-11-29T17:33:50.408" v="752"/>
          <ac:grpSpMkLst>
            <pc:docMk/>
            <pc:sldMk cId="1540401502" sldId="272"/>
            <ac:grpSpMk id="50" creationId="{03E8C8A2-D2DA-42F8-84AA-AC5AB4251D29}"/>
          </ac:grpSpMkLst>
        </pc:grpChg>
        <pc:grpChg chg="add del">
          <ac:chgData name="Dikanna Shark Eze" userId="9cccabe2446cfd12" providerId="LiveId" clId="{41C0DA07-467E-427D-B6E1-0B51C71B6DF7}" dt="2019-11-29T17:33:50.408" v="752"/>
          <ac:grpSpMkLst>
            <pc:docMk/>
            <pc:sldMk cId="1540401502" sldId="272"/>
            <ac:grpSpMk id="75" creationId="{9500549F-5B68-400C-A605-BDF102BDBB0A}"/>
          </ac:grpSpMkLst>
        </pc:grpChg>
        <pc:picChg chg="add mod">
          <ac:chgData name="Dikanna Shark Eze" userId="9cccabe2446cfd12" providerId="LiveId" clId="{41C0DA07-467E-427D-B6E1-0B51C71B6DF7}" dt="2019-11-29T17:34:17.057" v="766" actId="26606"/>
          <ac:picMkLst>
            <pc:docMk/>
            <pc:sldMk cId="1540401502" sldId="272"/>
            <ac:picMk id="6" creationId="{C1E3DFB4-440E-442F-9166-23997B4089A5}"/>
          </ac:picMkLst>
        </pc:picChg>
        <pc:picChg chg="add del">
          <ac:chgData name="Dikanna Shark Eze" userId="9cccabe2446cfd12" providerId="LiveId" clId="{41C0DA07-467E-427D-B6E1-0B51C71B6DF7}" dt="2019-11-29T17:26:46.861" v="468" actId="26606"/>
          <ac:picMkLst>
            <pc:docMk/>
            <pc:sldMk cId="1540401502" sldId="272"/>
            <ac:picMk id="13" creationId="{B591CDC5-6B61-4116-B3B5-0FF42B6E606D}"/>
          </ac:picMkLst>
        </pc:picChg>
        <pc:picChg chg="add del">
          <ac:chgData name="Dikanna Shark Eze" userId="9cccabe2446cfd12" providerId="LiveId" clId="{41C0DA07-467E-427D-B6E1-0B51C71B6DF7}" dt="2019-11-29T17:28:17.811" v="581" actId="26606"/>
          <ac:picMkLst>
            <pc:docMk/>
            <pc:sldMk cId="1540401502" sldId="272"/>
            <ac:picMk id="28" creationId="{B591CDC5-6B61-4116-B3B5-0FF42B6E606D}"/>
          </ac:picMkLst>
        </pc:picChg>
        <pc:picChg chg="add del">
          <ac:chgData name="Dikanna Shark Eze" userId="9cccabe2446cfd12" providerId="LiveId" clId="{41C0DA07-467E-427D-B6E1-0B51C71B6DF7}" dt="2019-11-29T17:28:10.976" v="576" actId="26606"/>
          <ac:picMkLst>
            <pc:docMk/>
            <pc:sldMk cId="1540401502" sldId="272"/>
            <ac:picMk id="43" creationId="{B591CDC5-6B61-4116-B3B5-0FF42B6E606D}"/>
          </ac:picMkLst>
        </pc:picChg>
        <pc:picChg chg="add del">
          <ac:chgData name="Dikanna Shark Eze" userId="9cccabe2446cfd12" providerId="LiveId" clId="{41C0DA07-467E-427D-B6E1-0B51C71B6DF7}" dt="2019-11-29T17:28:15.727" v="578" actId="26606"/>
          <ac:picMkLst>
            <pc:docMk/>
            <pc:sldMk cId="1540401502" sldId="272"/>
            <ac:picMk id="54" creationId="{1F5620B8-A2D8-4568-B566-F0453A0D9167}"/>
          </ac:picMkLst>
        </pc:picChg>
        <pc:picChg chg="add del">
          <ac:chgData name="Dikanna Shark Eze" userId="9cccabe2446cfd12" providerId="LiveId" clId="{41C0DA07-467E-427D-B6E1-0B51C71B6DF7}" dt="2019-11-29T17:28:17.725" v="580" actId="26606"/>
          <ac:picMkLst>
            <pc:docMk/>
            <pc:sldMk cId="1540401502" sldId="272"/>
            <ac:picMk id="61" creationId="{1F5620B8-A2D8-4568-B566-F0453A0D9167}"/>
          </ac:picMkLst>
        </pc:picChg>
        <pc:picChg chg="add del">
          <ac:chgData name="Dikanna Shark Eze" userId="9cccabe2446cfd12" providerId="LiveId" clId="{41C0DA07-467E-427D-B6E1-0B51C71B6DF7}" dt="2019-11-29T17:33:23.802" v="744"/>
          <ac:picMkLst>
            <pc:docMk/>
            <pc:sldMk cId="1540401502" sldId="272"/>
            <ac:picMk id="68" creationId="{B591CDC5-6B61-4116-B3B5-0FF42B6E606D}"/>
          </ac:picMkLst>
        </pc:picChg>
        <pc:cxnChg chg="add del">
          <ac:chgData name="Dikanna Shark Eze" userId="9cccabe2446cfd12" providerId="LiveId" clId="{41C0DA07-467E-427D-B6E1-0B51C71B6DF7}" dt="2019-11-29T17:33:55.075" v="756" actId="26606"/>
          <ac:cxnSpMkLst>
            <pc:docMk/>
            <pc:sldMk cId="1540401502" sldId="272"/>
            <ac:cxnSpMk id="12" creationId="{F5486A9D-1265-4B57-91E6-68E666B978BC}"/>
          </ac:cxnSpMkLst>
        </pc:cxnChg>
        <pc:cxnChg chg="add del">
          <ac:chgData name="Dikanna Shark Eze" userId="9cccabe2446cfd12" providerId="LiveId" clId="{41C0DA07-467E-427D-B6E1-0B51C71B6DF7}" dt="2019-11-29T17:26:46.861" v="468" actId="26606"/>
          <ac:cxnSpMkLst>
            <pc:docMk/>
            <pc:sldMk cId="1540401502" sldId="272"/>
            <ac:cxnSpMk id="15" creationId="{25B08984-5BEB-422F-A364-2B41E6A516EB}"/>
          </ac:cxnSpMkLst>
        </pc:cxnChg>
        <pc:cxnChg chg="add del">
          <ac:chgData name="Dikanna Shark Eze" userId="9cccabe2446cfd12" providerId="LiveId" clId="{41C0DA07-467E-427D-B6E1-0B51C71B6DF7}" dt="2019-11-29T17:33:44.862" v="747" actId="26606"/>
          <ac:cxnSpMkLst>
            <pc:docMk/>
            <pc:sldMk cId="1540401502" sldId="272"/>
            <ac:cxnSpMk id="16" creationId="{20742BC3-654B-4E41-9A6A-73A42E477639}"/>
          </ac:cxnSpMkLst>
        </pc:cxnChg>
        <pc:cxnChg chg="add del">
          <ac:chgData name="Dikanna Shark Eze" userId="9cccabe2446cfd12" providerId="LiveId" clId="{41C0DA07-467E-427D-B6E1-0B51C71B6DF7}" dt="2019-11-29T17:26:46.861" v="468" actId="26606"/>
          <ac:cxnSpMkLst>
            <pc:docMk/>
            <pc:sldMk cId="1540401502" sldId="272"/>
            <ac:cxnSpMk id="17" creationId="{A8F413B1-54E0-4B16-92AB-1CC5C7D645BC}"/>
          </ac:cxnSpMkLst>
        </pc:cxnChg>
        <pc:cxnChg chg="add del">
          <ac:chgData name="Dikanna Shark Eze" userId="9cccabe2446cfd12" providerId="LiveId" clId="{41C0DA07-467E-427D-B6E1-0B51C71B6DF7}" dt="2019-11-29T17:26:46.861" v="468" actId="26606"/>
          <ac:cxnSpMkLst>
            <pc:docMk/>
            <pc:sldMk cId="1540401502" sldId="272"/>
            <ac:cxnSpMk id="21" creationId="{7FFB1710-F59A-4B72-91E4-53C2300B705D}"/>
          </ac:cxnSpMkLst>
        </pc:cxnChg>
        <pc:cxnChg chg="add del">
          <ac:chgData name="Dikanna Shark Eze" userId="9cccabe2446cfd12" providerId="LiveId" clId="{41C0DA07-467E-427D-B6E1-0B51C71B6DF7}" dt="2019-11-29T17:33:47.171" v="749" actId="26606"/>
          <ac:cxnSpMkLst>
            <pc:docMk/>
            <pc:sldMk cId="1540401502" sldId="272"/>
            <ac:cxnSpMk id="23" creationId="{4AA791FC-1AEF-4561-93B5-6B9E981BBB74}"/>
          </ac:cxnSpMkLst>
        </pc:cxnChg>
        <pc:cxnChg chg="add del">
          <ac:chgData name="Dikanna Shark Eze" userId="9cccabe2446cfd12" providerId="LiveId" clId="{41C0DA07-467E-427D-B6E1-0B51C71B6DF7}" dt="2019-11-29T17:33:44.862" v="747" actId="26606"/>
          <ac:cxnSpMkLst>
            <pc:docMk/>
            <pc:sldMk cId="1540401502" sldId="272"/>
            <ac:cxnSpMk id="29" creationId="{997356D0-D934-42B9-8291-DF34A3AC0CFE}"/>
          </ac:cxnSpMkLst>
        </pc:cxnChg>
        <pc:cxnChg chg="add del">
          <ac:chgData name="Dikanna Shark Eze" userId="9cccabe2446cfd12" providerId="LiveId" clId="{41C0DA07-467E-427D-B6E1-0B51C71B6DF7}" dt="2019-11-29T17:28:17.811" v="581" actId="26606"/>
          <ac:cxnSpMkLst>
            <pc:docMk/>
            <pc:sldMk cId="1540401502" sldId="272"/>
            <ac:cxnSpMk id="30" creationId="{25B08984-5BEB-422F-A364-2B41E6A516EB}"/>
          </ac:cxnSpMkLst>
        </pc:cxnChg>
        <pc:cxnChg chg="add del">
          <ac:chgData name="Dikanna Shark Eze" userId="9cccabe2446cfd12" providerId="LiveId" clId="{41C0DA07-467E-427D-B6E1-0B51C71B6DF7}" dt="2019-11-29T17:28:17.811" v="581" actId="26606"/>
          <ac:cxnSpMkLst>
            <pc:docMk/>
            <pc:sldMk cId="1540401502" sldId="272"/>
            <ac:cxnSpMk id="32" creationId="{A8F413B1-54E0-4B16-92AB-1CC5C7D645BC}"/>
          </ac:cxnSpMkLst>
        </pc:cxnChg>
        <pc:cxnChg chg="add del">
          <ac:chgData name="Dikanna Shark Eze" userId="9cccabe2446cfd12" providerId="LiveId" clId="{41C0DA07-467E-427D-B6E1-0B51C71B6DF7}" dt="2019-11-29T17:28:17.811" v="581" actId="26606"/>
          <ac:cxnSpMkLst>
            <pc:docMk/>
            <pc:sldMk cId="1540401502" sldId="272"/>
            <ac:cxnSpMk id="36" creationId="{7FFB1710-F59A-4B72-91E4-53C2300B705D}"/>
          </ac:cxnSpMkLst>
        </pc:cxnChg>
        <pc:cxnChg chg="add del">
          <ac:chgData name="Dikanna Shark Eze" userId="9cccabe2446cfd12" providerId="LiveId" clId="{41C0DA07-467E-427D-B6E1-0B51C71B6DF7}" dt="2019-11-29T17:34:09.562" v="759"/>
          <ac:cxnSpMkLst>
            <pc:docMk/>
            <pc:sldMk cId="1540401502" sldId="272"/>
            <ac:cxnSpMk id="37" creationId="{F5486A9D-1265-4B57-91E6-68E666B978BC}"/>
          </ac:cxnSpMkLst>
        </pc:cxnChg>
        <pc:cxnChg chg="add del">
          <ac:chgData name="Dikanna Shark Eze" userId="9cccabe2446cfd12" providerId="LiveId" clId="{41C0DA07-467E-427D-B6E1-0B51C71B6DF7}" dt="2019-11-29T17:33:47.171" v="749" actId="26606"/>
          <ac:cxnSpMkLst>
            <pc:docMk/>
            <pc:sldMk cId="1540401502" sldId="272"/>
            <ac:cxnSpMk id="38" creationId="{0DFD28A6-39F3-425F-8050-E5BF1B4523B2}"/>
          </ac:cxnSpMkLst>
        </pc:cxnChg>
        <pc:cxnChg chg="add del">
          <ac:chgData name="Dikanna Shark Eze" userId="9cccabe2446cfd12" providerId="LiveId" clId="{41C0DA07-467E-427D-B6E1-0B51C71B6DF7}" dt="2019-11-29T17:28:10.976" v="576" actId="26606"/>
          <ac:cxnSpMkLst>
            <pc:docMk/>
            <pc:sldMk cId="1540401502" sldId="272"/>
            <ac:cxnSpMk id="45" creationId="{25B08984-5BEB-422F-A364-2B41E6A516EB}"/>
          </ac:cxnSpMkLst>
        </pc:cxnChg>
        <pc:cxnChg chg="add del">
          <ac:chgData name="Dikanna Shark Eze" userId="9cccabe2446cfd12" providerId="LiveId" clId="{41C0DA07-467E-427D-B6E1-0B51C71B6DF7}" dt="2019-11-29T17:28:10.976" v="576" actId="26606"/>
          <ac:cxnSpMkLst>
            <pc:docMk/>
            <pc:sldMk cId="1540401502" sldId="272"/>
            <ac:cxnSpMk id="47" creationId="{A8F413B1-54E0-4B16-92AB-1CC5C7D645BC}"/>
          </ac:cxnSpMkLst>
        </pc:cxnChg>
        <pc:cxnChg chg="add del">
          <ac:chgData name="Dikanna Shark Eze" userId="9cccabe2446cfd12" providerId="LiveId" clId="{41C0DA07-467E-427D-B6E1-0B51C71B6DF7}" dt="2019-11-29T17:28:10.976" v="576" actId="26606"/>
          <ac:cxnSpMkLst>
            <pc:docMk/>
            <pc:sldMk cId="1540401502" sldId="272"/>
            <ac:cxnSpMk id="51" creationId="{7FFB1710-F59A-4B72-91E4-53C2300B705D}"/>
          </ac:cxnSpMkLst>
        </pc:cxnChg>
        <pc:cxnChg chg="add del">
          <ac:chgData name="Dikanna Shark Eze" userId="9cccabe2446cfd12" providerId="LiveId" clId="{41C0DA07-467E-427D-B6E1-0B51C71B6DF7}" dt="2019-11-29T17:28:15.727" v="578" actId="26606"/>
          <ac:cxnSpMkLst>
            <pc:docMk/>
            <pc:sldMk cId="1540401502" sldId="272"/>
            <ac:cxnSpMk id="55" creationId="{1C7D2BA4-4B7A-4596-8BCC-5CF715423894}"/>
          </ac:cxnSpMkLst>
        </pc:cxnChg>
        <pc:cxnChg chg="add del">
          <ac:chgData name="Dikanna Shark Eze" userId="9cccabe2446cfd12" providerId="LiveId" clId="{41C0DA07-467E-427D-B6E1-0B51C71B6DF7}" dt="2019-11-29T17:28:15.727" v="578" actId="26606"/>
          <ac:cxnSpMkLst>
            <pc:docMk/>
            <pc:sldMk cId="1540401502" sldId="272"/>
            <ac:cxnSpMk id="56" creationId="{4977F1E1-2B6F-4BB6-899F-67D8764D83C5}"/>
          </ac:cxnSpMkLst>
        </pc:cxnChg>
        <pc:cxnChg chg="add del">
          <ac:chgData name="Dikanna Shark Eze" userId="9cccabe2446cfd12" providerId="LiveId" clId="{41C0DA07-467E-427D-B6E1-0B51C71B6DF7}" dt="2019-11-29T17:28:15.727" v="578" actId="26606"/>
          <ac:cxnSpMkLst>
            <pc:docMk/>
            <pc:sldMk cId="1540401502" sldId="272"/>
            <ac:cxnSpMk id="58" creationId="{65409EC7-69B1-45CC-8FB7-1964C1AB6720}"/>
          </ac:cxnSpMkLst>
        </pc:cxnChg>
        <pc:cxnChg chg="add del">
          <ac:chgData name="Dikanna Shark Eze" userId="9cccabe2446cfd12" providerId="LiveId" clId="{41C0DA07-467E-427D-B6E1-0B51C71B6DF7}" dt="2019-11-29T17:28:17.725" v="580" actId="26606"/>
          <ac:cxnSpMkLst>
            <pc:docMk/>
            <pc:sldMk cId="1540401502" sldId="272"/>
            <ac:cxnSpMk id="62" creationId="{1C7D2BA4-4B7A-4596-8BCC-5CF715423894}"/>
          </ac:cxnSpMkLst>
        </pc:cxnChg>
        <pc:cxnChg chg="add del">
          <ac:chgData name="Dikanna Shark Eze" userId="9cccabe2446cfd12" providerId="LiveId" clId="{41C0DA07-467E-427D-B6E1-0B51C71B6DF7}" dt="2019-11-29T17:28:17.725" v="580" actId="26606"/>
          <ac:cxnSpMkLst>
            <pc:docMk/>
            <pc:sldMk cId="1540401502" sldId="272"/>
            <ac:cxnSpMk id="63" creationId="{4977F1E1-2B6F-4BB6-899F-67D8764D83C5}"/>
          </ac:cxnSpMkLst>
        </pc:cxnChg>
        <pc:cxnChg chg="add del">
          <ac:chgData name="Dikanna Shark Eze" userId="9cccabe2446cfd12" providerId="LiveId" clId="{41C0DA07-467E-427D-B6E1-0B51C71B6DF7}" dt="2019-11-29T17:28:17.725" v="580" actId="26606"/>
          <ac:cxnSpMkLst>
            <pc:docMk/>
            <pc:sldMk cId="1540401502" sldId="272"/>
            <ac:cxnSpMk id="65" creationId="{580B8A35-DEA7-4D43-9DF8-90B4681D0FAD}"/>
          </ac:cxnSpMkLst>
        </pc:cxnChg>
        <pc:cxnChg chg="add del">
          <ac:chgData name="Dikanna Shark Eze" userId="9cccabe2446cfd12" providerId="LiveId" clId="{41C0DA07-467E-427D-B6E1-0B51C71B6DF7}" dt="2019-11-29T17:33:50.408" v="752"/>
          <ac:cxnSpMkLst>
            <pc:docMk/>
            <pc:sldMk cId="1540401502" sldId="272"/>
            <ac:cxnSpMk id="66" creationId="{0DFD28A6-39F3-425F-8050-E5BF1B4523B2}"/>
          </ac:cxnSpMkLst>
        </pc:cxnChg>
        <pc:cxnChg chg="add del">
          <ac:chgData name="Dikanna Shark Eze" userId="9cccabe2446cfd12" providerId="LiveId" clId="{41C0DA07-467E-427D-B6E1-0B51C71B6DF7}" dt="2019-11-29T17:33:23.802" v="744"/>
          <ac:cxnSpMkLst>
            <pc:docMk/>
            <pc:sldMk cId="1540401502" sldId="272"/>
            <ac:cxnSpMk id="69" creationId="{25B08984-5BEB-422F-A364-2B41E6A516EB}"/>
          </ac:cxnSpMkLst>
        </pc:cxnChg>
        <pc:cxnChg chg="add del">
          <ac:chgData name="Dikanna Shark Eze" userId="9cccabe2446cfd12" providerId="LiveId" clId="{41C0DA07-467E-427D-B6E1-0B51C71B6DF7}" dt="2019-11-29T17:33:23.802" v="744"/>
          <ac:cxnSpMkLst>
            <pc:docMk/>
            <pc:sldMk cId="1540401502" sldId="272"/>
            <ac:cxnSpMk id="70" creationId="{A8F413B1-54E0-4B16-92AB-1CC5C7D645BC}"/>
          </ac:cxnSpMkLst>
        </pc:cxnChg>
        <pc:cxnChg chg="add del">
          <ac:chgData name="Dikanna Shark Eze" userId="9cccabe2446cfd12" providerId="LiveId" clId="{41C0DA07-467E-427D-B6E1-0B51C71B6DF7}" dt="2019-11-29T17:33:23.802" v="744"/>
          <ac:cxnSpMkLst>
            <pc:docMk/>
            <pc:sldMk cId="1540401502" sldId="272"/>
            <ac:cxnSpMk id="72" creationId="{3781A10F-5DF6-4C9B-AE0B-5249E4399D26}"/>
          </ac:cxnSpMkLst>
        </pc:cxnChg>
        <pc:cxnChg chg="add del">
          <ac:chgData name="Dikanna Shark Eze" userId="9cccabe2446cfd12" providerId="LiveId" clId="{41C0DA07-467E-427D-B6E1-0B51C71B6DF7}" dt="2019-11-29T17:33:50.408" v="752"/>
          <ac:cxnSpMkLst>
            <pc:docMk/>
            <pc:sldMk cId="1540401502" sldId="272"/>
            <ac:cxnSpMk id="79" creationId="{1E22DAF0-5C05-4D01-A6C7-28326657739A}"/>
          </ac:cxnSpMkLst>
        </pc:cxnChg>
      </pc:sldChg>
      <pc:sldChg chg="addSp delSp modSp add mod setBg setClrOvrMap delDesignElem">
        <pc:chgData name="Dikanna Shark Eze" userId="9cccabe2446cfd12" providerId="LiveId" clId="{41C0DA07-467E-427D-B6E1-0B51C71B6DF7}" dt="2019-11-29T17:33:23.802" v="744"/>
        <pc:sldMkLst>
          <pc:docMk/>
          <pc:sldMk cId="3035069022" sldId="273"/>
        </pc:sldMkLst>
        <pc:spChg chg="mod">
          <ac:chgData name="Dikanna Shark Eze" userId="9cccabe2446cfd12" providerId="LiveId" clId="{41C0DA07-467E-427D-B6E1-0B51C71B6DF7}" dt="2019-11-29T17:30:40.745" v="688" actId="26606"/>
          <ac:spMkLst>
            <pc:docMk/>
            <pc:sldMk cId="3035069022" sldId="273"/>
            <ac:spMk id="2" creationId="{619AD25A-B305-4E2C-A9E2-B333C9D6310D}"/>
          </ac:spMkLst>
        </pc:spChg>
        <pc:spChg chg="add del mod">
          <ac:chgData name="Dikanna Shark Eze" userId="9cccabe2446cfd12" providerId="LiveId" clId="{41C0DA07-467E-427D-B6E1-0B51C71B6DF7}" dt="2019-11-29T17:30:17.250" v="685"/>
          <ac:spMkLst>
            <pc:docMk/>
            <pc:sldMk cId="3035069022" sldId="273"/>
            <ac:spMk id="3" creationId="{F9E67153-7A7F-4336-A5C3-E47D59D9EC41}"/>
          </ac:spMkLst>
        </pc:spChg>
        <pc:spChg chg="add del mod">
          <ac:chgData name="Dikanna Shark Eze" userId="9cccabe2446cfd12" providerId="LiveId" clId="{41C0DA07-467E-427D-B6E1-0B51C71B6DF7}" dt="2019-11-29T17:30:29.499" v="687"/>
          <ac:spMkLst>
            <pc:docMk/>
            <pc:sldMk cId="3035069022" sldId="273"/>
            <ac:spMk id="4" creationId="{81DB6EBA-9DAC-4E58-85F5-1F83BC1C894A}"/>
          </ac:spMkLst>
        </pc:spChg>
        <pc:spChg chg="add del">
          <ac:chgData name="Dikanna Shark Eze" userId="9cccabe2446cfd12" providerId="LiveId" clId="{41C0DA07-467E-427D-B6E1-0B51C71B6DF7}" dt="2019-11-29T17:33:23.802" v="744"/>
          <ac:spMkLst>
            <pc:docMk/>
            <pc:sldMk cId="3035069022" sldId="273"/>
            <ac:spMk id="7" creationId="{23522FE7-5A29-4EF6-B1EF-2CA55748A772}"/>
          </ac:spMkLst>
        </pc:spChg>
        <pc:spChg chg="add del">
          <ac:chgData name="Dikanna Shark Eze" userId="9cccabe2446cfd12" providerId="LiveId" clId="{41C0DA07-467E-427D-B6E1-0B51C71B6DF7}" dt="2019-11-29T17:30:17.250" v="685"/>
          <ac:spMkLst>
            <pc:docMk/>
            <pc:sldMk cId="3035069022" sldId="273"/>
            <ac:spMk id="8" creationId="{B5F9E98A-4FF4-43D6-9C48-6DF0E7F2D272}"/>
          </ac:spMkLst>
        </pc:spChg>
        <pc:spChg chg="add del">
          <ac:chgData name="Dikanna Shark Eze" userId="9cccabe2446cfd12" providerId="LiveId" clId="{41C0DA07-467E-427D-B6E1-0B51C71B6DF7}" dt="2019-11-29T17:30:17.250" v="685"/>
          <ac:spMkLst>
            <pc:docMk/>
            <pc:sldMk cId="3035069022" sldId="273"/>
            <ac:spMk id="10" creationId="{D207A636-DC99-4588-80C4-9E069B97C3FD}"/>
          </ac:spMkLst>
        </pc:spChg>
        <pc:spChg chg="add del">
          <ac:chgData name="Dikanna Shark Eze" userId="9cccabe2446cfd12" providerId="LiveId" clId="{41C0DA07-467E-427D-B6E1-0B51C71B6DF7}" dt="2019-11-29T17:33:23.802" v="744"/>
          <ac:spMkLst>
            <pc:docMk/>
            <pc:sldMk cId="3035069022" sldId="273"/>
            <ac:spMk id="15" creationId="{B5F9E98A-4FF4-43D6-9C48-6DF0E7F2D272}"/>
          </ac:spMkLst>
        </pc:spChg>
        <pc:spChg chg="add del">
          <ac:chgData name="Dikanna Shark Eze" userId="9cccabe2446cfd12" providerId="LiveId" clId="{41C0DA07-467E-427D-B6E1-0B51C71B6DF7}" dt="2019-11-29T17:33:23.802" v="744"/>
          <ac:spMkLst>
            <pc:docMk/>
            <pc:sldMk cId="3035069022" sldId="273"/>
            <ac:spMk id="17" creationId="{D207A636-DC99-4588-80C4-9E069B97C3FD}"/>
          </ac:spMkLst>
        </pc:spChg>
        <pc:picChg chg="add del">
          <ac:chgData name="Dikanna Shark Eze" userId="9cccabe2446cfd12" providerId="LiveId" clId="{41C0DA07-467E-427D-B6E1-0B51C71B6DF7}" dt="2019-11-29T17:33:23.802" v="744"/>
          <ac:picMkLst>
            <pc:docMk/>
            <pc:sldMk cId="3035069022" sldId="273"/>
            <ac:picMk id="9" creationId="{C2192E09-EBC7-416C-B887-DFF915D7F43D}"/>
          </ac:picMkLst>
        </pc:picChg>
        <pc:picChg chg="add del">
          <ac:chgData name="Dikanna Shark Eze" userId="9cccabe2446cfd12" providerId="LiveId" clId="{41C0DA07-467E-427D-B6E1-0B51C71B6DF7}" dt="2019-11-29T17:30:17.250" v="685"/>
          <ac:picMkLst>
            <pc:docMk/>
            <pc:sldMk cId="3035069022" sldId="273"/>
            <ac:picMk id="14" creationId="{D4ED6A5F-3B06-48C5-850F-8045C4DF69AE}"/>
          </ac:picMkLst>
        </pc:picChg>
        <pc:picChg chg="add del">
          <ac:chgData name="Dikanna Shark Eze" userId="9cccabe2446cfd12" providerId="LiveId" clId="{41C0DA07-467E-427D-B6E1-0B51C71B6DF7}" dt="2019-11-29T17:33:23.802" v="744"/>
          <ac:picMkLst>
            <pc:docMk/>
            <pc:sldMk cId="3035069022" sldId="273"/>
            <ac:picMk id="21" creationId="{D4ED6A5F-3B06-48C5-850F-8045C4DF69AE}"/>
          </ac:picMkLst>
        </pc:picChg>
        <pc:cxnChg chg="add del">
          <ac:chgData name="Dikanna Shark Eze" userId="9cccabe2446cfd12" providerId="LiveId" clId="{41C0DA07-467E-427D-B6E1-0B51C71B6DF7}" dt="2019-11-29T17:33:23.802" v="744"/>
          <ac:cxnSpMkLst>
            <pc:docMk/>
            <pc:sldMk cId="3035069022" sldId="273"/>
            <ac:cxnSpMk id="11" creationId="{2924498D-E084-44BE-A196-CFCE35564350}"/>
          </ac:cxnSpMkLst>
        </pc:cxnChg>
        <pc:cxnChg chg="add del">
          <ac:chgData name="Dikanna Shark Eze" userId="9cccabe2446cfd12" providerId="LiveId" clId="{41C0DA07-467E-427D-B6E1-0B51C71B6DF7}" dt="2019-11-29T17:30:17.250" v="685"/>
          <ac:cxnSpMkLst>
            <pc:docMk/>
            <pc:sldMk cId="3035069022" sldId="273"/>
            <ac:cxnSpMk id="12" creationId="{0F2BAA51-3181-4303-929A-FCD9C33F8900}"/>
          </ac:cxnSpMkLst>
        </pc:cxnChg>
        <pc:cxnChg chg="add del">
          <ac:chgData name="Dikanna Shark Eze" userId="9cccabe2446cfd12" providerId="LiveId" clId="{41C0DA07-467E-427D-B6E1-0B51C71B6DF7}" dt="2019-11-29T17:33:23.802" v="744"/>
          <ac:cxnSpMkLst>
            <pc:docMk/>
            <pc:sldMk cId="3035069022" sldId="273"/>
            <ac:cxnSpMk id="13" creationId="{3BBC7667-C352-4842-9AFD-E5C16AD002F4}"/>
          </ac:cxnSpMkLst>
        </pc:cxnChg>
        <pc:cxnChg chg="add del">
          <ac:chgData name="Dikanna Shark Eze" userId="9cccabe2446cfd12" providerId="LiveId" clId="{41C0DA07-467E-427D-B6E1-0B51C71B6DF7}" dt="2019-11-29T17:30:17.250" v="685"/>
          <ac:cxnSpMkLst>
            <pc:docMk/>
            <pc:sldMk cId="3035069022" sldId="273"/>
            <ac:cxnSpMk id="16" creationId="{C9A60B9D-8DAC-4DA9-88DE-9911621A2B96}"/>
          </ac:cxnSpMkLst>
        </pc:cxnChg>
        <pc:cxnChg chg="add del">
          <ac:chgData name="Dikanna Shark Eze" userId="9cccabe2446cfd12" providerId="LiveId" clId="{41C0DA07-467E-427D-B6E1-0B51C71B6DF7}" dt="2019-11-29T17:33:23.802" v="744"/>
          <ac:cxnSpMkLst>
            <pc:docMk/>
            <pc:sldMk cId="3035069022" sldId="273"/>
            <ac:cxnSpMk id="19" creationId="{0F2BAA51-3181-4303-929A-FCD9C33F8900}"/>
          </ac:cxnSpMkLst>
        </pc:cxnChg>
        <pc:cxnChg chg="add del">
          <ac:chgData name="Dikanna Shark Eze" userId="9cccabe2446cfd12" providerId="LiveId" clId="{41C0DA07-467E-427D-B6E1-0B51C71B6DF7}" dt="2019-11-29T17:33:23.802" v="744"/>
          <ac:cxnSpMkLst>
            <pc:docMk/>
            <pc:sldMk cId="3035069022" sldId="273"/>
            <ac:cxnSpMk id="23" creationId="{C9A60B9D-8DAC-4DA9-88DE-9911621A2B96}"/>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161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760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831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427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765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359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379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810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694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7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12/2/2019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596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12/2/2019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37380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10.jfi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xmlns="" id="{F8454B2E-D2DB-42C2-A224-BCEC47B864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2">
            <a:extLst>
              <a:ext uri="{FF2B5EF4-FFF2-40B4-BE49-F238E27FC236}">
                <a16:creationId xmlns:a16="http://schemas.microsoft.com/office/drawing/2014/main" xmlns="" id="{08B61146-1CF0-40E1-B66E-C22BD9207E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xmlns="" id="{A20B5A4B-46DE-4FED-A873-7BBB240B6E7F}"/>
              </a:ext>
            </a:extLst>
          </p:cNvPr>
          <p:cNvSpPr>
            <a:spLocks noGrp="1"/>
          </p:cNvSpPr>
          <p:nvPr>
            <p:ph type="ctrTitle"/>
          </p:nvPr>
        </p:nvSpPr>
        <p:spPr>
          <a:xfrm>
            <a:off x="1964987" y="802298"/>
            <a:ext cx="9089865" cy="3822329"/>
          </a:xfrm>
        </p:spPr>
        <p:txBody>
          <a:bodyPr>
            <a:normAutofit/>
          </a:bodyPr>
          <a:lstStyle/>
          <a:p>
            <a:r>
              <a:rPr lang="en-US" dirty="0">
                <a:solidFill>
                  <a:srgbClr val="FF0000"/>
                </a:solidFill>
                <a:latin typeface="Algerian" pitchFamily="82" charset="0"/>
              </a:rPr>
              <a:t>Climate change is real</a:t>
            </a:r>
          </a:p>
        </p:txBody>
      </p:sp>
      <p:sp>
        <p:nvSpPr>
          <p:cNvPr id="4" name="Subtitle 3">
            <a:extLst>
              <a:ext uri="{FF2B5EF4-FFF2-40B4-BE49-F238E27FC236}">
                <a16:creationId xmlns:a16="http://schemas.microsoft.com/office/drawing/2014/main" xmlns="" id="{73F8AC9D-60BB-4CE7-9140-9F3201DF0230}"/>
              </a:ext>
            </a:extLst>
          </p:cNvPr>
          <p:cNvSpPr>
            <a:spLocks noGrp="1"/>
          </p:cNvSpPr>
          <p:nvPr>
            <p:ph type="subTitle" idx="1"/>
          </p:nvPr>
        </p:nvSpPr>
        <p:spPr>
          <a:xfrm>
            <a:off x="1964988" y="4941662"/>
            <a:ext cx="9089864" cy="977621"/>
          </a:xfrm>
        </p:spPr>
        <p:txBody>
          <a:bodyPr>
            <a:normAutofit/>
          </a:bodyPr>
          <a:lstStyle/>
          <a:p>
            <a:r>
              <a:rPr lang="en-US"/>
              <a:t>And you and I can help stop it before it is too late.</a:t>
            </a:r>
          </a:p>
        </p:txBody>
      </p:sp>
      <p:cxnSp>
        <p:nvCxnSpPr>
          <p:cNvPr id="26" name="Straight Connector 24">
            <a:extLst>
              <a:ext uri="{FF2B5EF4-FFF2-40B4-BE49-F238E27FC236}">
                <a16:creationId xmlns:a16="http://schemas.microsoft.com/office/drawing/2014/main" xmlns="" id="{7AE5065C-30A9-480A-9E93-74CC1490293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776728" y="473552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xmlns="" id="{2F948680-1810-4961-805C-D0C28E7E93E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331875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9" name="Rectangle 6">
            <a:extLst>
              <a:ext uri="{FF2B5EF4-FFF2-40B4-BE49-F238E27FC236}">
                <a16:creationId xmlns:a16="http://schemas.microsoft.com/office/drawing/2014/main" xmlns="" id="{23522FE7-5A29-4EF6-B1EF-2CA55748A7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8">
            <a:extLst>
              <a:ext uri="{FF2B5EF4-FFF2-40B4-BE49-F238E27FC236}">
                <a16:creationId xmlns:a16="http://schemas.microsoft.com/office/drawing/2014/main" xmlns="" id="{C2192E09-EBC7-416C-B887-DFF915D7F4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10">
            <a:extLst>
              <a:ext uri="{FF2B5EF4-FFF2-40B4-BE49-F238E27FC236}">
                <a16:creationId xmlns:a16="http://schemas.microsoft.com/office/drawing/2014/main" xmlns="" id="{2924498D-E084-44BE-A196-CFCE355643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2">
            <a:extLst>
              <a:ext uri="{FF2B5EF4-FFF2-40B4-BE49-F238E27FC236}">
                <a16:creationId xmlns:a16="http://schemas.microsoft.com/office/drawing/2014/main" xmlns="" id="{3BBC7667-C352-4842-9AFD-E5C16AD002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14">
            <a:extLst>
              <a:ext uri="{FF2B5EF4-FFF2-40B4-BE49-F238E27FC236}">
                <a16:creationId xmlns:a16="http://schemas.microsoft.com/office/drawing/2014/main" xmlns="" id="{48D226DA-E368-46E4-BF0C-D467A1E86B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19AD25A-B305-4E2C-A9E2-B333C9D6310D}"/>
              </a:ext>
            </a:extLst>
          </p:cNvPr>
          <p:cNvSpPr>
            <a:spLocks noGrp="1"/>
          </p:cNvSpPr>
          <p:nvPr>
            <p:ph type="title"/>
          </p:nvPr>
        </p:nvSpPr>
        <p:spPr>
          <a:xfrm>
            <a:off x="2365695" y="1617785"/>
            <a:ext cx="8689157" cy="2862769"/>
          </a:xfrm>
        </p:spPr>
        <p:txBody>
          <a:bodyPr vert="horz" lIns="91440" tIns="45720" rIns="91440" bIns="0" rtlCol="0" anchor="b">
            <a:normAutofit fontScale="90000"/>
          </a:bodyPr>
          <a:lstStyle/>
          <a:p>
            <a:r>
              <a:rPr lang="en-US" sz="6100" dirty="0">
                <a:latin typeface="Algerian" pitchFamily="82" charset="0"/>
              </a:rPr>
              <a:t>Can you imagine the </a:t>
            </a:r>
            <a:r>
              <a:rPr lang="en-US" sz="6100" dirty="0" smtClean="0">
                <a:latin typeface="Algerian" pitchFamily="82" charset="0"/>
              </a:rPr>
              <a:t>amount of </a:t>
            </a:r>
            <a:r>
              <a:rPr lang="en-US" sz="6100" dirty="0">
                <a:latin typeface="Algerian" pitchFamily="82" charset="0"/>
              </a:rPr>
              <a:t>goods </a:t>
            </a:r>
            <a:r>
              <a:rPr lang="en-US" sz="6100" dirty="0" smtClean="0">
                <a:latin typeface="Algerian" pitchFamily="82" charset="0"/>
              </a:rPr>
              <a:t>that were destroyed? </a:t>
            </a:r>
            <a:endParaRPr lang="en-US" sz="6100" dirty="0">
              <a:latin typeface="Algerian" pitchFamily="82" charset="0"/>
            </a:endParaRPr>
          </a:p>
        </p:txBody>
      </p:sp>
      <p:cxnSp>
        <p:nvCxnSpPr>
          <p:cNvPr id="34" name="Straight Connector 16">
            <a:extLst>
              <a:ext uri="{FF2B5EF4-FFF2-40B4-BE49-F238E27FC236}">
                <a16:creationId xmlns:a16="http://schemas.microsoft.com/office/drawing/2014/main" xmlns="" id="{7105F2EF-F4AA-488F-8E74-484FA007851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776728" y="473552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506902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descr="A picture containing food&#10;&#10;Description automatically generated">
            <a:extLst>
              <a:ext uri="{FF2B5EF4-FFF2-40B4-BE49-F238E27FC236}">
                <a16:creationId xmlns:a16="http://schemas.microsoft.com/office/drawing/2014/main" xmlns="" id="{713BC7C4-1168-4803-ADC9-4991E3147AFC}"/>
              </a:ext>
            </a:extLst>
          </p:cNvPr>
          <p:cNvPicPr>
            <a:picLocks noChangeAspect="1"/>
          </p:cNvPicPr>
          <p:nvPr/>
        </p:nvPicPr>
        <p:blipFill rotWithShape="1">
          <a:blip r:embed="rId2"/>
          <a:srcRect t="5560" r="-1" b="10168"/>
          <a:stretch/>
        </p:blipFill>
        <p:spPr>
          <a:xfrm>
            <a:off x="2" y="10"/>
            <a:ext cx="12191695" cy="6857990"/>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16" name="Rectangle 8">
            <a:extLst>
              <a:ext uri="{FF2B5EF4-FFF2-40B4-BE49-F238E27FC236}">
                <a16:creationId xmlns:a16="http://schemas.microsoft.com/office/drawing/2014/main" xmlns="" id="{2E67E8BF-E4B2-4098-9FB3-9E400BD86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30686" y="4905349"/>
            <a:ext cx="5610646"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C7C5226-CB56-41CE-9819-D20F6866FFB3}"/>
              </a:ext>
            </a:extLst>
          </p:cNvPr>
          <p:cNvSpPr>
            <a:spLocks noGrp="1"/>
          </p:cNvSpPr>
          <p:nvPr>
            <p:ph type="title"/>
          </p:nvPr>
        </p:nvSpPr>
        <p:spPr>
          <a:xfrm>
            <a:off x="6094412" y="5239131"/>
            <a:ext cx="5279490" cy="960087"/>
          </a:xfrm>
        </p:spPr>
        <p:txBody>
          <a:bodyPr vert="horz" lIns="91440" tIns="45720" rIns="91440" bIns="0" rtlCol="0" anchor="t">
            <a:normAutofit/>
          </a:bodyPr>
          <a:lstStyle/>
          <a:p>
            <a:r>
              <a:rPr lang="en-US" sz="2500" dirty="0">
                <a:solidFill>
                  <a:srgbClr val="FFFFFE"/>
                </a:solidFill>
                <a:latin typeface="Algerian" pitchFamily="82" charset="0"/>
              </a:rPr>
              <a:t>We can put a stop to all these  by doing the following</a:t>
            </a:r>
            <a:r>
              <a:rPr lang="en-US" sz="2500" dirty="0">
                <a:solidFill>
                  <a:srgbClr val="FFFFFE"/>
                </a:solidFill>
              </a:rPr>
              <a:t>.</a:t>
            </a:r>
          </a:p>
        </p:txBody>
      </p:sp>
      <p:cxnSp>
        <p:nvCxnSpPr>
          <p:cNvPr id="18" name="Straight Connector 10">
            <a:extLst>
              <a:ext uri="{FF2B5EF4-FFF2-40B4-BE49-F238E27FC236}">
                <a16:creationId xmlns:a16="http://schemas.microsoft.com/office/drawing/2014/main" xmlns="" id="{3781A10F-5DF6-4C9B-AE0B-5249E4399D2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4411" y="5073596"/>
            <a:ext cx="528319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42069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xmlns="" id="{E02DA677-C58A-4FCE-A9A0-E66A42EBD9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7">
            <a:extLst>
              <a:ext uri="{FF2B5EF4-FFF2-40B4-BE49-F238E27FC236}">
                <a16:creationId xmlns:a16="http://schemas.microsoft.com/office/drawing/2014/main" xmlns="" id="{9D85B319-9C30-4D92-B664-CA444ECD79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9">
            <a:extLst>
              <a:ext uri="{FF2B5EF4-FFF2-40B4-BE49-F238E27FC236}">
                <a16:creationId xmlns:a16="http://schemas.microsoft.com/office/drawing/2014/main" xmlns="" id="{D7573C1E-3785-43C9-A262-1DA9DF97F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21">
            <a:extLst>
              <a:ext uri="{FF2B5EF4-FFF2-40B4-BE49-F238E27FC236}">
                <a16:creationId xmlns:a16="http://schemas.microsoft.com/office/drawing/2014/main" xmlns="" id="{548C4394-BE4E-4302-AF74-4781C6C66E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23">
            <a:extLst>
              <a:ext uri="{FF2B5EF4-FFF2-40B4-BE49-F238E27FC236}">
                <a16:creationId xmlns:a16="http://schemas.microsoft.com/office/drawing/2014/main" xmlns="" id="{229C93CD-877B-4A89-AC8A-768E0D893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5">
            <a:extLst>
              <a:ext uri="{FF2B5EF4-FFF2-40B4-BE49-F238E27FC236}">
                <a16:creationId xmlns:a16="http://schemas.microsoft.com/office/drawing/2014/main" xmlns="" id="{3845BB70-1EF0-4722-B492-785F65F6D1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xmlns="" id="{A89F3799-44EA-40CE-9141-F80A0ED581CC}"/>
              </a:ext>
            </a:extLst>
          </p:cNvPr>
          <p:cNvSpPr>
            <a:spLocks noGrp="1"/>
          </p:cNvSpPr>
          <p:nvPr>
            <p:ph type="title"/>
          </p:nvPr>
        </p:nvSpPr>
        <p:spPr>
          <a:xfrm>
            <a:off x="1444467" y="802298"/>
            <a:ext cx="5541503" cy="2541431"/>
          </a:xfrm>
        </p:spPr>
        <p:txBody>
          <a:bodyPr vert="horz" lIns="91440" tIns="45720" rIns="91440" bIns="0" rtlCol="0" anchor="b">
            <a:normAutofit/>
          </a:bodyPr>
          <a:lstStyle/>
          <a:p>
            <a:r>
              <a:rPr lang="en-US" sz="3800" dirty="0">
                <a:solidFill>
                  <a:schemeClr val="accent1"/>
                </a:solidFill>
                <a:latin typeface="Algerian" pitchFamily="82" charset="0"/>
              </a:rPr>
              <a:t>Stop using carbon emission vehicles and switch to electrical vehicles</a:t>
            </a:r>
            <a:r>
              <a:rPr lang="en-US" sz="3800" dirty="0"/>
              <a:t>.</a:t>
            </a:r>
          </a:p>
        </p:txBody>
      </p:sp>
      <p:cxnSp>
        <p:nvCxnSpPr>
          <p:cNvPr id="23" name="Straight Connector 27">
            <a:extLst>
              <a:ext uri="{FF2B5EF4-FFF2-40B4-BE49-F238E27FC236}">
                <a16:creationId xmlns:a16="http://schemas.microsoft.com/office/drawing/2014/main" xmlns="" id="{F577C617-75CE-4DC4-B39D-C5E92D04A2F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42924" y="3526496"/>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ext Placeholder 3">
            <a:extLst>
              <a:ext uri="{FF2B5EF4-FFF2-40B4-BE49-F238E27FC236}">
                <a16:creationId xmlns:a16="http://schemas.microsoft.com/office/drawing/2014/main" xmlns="" id="{CFA9ED1E-F9EA-4AF9-B944-89DBF3CECF44}"/>
              </a:ext>
            </a:extLst>
          </p:cNvPr>
          <p:cNvSpPr>
            <a:spLocks noGrp="1"/>
          </p:cNvSpPr>
          <p:nvPr>
            <p:ph type="body" sz="half" idx="2"/>
          </p:nvPr>
        </p:nvSpPr>
        <p:spPr>
          <a:xfrm>
            <a:off x="1444468" y="3531203"/>
            <a:ext cx="5541502" cy="1916405"/>
          </a:xfrm>
        </p:spPr>
        <p:txBody>
          <a:bodyPr vert="horz" lIns="91440" tIns="91440" rIns="91440" bIns="91440" rtlCol="0">
            <a:noAutofit/>
          </a:bodyPr>
          <a:lstStyle/>
          <a:p>
            <a:pPr>
              <a:lnSpc>
                <a:spcPct val="110000"/>
              </a:lnSpc>
            </a:pPr>
            <a:r>
              <a:rPr lang="en-US" sz="1600" cap="all" dirty="0" smtClean="0"/>
              <a:t>Carbon emission vehicles </a:t>
            </a:r>
            <a:r>
              <a:rPr lang="en-US" sz="1600" cap="all" dirty="0"/>
              <a:t>account for the highest amount of carbon percentage in the atmosphere. </a:t>
            </a:r>
            <a:r>
              <a:rPr lang="en-US" sz="1600" cap="all" dirty="0" smtClean="0"/>
              <a:t>Meet your car dealers to switch to electric or hybrid cars. This would help lower the percentage of carbon in the atmosphere. By limiting the amount of carbon emission vehicles on the road that emit </a:t>
            </a:r>
            <a:r>
              <a:rPr lang="en-US" sz="1600" cap="all" dirty="0" err="1" smtClean="0"/>
              <a:t>carbondioxide</a:t>
            </a:r>
            <a:r>
              <a:rPr lang="en-US" sz="1600" cap="all" dirty="0" smtClean="0"/>
              <a:t>.</a:t>
            </a:r>
            <a:endParaRPr lang="en-US" sz="1600" cap="all" dirty="0"/>
          </a:p>
        </p:txBody>
      </p:sp>
      <p:grpSp>
        <p:nvGrpSpPr>
          <p:cNvPr id="25" name="Group 29">
            <a:extLst>
              <a:ext uri="{FF2B5EF4-FFF2-40B4-BE49-F238E27FC236}">
                <a16:creationId xmlns:a16="http://schemas.microsoft.com/office/drawing/2014/main" xmlns="" id="{4FFB8341-96F9-4495-AD0E-FDE80860E2A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619478" y="477854"/>
            <a:ext cx="3928567" cy="2496254"/>
            <a:chOff x="7807230" y="2012810"/>
            <a:chExt cx="3251252" cy="3459865"/>
          </a:xfrm>
        </p:grpSpPr>
        <p:sp>
          <p:nvSpPr>
            <p:cNvPr id="31" name="Rectangle 30">
              <a:extLst>
                <a:ext uri="{FF2B5EF4-FFF2-40B4-BE49-F238E27FC236}">
                  <a16:creationId xmlns:a16="http://schemas.microsoft.com/office/drawing/2014/main" xmlns="" id="{970112B6-31EE-457E-9CCD-63BAB8C3DF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0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7768071D-C0BF-4DB7-8417-6522DBEE5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1" y="2026142"/>
              <a:ext cx="3251250" cy="3442087"/>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Picture Placeholder 10" descr="A car parked on the side of a building&#10;&#10;Description automatically generated">
            <a:extLst>
              <a:ext uri="{FF2B5EF4-FFF2-40B4-BE49-F238E27FC236}">
                <a16:creationId xmlns:a16="http://schemas.microsoft.com/office/drawing/2014/main" xmlns="" id="{4B0161F0-3556-4A89-98CB-E263C90780E5}"/>
              </a:ext>
            </a:extLst>
          </p:cNvPr>
          <p:cNvPicPr>
            <a:picLocks noGrp="1" noChangeAspect="1"/>
          </p:cNvPicPr>
          <p:nvPr>
            <p:ph type="pic" idx="1"/>
          </p:nvPr>
        </p:nvPicPr>
        <p:blipFill rotWithShape="1">
          <a:blip r:embed="rId3"/>
          <a:srcRect r="3" b="8703"/>
          <a:stretch/>
        </p:blipFill>
        <p:spPr>
          <a:xfrm>
            <a:off x="7778920" y="637525"/>
            <a:ext cx="3593958" cy="2175638"/>
          </a:xfrm>
          <a:prstGeom prst="rect">
            <a:avLst/>
          </a:prstGeom>
        </p:spPr>
      </p:pic>
      <p:grpSp>
        <p:nvGrpSpPr>
          <p:cNvPr id="27" name="Group 33">
            <a:extLst>
              <a:ext uri="{FF2B5EF4-FFF2-40B4-BE49-F238E27FC236}">
                <a16:creationId xmlns:a16="http://schemas.microsoft.com/office/drawing/2014/main" xmlns="" id="{E566F495-168A-430E-BFAF-A028E6CCFD1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609569" y="3139262"/>
            <a:ext cx="3928567" cy="2478034"/>
            <a:chOff x="7807230" y="2012810"/>
            <a:chExt cx="3251252" cy="3459865"/>
          </a:xfrm>
        </p:grpSpPr>
        <p:sp>
          <p:nvSpPr>
            <p:cNvPr id="35" name="Rectangle 34">
              <a:extLst>
                <a:ext uri="{FF2B5EF4-FFF2-40B4-BE49-F238E27FC236}">
                  <a16:creationId xmlns:a16="http://schemas.microsoft.com/office/drawing/2014/main" xmlns="" id="{B971CBE4-6E0B-46D7-B56D-CB7923E5A2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D2D03A49-B9C5-4383-8A19-2F871D0449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descr="A car parked on the side of a road&#10;&#10;Description automatically generated">
            <a:extLst>
              <a:ext uri="{FF2B5EF4-FFF2-40B4-BE49-F238E27FC236}">
                <a16:creationId xmlns:a16="http://schemas.microsoft.com/office/drawing/2014/main" xmlns="" id="{FAB8756E-78D6-4003-AF1C-AB485F7949BA}"/>
              </a:ext>
            </a:extLst>
          </p:cNvPr>
          <p:cNvPicPr>
            <a:picLocks noChangeAspect="1"/>
          </p:cNvPicPr>
          <p:nvPr/>
        </p:nvPicPr>
        <p:blipFill rotWithShape="1">
          <a:blip r:embed="rId4"/>
          <a:srcRect l="8215" r="-1" b="-1"/>
          <a:stretch/>
        </p:blipFill>
        <p:spPr>
          <a:xfrm>
            <a:off x="7778919" y="3303854"/>
            <a:ext cx="3591559" cy="2143755"/>
          </a:xfrm>
          <a:prstGeom prst="rect">
            <a:avLst/>
          </a:prstGeom>
        </p:spPr>
      </p:pic>
      <p:pic>
        <p:nvPicPr>
          <p:cNvPr id="29" name="Picture 37">
            <a:extLst>
              <a:ext uri="{FF2B5EF4-FFF2-40B4-BE49-F238E27FC236}">
                <a16:creationId xmlns:a16="http://schemas.microsoft.com/office/drawing/2014/main" xmlns="" id="{E97AC793-493B-4EEE-9750-EC3D7627474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9">
            <a:extLst>
              <a:ext uri="{FF2B5EF4-FFF2-40B4-BE49-F238E27FC236}">
                <a16:creationId xmlns:a16="http://schemas.microsoft.com/office/drawing/2014/main" xmlns="" id="{921D84F5-DA97-471F-9A8A-FB3F7694E7B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8699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xmlns="" id="{0CABCAE3-64FC-4149-819F-2C18128241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2">
            <a:extLst>
              <a:ext uri="{FF2B5EF4-FFF2-40B4-BE49-F238E27FC236}">
                <a16:creationId xmlns:a16="http://schemas.microsoft.com/office/drawing/2014/main" xmlns="" id="{012FDCFE-9AD2-4D8A-8CBF-B3AA37EBF6D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 name="Straight Connector 14">
            <a:extLst>
              <a:ext uri="{FF2B5EF4-FFF2-40B4-BE49-F238E27FC236}">
                <a16:creationId xmlns:a16="http://schemas.microsoft.com/office/drawing/2014/main" xmlns="" id="{FBD463FC-4CA8-4FF4-85A3-AF9F4B98D21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6">
            <a:extLst>
              <a:ext uri="{FF2B5EF4-FFF2-40B4-BE49-F238E27FC236}">
                <a16:creationId xmlns:a16="http://schemas.microsoft.com/office/drawing/2014/main" xmlns="" id="{A56012FD-74A8-4C91-B318-435CF2B719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 name="Rectangle 18">
            <a:extLst>
              <a:ext uri="{FF2B5EF4-FFF2-40B4-BE49-F238E27FC236}">
                <a16:creationId xmlns:a16="http://schemas.microsoft.com/office/drawing/2014/main" xmlns="" id="{35C3D674-3D59-4E93-80CA-0C0A9095E8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20">
            <a:extLst>
              <a:ext uri="{FF2B5EF4-FFF2-40B4-BE49-F238E27FC236}">
                <a16:creationId xmlns:a16="http://schemas.microsoft.com/office/drawing/2014/main" xmlns="" id="{C884B8F8-FDC9-498B-9960-5D7260AFCB0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103721F3-07B5-4259-9638-EBF673A0BF86}"/>
              </a:ext>
            </a:extLst>
          </p:cNvPr>
          <p:cNvSpPr>
            <a:spLocks noGrp="1"/>
          </p:cNvSpPr>
          <p:nvPr>
            <p:ph type="title"/>
          </p:nvPr>
        </p:nvSpPr>
        <p:spPr>
          <a:xfrm>
            <a:off x="1451580" y="804520"/>
            <a:ext cx="4176511" cy="1049235"/>
          </a:xfrm>
        </p:spPr>
        <p:txBody>
          <a:bodyPr vert="horz" lIns="91440" tIns="45720" rIns="91440" bIns="45720" rtlCol="0" anchor="t">
            <a:normAutofit/>
          </a:bodyPr>
          <a:lstStyle/>
          <a:p>
            <a:r>
              <a:rPr lang="en-US" dirty="0">
                <a:solidFill>
                  <a:schemeClr val="accent1"/>
                </a:solidFill>
                <a:latin typeface="Algerian" pitchFamily="82" charset="0"/>
              </a:rPr>
              <a:t>Recycle all plastic products.</a:t>
            </a:r>
          </a:p>
        </p:txBody>
      </p:sp>
      <p:sp>
        <p:nvSpPr>
          <p:cNvPr id="18" name="Rectangle 22">
            <a:extLst>
              <a:ext uri="{FF2B5EF4-FFF2-40B4-BE49-F238E27FC236}">
                <a16:creationId xmlns:a16="http://schemas.microsoft.com/office/drawing/2014/main" xmlns="" id="{EF2A81E1-BCBE-426B-8C09-33274E694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xmlns="" id="{B897E51D-CD18-4142-AF6C-CC68A696F8AC}"/>
              </a:ext>
            </a:extLst>
          </p:cNvPr>
          <p:cNvSpPr>
            <a:spLocks noGrp="1"/>
          </p:cNvSpPr>
          <p:nvPr>
            <p:ph type="body" sz="half" idx="2"/>
          </p:nvPr>
        </p:nvSpPr>
        <p:spPr>
          <a:xfrm>
            <a:off x="1451581" y="2015732"/>
            <a:ext cx="4172212" cy="3450613"/>
          </a:xfrm>
        </p:spPr>
        <p:txBody>
          <a:bodyPr vert="horz" lIns="91440" tIns="45720" rIns="91440" bIns="45720" rtlCol="0" anchor="t">
            <a:normAutofit/>
          </a:bodyPr>
          <a:lstStyle/>
          <a:p>
            <a:pPr indent="-228600">
              <a:buFont typeface="Arial" panose="020B0604020202020204" pitchFamily="34" charset="0"/>
              <a:buChar char="•"/>
            </a:pPr>
            <a:r>
              <a:rPr lang="en-US" sz="2000" dirty="0"/>
              <a:t>By recycling and reusing products this would limit climate </a:t>
            </a:r>
            <a:r>
              <a:rPr lang="en-US" sz="2000" dirty="0" smtClean="0"/>
              <a:t>change by reducing the amount of Greenhouses Gases emitted during the production of these products.</a:t>
            </a:r>
            <a:endParaRPr lang="en-US" sz="2000" dirty="0"/>
          </a:p>
        </p:txBody>
      </p:sp>
      <p:pic>
        <p:nvPicPr>
          <p:cNvPr id="6" name="Picture Placeholder 5" descr="A close up of a sign&#10;&#10;Description automatically generated">
            <a:extLst>
              <a:ext uri="{FF2B5EF4-FFF2-40B4-BE49-F238E27FC236}">
                <a16:creationId xmlns:a16="http://schemas.microsoft.com/office/drawing/2014/main" xmlns="" id="{8BF1158C-E63E-449B-81B6-13BEE94EB094}"/>
              </a:ext>
            </a:extLst>
          </p:cNvPr>
          <p:cNvPicPr>
            <a:picLocks noGrp="1" noChangeAspect="1"/>
          </p:cNvPicPr>
          <p:nvPr>
            <p:ph type="pic" idx="1"/>
          </p:nvPr>
        </p:nvPicPr>
        <p:blipFill rotWithShape="1">
          <a:blip r:embed="rId3"/>
          <a:srcRect t="8298" r="2" b="8300"/>
          <a:stretch/>
        </p:blipFill>
        <p:spPr>
          <a:xfrm>
            <a:off x="6094411" y="1148667"/>
            <a:ext cx="4960442" cy="3974594"/>
          </a:xfrm>
          <a:prstGeom prst="rect">
            <a:avLst/>
          </a:prstGeom>
        </p:spPr>
      </p:pic>
      <p:pic>
        <p:nvPicPr>
          <p:cNvPr id="20" name="Picture 24">
            <a:extLst>
              <a:ext uri="{FF2B5EF4-FFF2-40B4-BE49-F238E27FC236}">
                <a16:creationId xmlns:a16="http://schemas.microsoft.com/office/drawing/2014/main" xmlns="" id="{39D1DDD4-5BB3-45BA-B9B3-06B62299AD7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xmlns="" id="{A24DAE64-2302-42EA-8239-F2F0775CA5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174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 name="Rectangle 10">
            <a:extLst>
              <a:ext uri="{FF2B5EF4-FFF2-40B4-BE49-F238E27FC236}">
                <a16:creationId xmlns:a16="http://schemas.microsoft.com/office/drawing/2014/main" xmlns=""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2" name="Picture 12">
            <a:extLst>
              <a:ext uri="{FF2B5EF4-FFF2-40B4-BE49-F238E27FC236}">
                <a16:creationId xmlns:a16="http://schemas.microsoft.com/office/drawing/2014/main" xmlns=""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14">
            <a:extLst>
              <a:ext uri="{FF2B5EF4-FFF2-40B4-BE49-F238E27FC236}">
                <a16:creationId xmlns:a16="http://schemas.microsoft.com/office/drawing/2014/main" xmlns=""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16">
            <a:extLst>
              <a:ext uri="{FF2B5EF4-FFF2-40B4-BE49-F238E27FC236}">
                <a16:creationId xmlns:a16="http://schemas.microsoft.com/office/drawing/2014/main" xmlns="" id="{C9D4B225-18E9-4C5B-94D8-2ABE6D161E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5" name="Rectangle 18">
            <a:extLst>
              <a:ext uri="{FF2B5EF4-FFF2-40B4-BE49-F238E27FC236}">
                <a16:creationId xmlns:a16="http://schemas.microsoft.com/office/drawing/2014/main" xmlns="" id="{021A4066-B261-49FE-952E-A0FE3EE75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20">
            <a:extLst>
              <a:ext uri="{FF2B5EF4-FFF2-40B4-BE49-F238E27FC236}">
                <a16:creationId xmlns:a16="http://schemas.microsoft.com/office/drawing/2014/main" xmlns="" id="{381B4579-E2EA-4BD7-94FF-0A0BEE135C6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EE9BFA78-B993-4604-BB94-3B3BB6D77174}"/>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sz="2700" dirty="0">
                <a:solidFill>
                  <a:schemeClr val="accent1"/>
                </a:solidFill>
                <a:latin typeface="Algerian" pitchFamily="82" charset="0"/>
              </a:rPr>
              <a:t>Using public transportations</a:t>
            </a:r>
            <a:r>
              <a:rPr lang="en-US" sz="2700" dirty="0"/>
              <a:t>.</a:t>
            </a:r>
          </a:p>
        </p:txBody>
      </p:sp>
      <p:sp>
        <p:nvSpPr>
          <p:cNvPr id="39" name="Rectangle 22">
            <a:extLst>
              <a:ext uri="{FF2B5EF4-FFF2-40B4-BE49-F238E27FC236}">
                <a16:creationId xmlns:a16="http://schemas.microsoft.com/office/drawing/2014/main" xmlns="" id="{81958111-BC13-4D45-AB27-0C2C83F9BA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xmlns="" id="{B98DE74F-D2B3-4E8A-BB2E-F543CBC95041}"/>
              </a:ext>
            </a:extLst>
          </p:cNvPr>
          <p:cNvSpPr>
            <a:spLocks noGrp="1"/>
          </p:cNvSpPr>
          <p:nvPr>
            <p:ph type="body" sz="half" idx="2"/>
          </p:nvPr>
        </p:nvSpPr>
        <p:spPr>
          <a:xfrm>
            <a:off x="1451581" y="2015732"/>
            <a:ext cx="3526523" cy="3450613"/>
          </a:xfrm>
        </p:spPr>
        <p:txBody>
          <a:bodyPr vert="horz" lIns="91440" tIns="45720" rIns="91440" bIns="45720" rtlCol="0" anchor="t">
            <a:normAutofit/>
          </a:bodyPr>
          <a:lstStyle/>
          <a:p>
            <a:pPr indent="-228600">
              <a:buFont typeface="Arial" panose="020B0604020202020204" pitchFamily="34" charset="0"/>
              <a:buChar char="•"/>
            </a:pPr>
            <a:r>
              <a:rPr lang="en-US" sz="2000" dirty="0"/>
              <a:t>This would help reduce the amount of carbon in the atmosphere and would also keep fewer carbon vehicles on the road.</a:t>
            </a:r>
          </a:p>
        </p:txBody>
      </p:sp>
      <p:grpSp>
        <p:nvGrpSpPr>
          <p:cNvPr id="41" name="Group 24">
            <a:extLst>
              <a:ext uri="{FF2B5EF4-FFF2-40B4-BE49-F238E27FC236}">
                <a16:creationId xmlns:a16="http://schemas.microsoft.com/office/drawing/2014/main" xmlns="" id="{82188758-E18A-4CE5-9D03-F4BF5D887C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460131" y="482171"/>
            <a:ext cx="6091791" cy="5149101"/>
            <a:chOff x="5446003" y="583365"/>
            <a:chExt cx="6091790" cy="5181928"/>
          </a:xfrm>
        </p:grpSpPr>
        <p:sp>
          <p:nvSpPr>
            <p:cNvPr id="26" name="Rectangle 25">
              <a:extLst>
                <a:ext uri="{FF2B5EF4-FFF2-40B4-BE49-F238E27FC236}">
                  <a16:creationId xmlns:a16="http://schemas.microsoft.com/office/drawing/2014/main" xmlns="" id="{821513DD-C15F-4381-AEA6-ED9E5E218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26">
              <a:extLst>
                <a:ext uri="{FF2B5EF4-FFF2-40B4-BE49-F238E27FC236}">
                  <a16:creationId xmlns:a16="http://schemas.microsoft.com/office/drawing/2014/main" xmlns="" id="{CED2DE01-7F43-4858-85FC-27022DA781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Content Placeholder 5" descr="A public transit bus on a city street&#10;&#10;Description automatically generated">
            <a:extLst>
              <a:ext uri="{FF2B5EF4-FFF2-40B4-BE49-F238E27FC236}">
                <a16:creationId xmlns:a16="http://schemas.microsoft.com/office/drawing/2014/main" xmlns="" id="{45E40FB0-434B-4622-9CEB-A50CBBD3D471}"/>
              </a:ext>
            </a:extLst>
          </p:cNvPr>
          <p:cNvPicPr>
            <a:picLocks noGrp="1" noChangeAspect="1"/>
          </p:cNvPicPr>
          <p:nvPr>
            <p:ph idx="1"/>
          </p:nvPr>
        </p:nvPicPr>
        <p:blipFill rotWithShape="1">
          <a:blip r:embed="rId3"/>
          <a:srcRect l="2876" r="3589" b="-2"/>
          <a:stretch/>
        </p:blipFill>
        <p:spPr>
          <a:xfrm>
            <a:off x="6093926" y="1116345"/>
            <a:ext cx="4821551" cy="3866172"/>
          </a:xfrm>
          <a:prstGeom prst="rect">
            <a:avLst/>
          </a:prstGeom>
        </p:spPr>
      </p:pic>
      <p:pic>
        <p:nvPicPr>
          <p:cNvPr id="45" name="Picture 28">
            <a:extLst>
              <a:ext uri="{FF2B5EF4-FFF2-40B4-BE49-F238E27FC236}">
                <a16:creationId xmlns:a16="http://schemas.microsoft.com/office/drawing/2014/main" xmlns="" id="{D42F4933-2ECF-4EE5-BCE4-F19E3CA609F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7" name="Straight Connector 30">
            <a:extLst>
              <a:ext uri="{FF2B5EF4-FFF2-40B4-BE49-F238E27FC236}">
                <a16:creationId xmlns:a16="http://schemas.microsoft.com/office/drawing/2014/main" xmlns="" id="{C6FAC23C-014D-4AC5-AD1B-36F7D0E7EF3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610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538" y="1219199"/>
            <a:ext cx="5169877" cy="1740897"/>
          </a:xfrm>
        </p:spPr>
        <p:txBody>
          <a:bodyPr/>
          <a:lstStyle/>
          <a:p>
            <a:r>
              <a:rPr lang="en-US" dirty="0" smtClean="0">
                <a:solidFill>
                  <a:schemeClr val="accent1"/>
                </a:solidFill>
                <a:latin typeface="Algerian" pitchFamily="82" charset="0"/>
              </a:rPr>
              <a:t>Use other forms of exercise like walking, cycling, skating </a:t>
            </a:r>
            <a:r>
              <a:rPr lang="en-US" dirty="0" err="1" smtClean="0">
                <a:solidFill>
                  <a:schemeClr val="accent1"/>
                </a:solidFill>
                <a:latin typeface="Algerian" pitchFamily="82" charset="0"/>
              </a:rPr>
              <a:t>e.t.c</a:t>
            </a:r>
            <a:endParaRPr lang="en-US" dirty="0">
              <a:solidFill>
                <a:schemeClr val="accent1"/>
              </a:solidFill>
              <a:latin typeface="Algerian" pitchFamily="82"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053754" y="961292"/>
            <a:ext cx="2965938" cy="4232031"/>
          </a:xfrm>
        </p:spPr>
      </p:pic>
      <p:sp>
        <p:nvSpPr>
          <p:cNvPr id="4" name="Text Placeholder 3"/>
          <p:cNvSpPr>
            <a:spLocks noGrp="1"/>
          </p:cNvSpPr>
          <p:nvPr>
            <p:ph type="body" sz="half" idx="2"/>
          </p:nvPr>
        </p:nvSpPr>
        <p:spPr>
          <a:xfrm>
            <a:off x="1450329" y="3145992"/>
            <a:ext cx="5524404" cy="1097762"/>
          </a:xfrm>
        </p:spPr>
        <p:txBody>
          <a:bodyPr>
            <a:normAutofit fontScale="62500" lnSpcReduction="20000"/>
          </a:bodyPr>
          <a:lstStyle/>
          <a:p>
            <a:r>
              <a:rPr lang="en-US" sz="2600" dirty="0" smtClean="0"/>
              <a:t>These are carbon free means of transportation that would help limit climate change. The use of bicycles and scooter is carbon free therefore doesn’t emit carbon into the atmosphere</a:t>
            </a:r>
            <a:r>
              <a:rPr lang="en-US" sz="2000" dirty="0" smtClean="0"/>
              <a:t>.</a:t>
            </a:r>
            <a:endParaRPr lang="en-US" sz="2000" dirty="0"/>
          </a:p>
        </p:txBody>
      </p:sp>
    </p:spTree>
    <p:extLst>
      <p:ext uri="{BB962C8B-B14F-4D97-AF65-F5344CB8AC3E}">
        <p14:creationId xmlns:p14="http://schemas.microsoft.com/office/powerpoint/2010/main" val="49823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Algerian" pitchFamily="82" charset="0"/>
              </a:rPr>
              <a:t>Get politically active and vote </a:t>
            </a:r>
            <a:endParaRPr lang="en-US" dirty="0">
              <a:solidFill>
                <a:schemeClr val="accent1"/>
              </a:solidFill>
              <a:latin typeface="Algerian" pitchFamily="82"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1162" r="11162"/>
          <a:stretch>
            <a:fillRect/>
          </a:stretch>
        </p:blipFill>
        <p:spPr>
          <a:xfrm>
            <a:off x="8124390" y="1122543"/>
            <a:ext cx="2637396" cy="3801150"/>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p:txBody>
          <a:bodyPr>
            <a:normAutofit lnSpcReduction="10000"/>
          </a:bodyPr>
          <a:lstStyle/>
          <a:p>
            <a:r>
              <a:rPr lang="en-US" dirty="0" smtClean="0"/>
              <a:t>This is an important step in containing climate change. This can be </a:t>
            </a:r>
            <a:r>
              <a:rPr lang="en-US" dirty="0" err="1" smtClean="0"/>
              <a:t>archieved</a:t>
            </a:r>
            <a:r>
              <a:rPr lang="en-US" dirty="0" smtClean="0"/>
              <a:t> by voting leaders that take climate change seriously and have plans to contain climate change. These plans include passing laws against carbon emission companies, putting higher taxes on carbon cars </a:t>
            </a:r>
            <a:r>
              <a:rPr lang="en-US" dirty="0" err="1" smtClean="0"/>
              <a:t>e.t.c</a:t>
            </a:r>
            <a:endParaRPr lang="en-US" dirty="0"/>
          </a:p>
        </p:txBody>
      </p:sp>
    </p:spTree>
    <p:extLst>
      <p:ext uri="{BB962C8B-B14F-4D97-AF65-F5344CB8AC3E}">
        <p14:creationId xmlns:p14="http://schemas.microsoft.com/office/powerpoint/2010/main" val="752912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Algerian" pitchFamily="82" charset="0"/>
              </a:rPr>
              <a:t>Invest in renewable energy</a:t>
            </a:r>
            <a:endParaRPr lang="en-US" dirty="0">
              <a:solidFill>
                <a:schemeClr val="accent1"/>
              </a:solidFill>
              <a:latin typeface="Algerian" pitchFamily="82"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556" r="3556"/>
          <a:stretch>
            <a:fillRect/>
          </a:stretch>
        </p:blipFill>
        <p:spPr>
          <a:prstGeom prst="rect">
            <a:avLst/>
          </a:prstGeom>
          <a:ln>
            <a:noFill/>
          </a:ln>
          <a:effectLst>
            <a:softEdge rad="112500"/>
          </a:effectLst>
        </p:spPr>
      </p:pic>
      <p:sp>
        <p:nvSpPr>
          <p:cNvPr id="4" name="Text Placeholder 3"/>
          <p:cNvSpPr>
            <a:spLocks noGrp="1"/>
          </p:cNvSpPr>
          <p:nvPr>
            <p:ph type="body" sz="half" idx="2"/>
          </p:nvPr>
        </p:nvSpPr>
        <p:spPr/>
        <p:txBody>
          <a:bodyPr/>
          <a:lstStyle/>
          <a:p>
            <a:r>
              <a:rPr lang="en-US" dirty="0" smtClean="0"/>
              <a:t>This is another way to contain climate change because the investing in renewable energy will make people divert from the use of fossil fuels.  And it will also provide business opportunities for profits.</a:t>
            </a:r>
            <a:endParaRPr lang="en-US" dirty="0"/>
          </a:p>
        </p:txBody>
      </p:sp>
    </p:spTree>
    <p:extLst>
      <p:ext uri="{BB962C8B-B14F-4D97-AF65-F5344CB8AC3E}">
        <p14:creationId xmlns:p14="http://schemas.microsoft.com/office/powerpoint/2010/main" val="3266311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descr="A group of people posing for the camera&#10;&#10;Description automatically generated">
            <a:extLst>
              <a:ext uri="{FF2B5EF4-FFF2-40B4-BE49-F238E27FC236}">
                <a16:creationId xmlns:a16="http://schemas.microsoft.com/office/drawing/2014/main" xmlns="" id="{30203066-7AC4-4F4F-A054-A94CEA297D35}"/>
              </a:ext>
            </a:extLst>
          </p:cNvPr>
          <p:cNvPicPr>
            <a:picLocks noChangeAspect="1"/>
          </p:cNvPicPr>
          <p:nvPr/>
        </p:nvPicPr>
        <p:blipFill rotWithShape="1">
          <a:blip r:embed="rId3"/>
          <a:srcRect l="891" r="-1" b="-1"/>
          <a:stretch/>
        </p:blipFill>
        <p:spPr>
          <a:xfrm>
            <a:off x="2" y="10"/>
            <a:ext cx="12191695" cy="6857990"/>
          </a:xfrm>
          <a:prstGeom prst="rect">
            <a:avLst/>
          </a:prstGeom>
        </p:spPr>
      </p:pic>
      <p:sp>
        <p:nvSpPr>
          <p:cNvPr id="6" name="Rectangle 8">
            <a:extLst>
              <a:ext uri="{FF2B5EF4-FFF2-40B4-BE49-F238E27FC236}">
                <a16:creationId xmlns:a16="http://schemas.microsoft.com/office/drawing/2014/main" xmlns="" id="{2E67E8BF-E4B2-4098-9FB3-9E400BD86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30686" y="4905349"/>
            <a:ext cx="5610646"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F659421-D61F-41F8-9B51-17069532568B}"/>
              </a:ext>
            </a:extLst>
          </p:cNvPr>
          <p:cNvSpPr>
            <a:spLocks noGrp="1"/>
          </p:cNvSpPr>
          <p:nvPr>
            <p:ph type="title"/>
          </p:nvPr>
        </p:nvSpPr>
        <p:spPr>
          <a:xfrm>
            <a:off x="6094412" y="5239131"/>
            <a:ext cx="5279490" cy="960087"/>
          </a:xfrm>
        </p:spPr>
        <p:txBody>
          <a:bodyPr vert="horz" lIns="91440" tIns="45720" rIns="91440" bIns="0" rtlCol="0" anchor="t">
            <a:normAutofit/>
          </a:bodyPr>
          <a:lstStyle/>
          <a:p>
            <a:r>
              <a:rPr lang="en-US" dirty="0">
                <a:solidFill>
                  <a:srgbClr val="FFFFFE"/>
                </a:solidFill>
                <a:latin typeface="Algerian" pitchFamily="82" charset="0"/>
              </a:rPr>
              <a:t>Be an advocate for climate change.</a:t>
            </a:r>
          </a:p>
        </p:txBody>
      </p:sp>
      <p:cxnSp>
        <p:nvCxnSpPr>
          <p:cNvPr id="7" name="Straight Connector 10">
            <a:extLst>
              <a:ext uri="{FF2B5EF4-FFF2-40B4-BE49-F238E27FC236}">
                <a16:creationId xmlns:a16="http://schemas.microsoft.com/office/drawing/2014/main" xmlns="" id="{3781A10F-5DF6-4C9B-AE0B-5249E4399D2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4411" y="5073596"/>
            <a:ext cx="5283196" cy="0"/>
          </a:xfrm>
          <a:prstGeom prst="line">
            <a:avLst/>
          </a:prstGeom>
          <a:ln w="31750">
            <a:solidFill>
              <a:srgbClr val="9B6F2C"/>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929744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PUSH.WAV"/>
          </p:stSnd>
        </p:sndAc>
      </p:transition>
    </mc:Choice>
    <mc:Fallback xmlns="">
      <p:transition spd="slow">
        <p:split orient="vert"/>
        <p:sndAc>
          <p:stSnd>
            <p:snd r:embed="rId5" name="PUSH.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AE33F-77A0-464E-A03F-B9F0E81ECA61}"/>
              </a:ext>
            </a:extLst>
          </p:cNvPr>
          <p:cNvSpPr>
            <a:spLocks noGrp="1"/>
          </p:cNvSpPr>
          <p:nvPr>
            <p:ph type="title"/>
          </p:nvPr>
        </p:nvSpPr>
        <p:spPr>
          <a:xfrm>
            <a:off x="4669998" y="802298"/>
            <a:ext cx="6384854" cy="5116985"/>
          </a:xfrm>
        </p:spPr>
        <p:txBody>
          <a:bodyPr vert="horz" lIns="91440" tIns="45720" rIns="91440" bIns="0" rtlCol="0" anchor="ctr">
            <a:normAutofit/>
          </a:bodyPr>
          <a:lstStyle/>
          <a:p>
            <a:r>
              <a:rPr lang="en-US" sz="6000" dirty="0">
                <a:latin typeface="Algerian" pitchFamily="82" charset="0"/>
              </a:rPr>
              <a:t>Climate change leads to the destruction of habitats</a:t>
            </a:r>
          </a:p>
        </p:txBody>
      </p:sp>
    </p:spTree>
    <p:extLst>
      <p:ext uri="{BB962C8B-B14F-4D97-AF65-F5344CB8AC3E}">
        <p14:creationId xmlns:p14="http://schemas.microsoft.com/office/powerpoint/2010/main" val="12359923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xmlns=""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2">
            <a:extLst>
              <a:ext uri="{FF2B5EF4-FFF2-40B4-BE49-F238E27FC236}">
                <a16:creationId xmlns:a16="http://schemas.microsoft.com/office/drawing/2014/main" xmlns=""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14">
            <a:extLst>
              <a:ext uri="{FF2B5EF4-FFF2-40B4-BE49-F238E27FC236}">
                <a16:creationId xmlns:a16="http://schemas.microsoft.com/office/drawing/2014/main" xmlns=""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16">
            <a:extLst>
              <a:ext uri="{FF2B5EF4-FFF2-40B4-BE49-F238E27FC236}">
                <a16:creationId xmlns:a16="http://schemas.microsoft.com/office/drawing/2014/main" xmlns="" id="{4977F1E1-2B6F-4BB6-899F-67D8764D83C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Content Placeholder 5" descr="A polar bear walking around in the ocean&#10;&#10;Description automatically generated">
            <a:extLst>
              <a:ext uri="{FF2B5EF4-FFF2-40B4-BE49-F238E27FC236}">
                <a16:creationId xmlns:a16="http://schemas.microsoft.com/office/drawing/2014/main" xmlns="" id="{31F994F4-6DC7-4AB9-9645-80819C7E52EF}"/>
              </a:ext>
            </a:extLst>
          </p:cNvPr>
          <p:cNvPicPr>
            <a:picLocks noGrp="1" noChangeAspect="1"/>
          </p:cNvPicPr>
          <p:nvPr>
            <p:ph idx="1"/>
          </p:nvPr>
        </p:nvPicPr>
        <p:blipFill rotWithShape="1">
          <a:blip r:embed="rId3"/>
          <a:srcRect l="9091" t="22757" b="12099"/>
          <a:stretch/>
        </p:blipFill>
        <p:spPr>
          <a:xfrm>
            <a:off x="2" y="10"/>
            <a:ext cx="12191695" cy="6857990"/>
          </a:xfrm>
          <a:prstGeom prst="rect">
            <a:avLst/>
          </a:prstGeom>
        </p:spPr>
      </p:pic>
      <p:sp>
        <p:nvSpPr>
          <p:cNvPr id="24" name="Rectangle 18">
            <a:extLst>
              <a:ext uri="{FF2B5EF4-FFF2-40B4-BE49-F238E27FC236}">
                <a16:creationId xmlns:a16="http://schemas.microsoft.com/office/drawing/2014/main" xmlns="" id="{6A0FFA78-985C-4F50-B21A-77045C7DF6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BDB7D80-A5B2-4F5D-B55E-0749BE43CE82}"/>
              </a:ext>
            </a:extLst>
          </p:cNvPr>
          <p:cNvSpPr>
            <a:spLocks noGrp="1"/>
          </p:cNvSpPr>
          <p:nvPr>
            <p:ph type="title"/>
          </p:nvPr>
        </p:nvSpPr>
        <p:spPr>
          <a:xfrm>
            <a:off x="4065511" y="3236470"/>
            <a:ext cx="6832500" cy="1252601"/>
          </a:xfrm>
        </p:spPr>
        <p:txBody>
          <a:bodyPr vert="horz" lIns="91440" tIns="45720" rIns="91440" bIns="0" rtlCol="0" anchor="b">
            <a:normAutofit fontScale="90000"/>
          </a:bodyPr>
          <a:lstStyle/>
          <a:p>
            <a:r>
              <a:rPr lang="en-US" sz="3700" dirty="0">
                <a:solidFill>
                  <a:srgbClr val="FFFFFE"/>
                </a:solidFill>
                <a:latin typeface="Algerian" pitchFamily="82" charset="0"/>
              </a:rPr>
              <a:t>This is a polar bear with it’s </a:t>
            </a:r>
            <a:r>
              <a:rPr lang="en-US" sz="3700" dirty="0" smtClean="0">
                <a:solidFill>
                  <a:srgbClr val="FFFFFE"/>
                </a:solidFill>
                <a:latin typeface="Algerian" pitchFamily="82" charset="0"/>
              </a:rPr>
              <a:t>cubs </a:t>
            </a:r>
            <a:r>
              <a:rPr lang="en-US" sz="3700" dirty="0">
                <a:solidFill>
                  <a:srgbClr val="FFFFFE"/>
                </a:solidFill>
                <a:latin typeface="Algerian" pitchFamily="82" charset="0"/>
              </a:rPr>
              <a:t>at </a:t>
            </a:r>
            <a:r>
              <a:rPr lang="en-US" sz="3700" dirty="0" smtClean="0">
                <a:solidFill>
                  <a:srgbClr val="FFFFFE"/>
                </a:solidFill>
                <a:latin typeface="Algerian" pitchFamily="82" charset="0"/>
              </a:rPr>
              <a:t>the </a:t>
            </a:r>
            <a:r>
              <a:rPr lang="en-US" sz="3700" dirty="0">
                <a:solidFill>
                  <a:srgbClr val="FFFFFE"/>
                </a:solidFill>
                <a:latin typeface="Algerian" pitchFamily="82" charset="0"/>
              </a:rPr>
              <a:t>ice glaciers</a:t>
            </a:r>
            <a:r>
              <a:rPr lang="en-US" sz="3700" dirty="0">
                <a:solidFill>
                  <a:srgbClr val="FFFFFE"/>
                </a:solidFill>
              </a:rPr>
              <a:t>.</a:t>
            </a:r>
          </a:p>
        </p:txBody>
      </p:sp>
      <p:sp>
        <p:nvSpPr>
          <p:cNvPr id="4" name="Text Placeholder 3">
            <a:extLst>
              <a:ext uri="{FF2B5EF4-FFF2-40B4-BE49-F238E27FC236}">
                <a16:creationId xmlns:a16="http://schemas.microsoft.com/office/drawing/2014/main" xmlns="" id="{5ED44139-7C65-49F9-89F9-9D0108190728}"/>
              </a:ext>
            </a:extLst>
          </p:cNvPr>
          <p:cNvSpPr>
            <a:spLocks noGrp="1"/>
          </p:cNvSpPr>
          <p:nvPr>
            <p:ph type="body" sz="half" idx="2"/>
          </p:nvPr>
        </p:nvSpPr>
        <p:spPr>
          <a:xfrm>
            <a:off x="4065511" y="4669144"/>
            <a:ext cx="6832499" cy="716529"/>
          </a:xfrm>
        </p:spPr>
        <p:txBody>
          <a:bodyPr vert="horz" lIns="91440" tIns="91440" rIns="91440" bIns="91440" rtlCol="0">
            <a:normAutofit/>
          </a:bodyPr>
          <a:lstStyle/>
          <a:p>
            <a:r>
              <a:rPr lang="en-US" sz="1800" cap="all" dirty="0" smtClean="0">
                <a:solidFill>
                  <a:srgbClr val="FFFFFE"/>
                </a:solidFill>
              </a:rPr>
              <a:t>This was Way </a:t>
            </a:r>
            <a:r>
              <a:rPr lang="en-US" sz="1800" cap="all" dirty="0">
                <a:solidFill>
                  <a:srgbClr val="FFFFFE"/>
                </a:solidFill>
              </a:rPr>
              <a:t>before the excessive use of carbon</a:t>
            </a:r>
            <a:r>
              <a:rPr lang="en-US" cap="all" dirty="0">
                <a:solidFill>
                  <a:srgbClr val="FFFFFE"/>
                </a:solidFill>
              </a:rPr>
              <a:t>.</a:t>
            </a:r>
          </a:p>
        </p:txBody>
      </p:sp>
      <p:cxnSp>
        <p:nvCxnSpPr>
          <p:cNvPr id="25" name="Straight Connector 20">
            <a:extLst>
              <a:ext uri="{FF2B5EF4-FFF2-40B4-BE49-F238E27FC236}">
                <a16:creationId xmlns:a16="http://schemas.microsoft.com/office/drawing/2014/main" xmlns="" id="{65409EC7-69B1-45CC-8FB7-1964C1AB672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65509" y="4666480"/>
            <a:ext cx="6832499" cy="0"/>
          </a:xfrm>
          <a:prstGeom prst="line">
            <a:avLst/>
          </a:prstGeom>
          <a:ln w="31750">
            <a:solidFill>
              <a:srgbClr val="406B9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14498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xmlns=""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xmlns=""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977F1E1-2B6F-4BB6-899F-67D8764D83C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2" name="Rectangle 21">
            <a:extLst>
              <a:ext uri="{FF2B5EF4-FFF2-40B4-BE49-F238E27FC236}">
                <a16:creationId xmlns:a16="http://schemas.microsoft.com/office/drawing/2014/main" xmlns="" id="{65513E21-21B0-48DB-8CF1-35E43B33A4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olar bear walking around in the ocean&#10;&#10;Description automatically generated">
            <a:extLst>
              <a:ext uri="{FF2B5EF4-FFF2-40B4-BE49-F238E27FC236}">
                <a16:creationId xmlns:a16="http://schemas.microsoft.com/office/drawing/2014/main" xmlns="" id="{D6F8707D-F245-48D6-B64E-3DFD4388D551}"/>
              </a:ext>
            </a:extLst>
          </p:cNvPr>
          <p:cNvPicPr>
            <a:picLocks noGrp="1" noChangeAspect="1"/>
          </p:cNvPicPr>
          <p:nvPr>
            <p:ph type="pic" idx="1"/>
          </p:nvPr>
        </p:nvPicPr>
        <p:blipFill rotWithShape="1">
          <a:blip r:embed="rId3">
            <a:alphaModFix amt="50000"/>
          </a:blip>
          <a:srcRect r="-1" b="15411"/>
          <a:stretch/>
        </p:blipFill>
        <p:spPr>
          <a:xfrm>
            <a:off x="20" y="10"/>
            <a:ext cx="12191675" cy="6857990"/>
          </a:xfrm>
          <a:prstGeom prst="rect">
            <a:avLst/>
          </a:prstGeom>
        </p:spPr>
      </p:pic>
      <p:sp>
        <p:nvSpPr>
          <p:cNvPr id="2" name="Title 1">
            <a:extLst>
              <a:ext uri="{FF2B5EF4-FFF2-40B4-BE49-F238E27FC236}">
                <a16:creationId xmlns:a16="http://schemas.microsoft.com/office/drawing/2014/main" xmlns="" id="{29FEA7FE-1B3A-4C86-9E2F-755CE470F4DC}"/>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dirty="0">
                <a:latin typeface="Algerian" pitchFamily="82" charset="0"/>
              </a:rPr>
              <a:t>This is a polar </a:t>
            </a:r>
            <a:r>
              <a:rPr lang="en-US" sz="4800" dirty="0" smtClean="0">
                <a:latin typeface="Algerian" pitchFamily="82" charset="0"/>
              </a:rPr>
              <a:t>bear on pack ice</a:t>
            </a:r>
            <a:endParaRPr lang="en-US" sz="4800" dirty="0"/>
          </a:p>
        </p:txBody>
      </p:sp>
      <p:sp>
        <p:nvSpPr>
          <p:cNvPr id="4" name="Text Placeholder 3">
            <a:extLst>
              <a:ext uri="{FF2B5EF4-FFF2-40B4-BE49-F238E27FC236}">
                <a16:creationId xmlns:a16="http://schemas.microsoft.com/office/drawing/2014/main" xmlns="" id="{4AB29969-5A54-413A-8266-4B4175131D6A}"/>
              </a:ext>
            </a:extLst>
          </p:cNvPr>
          <p:cNvSpPr>
            <a:spLocks noGrp="1"/>
          </p:cNvSpPr>
          <p:nvPr>
            <p:ph type="body" sz="half" idx="2"/>
          </p:nvPr>
        </p:nvSpPr>
        <p:spPr>
          <a:xfrm>
            <a:off x="968056" y="996610"/>
            <a:ext cx="3363901" cy="4864780"/>
          </a:xfrm>
        </p:spPr>
        <p:txBody>
          <a:bodyPr vert="horz" lIns="91440" tIns="91440" rIns="91440" bIns="91440" rtlCol="0" anchor="ctr">
            <a:normAutofit/>
          </a:bodyPr>
          <a:lstStyle/>
          <a:p>
            <a:pPr algn="r"/>
            <a:r>
              <a:rPr lang="en-US" sz="2000" cap="all" dirty="0"/>
              <a:t>The </a:t>
            </a:r>
            <a:r>
              <a:rPr lang="en-US" sz="2000" cap="all" dirty="0" smtClean="0"/>
              <a:t>pack ice </a:t>
            </a:r>
            <a:r>
              <a:rPr lang="en-US" sz="2000" cap="all" dirty="0"/>
              <a:t>is melting due to global climate change  </a:t>
            </a:r>
            <a:r>
              <a:rPr lang="en-US" sz="2000" cap="all" dirty="0" smtClean="0"/>
              <a:t>causing  the polar bear to be stranded on an ice floe. .</a:t>
            </a:r>
            <a:endParaRPr lang="en-US" sz="2000" cap="all" dirty="0"/>
          </a:p>
        </p:txBody>
      </p:sp>
      <p:cxnSp>
        <p:nvCxnSpPr>
          <p:cNvPr id="24" name="Straight Connector 23">
            <a:extLst>
              <a:ext uri="{FF2B5EF4-FFF2-40B4-BE49-F238E27FC236}">
                <a16:creationId xmlns:a16="http://schemas.microsoft.com/office/drawing/2014/main" xmlns="" id="{580B8A35-DEA7-4D43-9DF8-90B4681D0F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7392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Picture 5" descr="A picture containing person, object, indoor, man&#10;&#10;Description automatically generated">
            <a:extLst>
              <a:ext uri="{FF2B5EF4-FFF2-40B4-BE49-F238E27FC236}">
                <a16:creationId xmlns:a16="http://schemas.microsoft.com/office/drawing/2014/main" xmlns="" id="{29D32719-B5DA-4EEE-B726-4676A2F6EC09}"/>
              </a:ext>
            </a:extLst>
          </p:cNvPr>
          <p:cNvPicPr>
            <a:picLocks noChangeAspect="1"/>
          </p:cNvPicPr>
          <p:nvPr/>
        </p:nvPicPr>
        <p:blipFill rotWithShape="1">
          <a:blip r:embed="rId2"/>
          <a:srcRect t="9998" r="-1" b="-1"/>
          <a:stretch/>
        </p:blipFill>
        <p:spPr>
          <a:xfrm>
            <a:off x="20" y="10"/>
            <a:ext cx="12191675" cy="6857990"/>
          </a:xfrm>
          <a:prstGeom prst="rect">
            <a:avLst/>
          </a:prstGeom>
        </p:spPr>
      </p:pic>
      <p:sp>
        <p:nvSpPr>
          <p:cNvPr id="11" name="Rectangle 10">
            <a:extLst>
              <a:ext uri="{FF2B5EF4-FFF2-40B4-BE49-F238E27FC236}">
                <a16:creationId xmlns:a16="http://schemas.microsoft.com/office/drawing/2014/main" xmlns="" id="{95633E59-CFCD-4CB3-AB4B-F13B8BA43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96785" y="4907589"/>
            <a:ext cx="8295215" cy="1452929"/>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1010635-2B5F-4F2A-BC40-7F4BBAACE6DB}"/>
              </a:ext>
            </a:extLst>
          </p:cNvPr>
          <p:cNvSpPr>
            <a:spLocks noGrp="1"/>
          </p:cNvSpPr>
          <p:nvPr>
            <p:ph type="title"/>
          </p:nvPr>
        </p:nvSpPr>
        <p:spPr>
          <a:xfrm>
            <a:off x="4060512" y="5241371"/>
            <a:ext cx="6835556" cy="954556"/>
          </a:xfrm>
        </p:spPr>
        <p:txBody>
          <a:bodyPr vert="horz" lIns="91440" tIns="45720" rIns="91440" bIns="0" rtlCol="0" anchor="t">
            <a:normAutofit/>
          </a:bodyPr>
          <a:lstStyle/>
          <a:p>
            <a:r>
              <a:rPr lang="en-US" sz="2700" dirty="0">
                <a:solidFill>
                  <a:srgbClr val="FFFFFE"/>
                </a:solidFill>
                <a:latin typeface="Algerian" pitchFamily="82" charset="0"/>
              </a:rPr>
              <a:t>What will happen to it? Where will it go and how will it survive?</a:t>
            </a:r>
          </a:p>
        </p:txBody>
      </p:sp>
      <p:cxnSp>
        <p:nvCxnSpPr>
          <p:cNvPr id="13" name="Straight Connector 12">
            <a:extLst>
              <a:ext uri="{FF2B5EF4-FFF2-40B4-BE49-F238E27FC236}">
                <a16:creationId xmlns:a16="http://schemas.microsoft.com/office/drawing/2014/main" xmlns="" id="{7FFB1710-F59A-4B72-91E4-53C2300B70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65509" y="5075836"/>
            <a:ext cx="6832499" cy="0"/>
          </a:xfrm>
          <a:prstGeom prst="line">
            <a:avLst/>
          </a:prstGeom>
          <a:ln w="31750">
            <a:solidFill>
              <a:srgbClr val="B25C7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65760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3" name="Rectangle 10">
            <a:extLst>
              <a:ext uri="{FF2B5EF4-FFF2-40B4-BE49-F238E27FC236}">
                <a16:creationId xmlns:a16="http://schemas.microsoft.com/office/drawing/2014/main" xmlns=""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5" name="Picture 12">
            <a:extLst>
              <a:ext uri="{FF2B5EF4-FFF2-40B4-BE49-F238E27FC236}">
                <a16:creationId xmlns:a16="http://schemas.microsoft.com/office/drawing/2014/main" xmlns=""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2" name="Straight Connector 14">
            <a:extLst>
              <a:ext uri="{FF2B5EF4-FFF2-40B4-BE49-F238E27FC236}">
                <a16:creationId xmlns:a16="http://schemas.microsoft.com/office/drawing/2014/main" xmlns=""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16">
            <a:extLst>
              <a:ext uri="{FF2B5EF4-FFF2-40B4-BE49-F238E27FC236}">
                <a16:creationId xmlns:a16="http://schemas.microsoft.com/office/drawing/2014/main" xmlns="" id="{C9D4B225-18E9-4C5B-94D8-2ABE6D161E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4" name="Rectangle 18">
            <a:extLst>
              <a:ext uri="{FF2B5EF4-FFF2-40B4-BE49-F238E27FC236}">
                <a16:creationId xmlns:a16="http://schemas.microsoft.com/office/drawing/2014/main" xmlns="" id="{021A4066-B261-49FE-952E-A0FE3EE75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20">
            <a:extLst>
              <a:ext uri="{FF2B5EF4-FFF2-40B4-BE49-F238E27FC236}">
                <a16:creationId xmlns:a16="http://schemas.microsoft.com/office/drawing/2014/main" xmlns="" id="{381B4579-E2EA-4BD7-94FF-0A0BEE135C6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A6752241-F40A-43B2-975D-C0581659FD2D}"/>
              </a:ext>
            </a:extLst>
          </p:cNvPr>
          <p:cNvSpPr>
            <a:spLocks noGrp="1"/>
          </p:cNvSpPr>
          <p:nvPr>
            <p:ph type="title"/>
          </p:nvPr>
        </p:nvSpPr>
        <p:spPr>
          <a:xfrm>
            <a:off x="1451580" y="668215"/>
            <a:ext cx="3530157" cy="1351261"/>
          </a:xfrm>
        </p:spPr>
        <p:txBody>
          <a:bodyPr vert="horz" lIns="91440" tIns="45720" rIns="91440" bIns="45720" rtlCol="0" anchor="t">
            <a:normAutofit fontScale="90000"/>
          </a:bodyPr>
          <a:lstStyle/>
          <a:p>
            <a:r>
              <a:rPr lang="en-US" dirty="0">
                <a:solidFill>
                  <a:schemeClr val="accent3">
                    <a:lumMod val="75000"/>
                  </a:schemeClr>
                </a:solidFill>
                <a:latin typeface="Algerian" pitchFamily="82" charset="0"/>
              </a:rPr>
              <a:t>This </a:t>
            </a:r>
            <a:r>
              <a:rPr lang="en-US" dirty="0" smtClean="0">
                <a:solidFill>
                  <a:schemeClr val="accent3">
                    <a:lumMod val="75000"/>
                  </a:schemeClr>
                </a:solidFill>
                <a:latin typeface="Algerian" pitchFamily="82" charset="0"/>
              </a:rPr>
              <a:t>was </a:t>
            </a:r>
            <a:r>
              <a:rPr lang="en-US" dirty="0">
                <a:solidFill>
                  <a:schemeClr val="accent3">
                    <a:lumMod val="75000"/>
                  </a:schemeClr>
                </a:solidFill>
                <a:latin typeface="Algerian" pitchFamily="82" charset="0"/>
              </a:rPr>
              <a:t>a beach in </a:t>
            </a:r>
            <a:r>
              <a:rPr lang="en-US" dirty="0" smtClean="0">
                <a:solidFill>
                  <a:schemeClr val="accent3">
                    <a:lumMod val="75000"/>
                  </a:schemeClr>
                </a:solidFill>
                <a:latin typeface="Algerian" pitchFamily="82" charset="0"/>
              </a:rPr>
              <a:t>Miami before hurricane </a:t>
            </a:r>
            <a:r>
              <a:rPr lang="en-US" dirty="0" err="1" smtClean="0">
                <a:solidFill>
                  <a:schemeClr val="accent3">
                    <a:lumMod val="75000"/>
                  </a:schemeClr>
                </a:solidFill>
                <a:latin typeface="Algerian" pitchFamily="82" charset="0"/>
              </a:rPr>
              <a:t>irma</a:t>
            </a:r>
            <a:r>
              <a:rPr lang="en-US" dirty="0" smtClean="0">
                <a:solidFill>
                  <a:schemeClr val="accent3">
                    <a:lumMod val="75000"/>
                  </a:schemeClr>
                </a:solidFill>
                <a:latin typeface="Algerian" pitchFamily="82" charset="0"/>
              </a:rPr>
              <a:t>.</a:t>
            </a:r>
            <a:endParaRPr lang="en-US" dirty="0">
              <a:solidFill>
                <a:schemeClr val="accent3">
                  <a:lumMod val="75000"/>
                </a:schemeClr>
              </a:solidFill>
              <a:latin typeface="Algerian" pitchFamily="82" charset="0"/>
            </a:endParaRPr>
          </a:p>
        </p:txBody>
      </p:sp>
      <p:sp>
        <p:nvSpPr>
          <p:cNvPr id="57" name="Rectangle 22">
            <a:extLst>
              <a:ext uri="{FF2B5EF4-FFF2-40B4-BE49-F238E27FC236}">
                <a16:creationId xmlns:a16="http://schemas.microsoft.com/office/drawing/2014/main" xmlns="" id="{81958111-BC13-4D45-AB27-0C2C83F9BA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xmlns="" id="{80033D46-E49F-400B-82F5-99249799FFFE}"/>
              </a:ext>
            </a:extLst>
          </p:cNvPr>
          <p:cNvSpPr>
            <a:spLocks noGrp="1"/>
          </p:cNvSpPr>
          <p:nvPr>
            <p:ph sz="half" idx="2"/>
          </p:nvPr>
        </p:nvSpPr>
        <p:spPr>
          <a:xfrm>
            <a:off x="1451581" y="2015732"/>
            <a:ext cx="3526523" cy="3450613"/>
          </a:xfrm>
        </p:spPr>
        <p:txBody>
          <a:bodyPr vert="horz" lIns="91440" tIns="45720" rIns="91440" bIns="45720" rtlCol="0" anchor="t">
            <a:normAutofit/>
          </a:bodyPr>
          <a:lstStyle/>
          <a:p>
            <a:r>
              <a:rPr lang="en-US" dirty="0" smtClean="0"/>
              <a:t>Studies </a:t>
            </a:r>
            <a:r>
              <a:rPr lang="en-US" dirty="0"/>
              <a:t>have shown that excessive carbon use can lead to increased </a:t>
            </a:r>
            <a:r>
              <a:rPr lang="en-US" dirty="0" err="1" smtClean="0"/>
              <a:t>occurance</a:t>
            </a:r>
            <a:r>
              <a:rPr lang="en-US" dirty="0" smtClean="0"/>
              <a:t> </a:t>
            </a:r>
            <a:r>
              <a:rPr lang="en-US" dirty="0"/>
              <a:t>of natural </a:t>
            </a:r>
            <a:r>
              <a:rPr lang="en-US" dirty="0" smtClean="0"/>
              <a:t>disasters like flooding, hurricane and wildfires.</a:t>
            </a:r>
            <a:endParaRPr lang="en-US" dirty="0"/>
          </a:p>
        </p:txBody>
      </p:sp>
      <p:grpSp>
        <p:nvGrpSpPr>
          <p:cNvPr id="59" name="Group 24">
            <a:extLst>
              <a:ext uri="{FF2B5EF4-FFF2-40B4-BE49-F238E27FC236}">
                <a16:creationId xmlns:a16="http://schemas.microsoft.com/office/drawing/2014/main" xmlns="" id="{82188758-E18A-4CE5-9D03-F4BF5D887C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460131" y="482171"/>
            <a:ext cx="6091791" cy="5149101"/>
            <a:chOff x="5446003" y="583365"/>
            <a:chExt cx="6091790" cy="5181928"/>
          </a:xfrm>
        </p:grpSpPr>
        <p:sp>
          <p:nvSpPr>
            <p:cNvPr id="61" name="Rectangle 25">
              <a:extLst>
                <a:ext uri="{FF2B5EF4-FFF2-40B4-BE49-F238E27FC236}">
                  <a16:creationId xmlns:a16="http://schemas.microsoft.com/office/drawing/2014/main" xmlns="" id="{821513DD-C15F-4381-AEA6-ED9E5E218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26">
              <a:extLst>
                <a:ext uri="{FF2B5EF4-FFF2-40B4-BE49-F238E27FC236}">
                  <a16:creationId xmlns:a16="http://schemas.microsoft.com/office/drawing/2014/main" xmlns="" id="{CED2DE01-7F43-4858-85FC-27022DA781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Placeholder 5" descr="A body of water with a city in the background&#10;&#10;Description automatically generated">
            <a:extLst>
              <a:ext uri="{FF2B5EF4-FFF2-40B4-BE49-F238E27FC236}">
                <a16:creationId xmlns:a16="http://schemas.microsoft.com/office/drawing/2014/main" xmlns="" id="{5BC022D6-6BEB-40D4-98CE-411001D619D5}"/>
              </a:ext>
            </a:extLst>
          </p:cNvPr>
          <p:cNvPicPr>
            <a:picLocks noGrp="1" noChangeAspect="1"/>
          </p:cNvPicPr>
          <p:nvPr>
            <p:ph sz="half" idx="1"/>
          </p:nvPr>
        </p:nvPicPr>
        <p:blipFill rotWithShape="1">
          <a:blip r:embed="rId3"/>
          <a:srcRect l="23847" r="6003"/>
          <a:stretch/>
        </p:blipFill>
        <p:spPr>
          <a:xfrm>
            <a:off x="6093926" y="1116345"/>
            <a:ext cx="4821551" cy="3866172"/>
          </a:xfrm>
          <a:prstGeom prst="rect">
            <a:avLst/>
          </a:prstGeom>
        </p:spPr>
      </p:pic>
      <p:pic>
        <p:nvPicPr>
          <p:cNvPr id="65" name="Picture 28">
            <a:extLst>
              <a:ext uri="{FF2B5EF4-FFF2-40B4-BE49-F238E27FC236}">
                <a16:creationId xmlns:a16="http://schemas.microsoft.com/office/drawing/2014/main" xmlns="" id="{D42F4933-2ECF-4EE5-BCE4-F19E3CA609F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7" name="Straight Connector 30">
            <a:extLst>
              <a:ext uri="{FF2B5EF4-FFF2-40B4-BE49-F238E27FC236}">
                <a16:creationId xmlns:a16="http://schemas.microsoft.com/office/drawing/2014/main" xmlns="" id="{C6FAC23C-014D-4AC5-AD1B-36F7D0E7EF3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9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xmlns=""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2">
            <a:extLst>
              <a:ext uri="{FF2B5EF4-FFF2-40B4-BE49-F238E27FC236}">
                <a16:creationId xmlns:a16="http://schemas.microsoft.com/office/drawing/2014/main" xmlns=""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14">
            <a:extLst>
              <a:ext uri="{FF2B5EF4-FFF2-40B4-BE49-F238E27FC236}">
                <a16:creationId xmlns:a16="http://schemas.microsoft.com/office/drawing/2014/main" xmlns=""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16">
            <a:extLst>
              <a:ext uri="{FF2B5EF4-FFF2-40B4-BE49-F238E27FC236}">
                <a16:creationId xmlns:a16="http://schemas.microsoft.com/office/drawing/2014/main" xmlns="" id="{4977F1E1-2B6F-4BB6-899F-67D8764D83C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Content Placeholder 5" descr="A pile of sand&#10;&#10;Description automatically generated">
            <a:extLst>
              <a:ext uri="{FF2B5EF4-FFF2-40B4-BE49-F238E27FC236}">
                <a16:creationId xmlns:a16="http://schemas.microsoft.com/office/drawing/2014/main" xmlns="" id="{E0E9A339-2D93-4816-8720-244AFA883950}"/>
              </a:ext>
            </a:extLst>
          </p:cNvPr>
          <p:cNvPicPr>
            <a:picLocks noGrp="1" noChangeAspect="1"/>
          </p:cNvPicPr>
          <p:nvPr>
            <p:ph idx="1"/>
          </p:nvPr>
        </p:nvPicPr>
        <p:blipFill rotWithShape="1">
          <a:blip r:embed="rId3"/>
          <a:srcRect t="8920" r="-1" b="6808"/>
          <a:stretch/>
        </p:blipFill>
        <p:spPr>
          <a:xfrm>
            <a:off x="306" y="363425"/>
            <a:ext cx="12191695" cy="6857990"/>
          </a:xfrm>
          <a:prstGeom prst="rect">
            <a:avLst/>
          </a:prstGeom>
        </p:spPr>
      </p:pic>
      <p:sp>
        <p:nvSpPr>
          <p:cNvPr id="24" name="Rectangle 18">
            <a:extLst>
              <a:ext uri="{FF2B5EF4-FFF2-40B4-BE49-F238E27FC236}">
                <a16:creationId xmlns:a16="http://schemas.microsoft.com/office/drawing/2014/main" xmlns="" id="{6A0FFA78-985C-4F50-B21A-77045C7DF6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B555188-7379-4E83-84CB-9E20A0F7982C}"/>
              </a:ext>
            </a:extLst>
          </p:cNvPr>
          <p:cNvSpPr>
            <a:spLocks noGrp="1"/>
          </p:cNvSpPr>
          <p:nvPr>
            <p:ph type="title"/>
          </p:nvPr>
        </p:nvSpPr>
        <p:spPr>
          <a:xfrm>
            <a:off x="4149969" y="3236470"/>
            <a:ext cx="6748042" cy="1252601"/>
          </a:xfrm>
        </p:spPr>
        <p:txBody>
          <a:bodyPr vert="horz" lIns="91440" tIns="45720" rIns="91440" bIns="0" rtlCol="0" anchor="b" anchorCtr="1">
            <a:normAutofit/>
          </a:bodyPr>
          <a:lstStyle/>
          <a:p>
            <a:r>
              <a:rPr lang="en-US" sz="4100" dirty="0">
                <a:solidFill>
                  <a:srgbClr val="FFFFFE"/>
                </a:solidFill>
                <a:latin typeface="Algerian" pitchFamily="82" charset="0"/>
              </a:rPr>
              <a:t>Another beach in Miami.</a:t>
            </a:r>
          </a:p>
        </p:txBody>
      </p:sp>
      <p:sp>
        <p:nvSpPr>
          <p:cNvPr id="4" name="Text Placeholder 3">
            <a:extLst>
              <a:ext uri="{FF2B5EF4-FFF2-40B4-BE49-F238E27FC236}">
                <a16:creationId xmlns:a16="http://schemas.microsoft.com/office/drawing/2014/main" xmlns="" id="{127FE1C5-5A11-4ADC-8137-D4FEF7B3C9DC}"/>
              </a:ext>
            </a:extLst>
          </p:cNvPr>
          <p:cNvSpPr>
            <a:spLocks noGrp="1"/>
          </p:cNvSpPr>
          <p:nvPr>
            <p:ph type="body" sz="half" idx="2"/>
          </p:nvPr>
        </p:nvSpPr>
        <p:spPr>
          <a:xfrm>
            <a:off x="4065511" y="4669144"/>
            <a:ext cx="6832499" cy="716529"/>
          </a:xfrm>
        </p:spPr>
        <p:txBody>
          <a:bodyPr vert="horz" lIns="91440" tIns="91440" rIns="91440" bIns="91440" rtlCol="0">
            <a:normAutofit lnSpcReduction="10000"/>
          </a:bodyPr>
          <a:lstStyle/>
          <a:p>
            <a:pPr>
              <a:lnSpc>
                <a:spcPct val="110000"/>
              </a:lnSpc>
            </a:pPr>
            <a:r>
              <a:rPr lang="en-US" cap="all" dirty="0">
                <a:solidFill>
                  <a:srgbClr val="FFFFFE"/>
                </a:solidFill>
                <a:latin typeface="Arial" pitchFamily="34" charset="0"/>
                <a:cs typeface="Arial" pitchFamily="34" charset="0"/>
              </a:rPr>
              <a:t>The picture </a:t>
            </a:r>
            <a:r>
              <a:rPr lang="en-US" cap="all" dirty="0" smtClean="0">
                <a:solidFill>
                  <a:srgbClr val="FFFFFE"/>
                </a:solidFill>
                <a:latin typeface="Arial" pitchFamily="34" charset="0"/>
                <a:cs typeface="Arial" pitchFamily="34" charset="0"/>
              </a:rPr>
              <a:t>shows </a:t>
            </a:r>
            <a:r>
              <a:rPr lang="en-US" cap="all" dirty="0">
                <a:solidFill>
                  <a:srgbClr val="FFFFFE"/>
                </a:solidFill>
                <a:latin typeface="Arial" pitchFamily="34" charset="0"/>
                <a:cs typeface="Arial" pitchFamily="34" charset="0"/>
              </a:rPr>
              <a:t>a boy walking on a </a:t>
            </a:r>
            <a:r>
              <a:rPr lang="en-US" cap="all" dirty="0" smtClean="0">
                <a:solidFill>
                  <a:srgbClr val="FFFFFE"/>
                </a:solidFill>
                <a:latin typeface="Arial" pitchFamily="34" charset="0"/>
                <a:cs typeface="Arial" pitchFamily="34" charset="0"/>
              </a:rPr>
              <a:t>beach after hurricane </a:t>
            </a:r>
            <a:r>
              <a:rPr lang="en-US" cap="all" dirty="0" err="1" smtClean="0">
                <a:solidFill>
                  <a:srgbClr val="FFFFFE"/>
                </a:solidFill>
                <a:latin typeface="Arial" pitchFamily="34" charset="0"/>
                <a:cs typeface="Arial" pitchFamily="34" charset="0"/>
              </a:rPr>
              <a:t>irma</a:t>
            </a:r>
            <a:r>
              <a:rPr lang="en-US" cap="all" dirty="0" smtClean="0">
                <a:solidFill>
                  <a:srgbClr val="FFFFFE"/>
                </a:solidFill>
                <a:latin typeface="Arial" pitchFamily="34" charset="0"/>
                <a:cs typeface="Arial" pitchFamily="34" charset="0"/>
              </a:rPr>
              <a:t> </a:t>
            </a:r>
            <a:r>
              <a:rPr lang="en-US" cap="all" dirty="0">
                <a:solidFill>
                  <a:srgbClr val="FFFFFE"/>
                </a:solidFill>
                <a:latin typeface="Arial" pitchFamily="34" charset="0"/>
                <a:cs typeface="Arial" pitchFamily="34" charset="0"/>
              </a:rPr>
              <a:t>in Miami with debris seen everywhere.</a:t>
            </a:r>
          </a:p>
        </p:txBody>
      </p:sp>
      <p:cxnSp>
        <p:nvCxnSpPr>
          <p:cNvPr id="25" name="Straight Connector 20">
            <a:extLst>
              <a:ext uri="{FF2B5EF4-FFF2-40B4-BE49-F238E27FC236}">
                <a16:creationId xmlns:a16="http://schemas.microsoft.com/office/drawing/2014/main" xmlns="" id="{65409EC7-69B1-45CC-8FB7-1964C1AB672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65509" y="4666480"/>
            <a:ext cx="6832499" cy="0"/>
          </a:xfrm>
          <a:prstGeom prst="line">
            <a:avLst/>
          </a:prstGeom>
          <a:ln w="31750">
            <a:solidFill>
              <a:srgbClr val="876E4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9355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3522FE7-5A29-4EF6-B1EF-2CA55748A7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xmlns="" id="{C2192E09-EBC7-416C-B887-DFF915D7F4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xmlns="" id="{2924498D-E084-44BE-A196-CFCE355643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3BBC7667-C352-4842-9AFD-E5C16AD002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xmlns="" id="{B5F9E98A-4FF4-43D6-9C48-6DF0E7F2D2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D207A636-DC99-4588-80C4-9E069B97C3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Title 3">
            <a:extLst>
              <a:ext uri="{FF2B5EF4-FFF2-40B4-BE49-F238E27FC236}">
                <a16:creationId xmlns:a16="http://schemas.microsoft.com/office/drawing/2014/main" xmlns="" id="{A4903A04-4F57-4659-A297-9A6258BE28E6}"/>
              </a:ext>
            </a:extLst>
          </p:cNvPr>
          <p:cNvSpPr>
            <a:spLocks noGrp="1"/>
          </p:cNvSpPr>
          <p:nvPr>
            <p:ph type="title"/>
          </p:nvPr>
        </p:nvSpPr>
        <p:spPr>
          <a:xfrm>
            <a:off x="960933" y="960241"/>
            <a:ext cx="6849699" cy="4203872"/>
          </a:xfrm>
        </p:spPr>
        <p:txBody>
          <a:bodyPr vert="horz" lIns="91440" tIns="45720" rIns="91440" bIns="0" rtlCol="0" anchor="ctr">
            <a:normAutofit/>
          </a:bodyPr>
          <a:lstStyle/>
          <a:p>
            <a:pPr algn="r"/>
            <a:r>
              <a:rPr lang="en-US" sz="5000" dirty="0">
                <a:latin typeface="Algerian" pitchFamily="82" charset="0"/>
              </a:rPr>
              <a:t>How can our future generation play and swim in these contaminated beaches?</a:t>
            </a:r>
          </a:p>
        </p:txBody>
      </p:sp>
      <p:cxnSp>
        <p:nvCxnSpPr>
          <p:cNvPr id="6" name="Straight Connector 20">
            <a:extLst>
              <a:ext uri="{FF2B5EF4-FFF2-40B4-BE49-F238E27FC236}">
                <a16:creationId xmlns:a16="http://schemas.microsoft.com/office/drawing/2014/main" xmlns="" id="{0F2BAA51-3181-4303-929A-FCD9C33F890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22">
            <a:extLst>
              <a:ext uri="{FF2B5EF4-FFF2-40B4-BE49-F238E27FC236}">
                <a16:creationId xmlns:a16="http://schemas.microsoft.com/office/drawing/2014/main" xmlns="" id="{D4ED6A5F-3B06-48C5-850F-8045C4DF69A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 name="Straight Connector 24">
            <a:extLst>
              <a:ext uri="{FF2B5EF4-FFF2-40B4-BE49-F238E27FC236}">
                <a16:creationId xmlns:a16="http://schemas.microsoft.com/office/drawing/2014/main" xmlns="" id="{C9A60B9D-8DAC-4DA9-88DE-9911621A2B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263692"/>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xmlns="" id="{C63C853E-3842-4594-86A9-051FFAF4D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8" name="Picture 12">
            <a:extLst>
              <a:ext uri="{FF2B5EF4-FFF2-40B4-BE49-F238E27FC236}">
                <a16:creationId xmlns:a16="http://schemas.microsoft.com/office/drawing/2014/main" xmlns="" id="{B591CDC5-6B61-4116-B3B5-0FF42B6E60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2" name="Straight Connector 14">
            <a:extLst>
              <a:ext uri="{FF2B5EF4-FFF2-40B4-BE49-F238E27FC236}">
                <a16:creationId xmlns:a16="http://schemas.microsoft.com/office/drawing/2014/main" xmlns="" id="{25B08984-5BEB-422F-A364-2B41E6A516E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16">
            <a:extLst>
              <a:ext uri="{FF2B5EF4-FFF2-40B4-BE49-F238E27FC236}">
                <a16:creationId xmlns:a16="http://schemas.microsoft.com/office/drawing/2014/main" xmlns="" id="{A8F413B1-54E0-4B16-92AB-1CC5C7D645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icture Placeholder 5" descr="A group of people walking down a street next to a building&#10;&#10;Description automatically generated">
            <a:extLst>
              <a:ext uri="{FF2B5EF4-FFF2-40B4-BE49-F238E27FC236}">
                <a16:creationId xmlns:a16="http://schemas.microsoft.com/office/drawing/2014/main" xmlns="" id="{C1E3DFB4-440E-442F-9166-23997B4089A5}"/>
              </a:ext>
            </a:extLst>
          </p:cNvPr>
          <p:cNvPicPr>
            <a:picLocks noGrp="1" noChangeAspect="1"/>
          </p:cNvPicPr>
          <p:nvPr>
            <p:ph type="pic" idx="1"/>
          </p:nvPr>
        </p:nvPicPr>
        <p:blipFill rotWithShape="1">
          <a:blip r:embed="rId3"/>
          <a:srcRect r="-1" b="15728"/>
          <a:stretch/>
        </p:blipFill>
        <p:spPr>
          <a:xfrm>
            <a:off x="20" y="10"/>
            <a:ext cx="12191675" cy="6857990"/>
          </a:xfrm>
          <a:prstGeom prst="rect">
            <a:avLst/>
          </a:prstGeom>
        </p:spPr>
      </p:pic>
      <p:sp>
        <p:nvSpPr>
          <p:cNvPr id="76" name="Rectangle 18">
            <a:extLst>
              <a:ext uri="{FF2B5EF4-FFF2-40B4-BE49-F238E27FC236}">
                <a16:creationId xmlns:a16="http://schemas.microsoft.com/office/drawing/2014/main" xmlns="" id="{2E67E8BF-E4B2-4098-9FB3-9E400BD86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30686" y="4905349"/>
            <a:ext cx="5610646"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3A95258-F5F1-4CFD-B6AA-819E2AE3125D}"/>
              </a:ext>
            </a:extLst>
          </p:cNvPr>
          <p:cNvSpPr>
            <a:spLocks noGrp="1"/>
          </p:cNvSpPr>
          <p:nvPr>
            <p:ph type="title"/>
          </p:nvPr>
        </p:nvSpPr>
        <p:spPr>
          <a:xfrm>
            <a:off x="6094412" y="5239131"/>
            <a:ext cx="5279490" cy="960087"/>
          </a:xfrm>
        </p:spPr>
        <p:txBody>
          <a:bodyPr vert="horz" lIns="91440" tIns="45720" rIns="91440" bIns="45720" rtlCol="0" anchor="t" anchorCtr="1">
            <a:normAutofit/>
          </a:bodyPr>
          <a:lstStyle/>
          <a:p>
            <a:r>
              <a:rPr lang="en-US" sz="2200" dirty="0">
                <a:solidFill>
                  <a:srgbClr val="FFFFFE"/>
                </a:solidFill>
                <a:latin typeface="Algerian" pitchFamily="82" charset="0"/>
              </a:rPr>
              <a:t>A flooded underground shopping mall in new York city.</a:t>
            </a:r>
          </a:p>
        </p:txBody>
      </p:sp>
      <p:cxnSp>
        <p:nvCxnSpPr>
          <p:cNvPr id="77" name="Straight Connector 20">
            <a:extLst>
              <a:ext uri="{FF2B5EF4-FFF2-40B4-BE49-F238E27FC236}">
                <a16:creationId xmlns:a16="http://schemas.microsoft.com/office/drawing/2014/main" xmlns="" id="{3781A10F-5DF6-4C9B-AE0B-5249E4399D2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4411" y="5073596"/>
            <a:ext cx="5283196" cy="0"/>
          </a:xfrm>
          <a:prstGeom prst="line">
            <a:avLst/>
          </a:prstGeom>
          <a:ln w="31750">
            <a:solidFill>
              <a:srgbClr val="C1004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040150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TotalTime>280</TotalTime>
  <Words>461</Words>
  <Application>Microsoft Office PowerPoint</Application>
  <PresentationFormat>Custom</PresentationFormat>
  <Paragraphs>29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Gallery</vt:lpstr>
      <vt:lpstr>Climate change is real</vt:lpstr>
      <vt:lpstr>Climate change leads to the destruction of habitats</vt:lpstr>
      <vt:lpstr>This is a polar bear with it’s cubs at the ice glaciers.</vt:lpstr>
      <vt:lpstr>This is a polar bear on pack ice</vt:lpstr>
      <vt:lpstr>What will happen to it? Where will it go and how will it survive?</vt:lpstr>
      <vt:lpstr>This was a beach in Miami before hurricane irma.</vt:lpstr>
      <vt:lpstr>Another beach in Miami.</vt:lpstr>
      <vt:lpstr>How can our future generation play and swim in these contaminated beaches?</vt:lpstr>
      <vt:lpstr>A flooded underground shopping mall in new York city.</vt:lpstr>
      <vt:lpstr>Can you imagine the amount of goods that were destroyed? </vt:lpstr>
      <vt:lpstr>We can put a stop to all these  by doing the following.</vt:lpstr>
      <vt:lpstr>Stop using carbon emission vehicles and switch to electrical vehicles.</vt:lpstr>
      <vt:lpstr>Recycle all plastic products.</vt:lpstr>
      <vt:lpstr>Using public transportations.</vt:lpstr>
      <vt:lpstr>Use other forms of exercise like walking, cycling, skating e.t.c</vt:lpstr>
      <vt:lpstr>Get politically active and vote </vt:lpstr>
      <vt:lpstr>Invest in renewable energy</vt:lpstr>
      <vt:lpstr>Be an advocate for climate change.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is real</dc:title>
  <dc:creator>Dikanna Shark Eze</dc:creator>
  <cp:lastModifiedBy>255</cp:lastModifiedBy>
  <cp:revision>16</cp:revision>
  <dcterms:created xsi:type="dcterms:W3CDTF">2019-11-29T18:05:49Z</dcterms:created>
  <dcterms:modified xsi:type="dcterms:W3CDTF">2019-12-02T22:53:31Z</dcterms:modified>
</cp:coreProperties>
</file>