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F8"/>
    <a:srgbClr val="121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29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4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39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72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5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79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42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0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80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63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9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379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B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6150B-FE72-481F-B1B7-49AFF92A5CDF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869721-D090-41A4-9C44-38F87D0B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4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hyperlink" Target="mailto:khandakerocean@gmail.com" TargetMode="External"/><Relationship Id="rId16" Type="http://schemas.openxmlformats.org/officeDocument/2006/relationships/image" Target="../media/image14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6DB8C38-4661-C646-DFFC-3D848A86555F}"/>
              </a:ext>
            </a:extLst>
          </p:cNvPr>
          <p:cNvSpPr txBox="1"/>
          <p:nvPr/>
        </p:nvSpPr>
        <p:spPr>
          <a:xfrm>
            <a:off x="167951" y="242595"/>
            <a:ext cx="3312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Ocean Khandaker</a:t>
            </a: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A9ACD6-1F48-478D-5788-D1367B5B6D91}"/>
              </a:ext>
            </a:extLst>
          </p:cNvPr>
          <p:cNvSpPr txBox="1"/>
          <p:nvPr/>
        </p:nvSpPr>
        <p:spPr>
          <a:xfrm>
            <a:off x="167951" y="550371"/>
            <a:ext cx="365293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Georgia Pro" panose="020F0502020204030204" pitchFamily="18" charset="0"/>
                <a:cs typeface="Times New Roman" panose="02020603050405020304" pitchFamily="18" charset="0"/>
              </a:rPr>
              <a:t>Applied Mathematics Student | Quantitative Problem-Solver | Queens, NY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277EB1-C658-1C1C-5108-3AB2E676625C}"/>
              </a:ext>
            </a:extLst>
          </p:cNvPr>
          <p:cNvSpPr/>
          <p:nvPr/>
        </p:nvSpPr>
        <p:spPr>
          <a:xfrm>
            <a:off x="172616" y="1686355"/>
            <a:ext cx="2416629" cy="30231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E9F2CE-453C-6279-5CCB-73C746B8181C}"/>
              </a:ext>
            </a:extLst>
          </p:cNvPr>
          <p:cNvSpPr/>
          <p:nvPr/>
        </p:nvSpPr>
        <p:spPr>
          <a:xfrm>
            <a:off x="2719876" y="2194629"/>
            <a:ext cx="2416629" cy="30231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6361B4-38D0-3AFD-52C3-1538C7380C70}"/>
              </a:ext>
            </a:extLst>
          </p:cNvPr>
          <p:cNvSpPr/>
          <p:nvPr/>
        </p:nvSpPr>
        <p:spPr>
          <a:xfrm>
            <a:off x="5290457" y="2563655"/>
            <a:ext cx="2416629" cy="30231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A488D82-23B0-5BEE-E89F-DFF44CE00AF3}"/>
              </a:ext>
            </a:extLst>
          </p:cNvPr>
          <p:cNvSpPr txBox="1"/>
          <p:nvPr/>
        </p:nvSpPr>
        <p:spPr>
          <a:xfrm>
            <a:off x="62984" y="9092530"/>
            <a:ext cx="35549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Contact : </a:t>
            </a:r>
            <a:r>
              <a:rPr lang="en-US" sz="1600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  <a:hlinkClick r:id="rId2"/>
              </a:rPr>
              <a:t>khandakerocean@gmail.com</a:t>
            </a:r>
            <a:endParaRPr lang="en-US" sz="1600" dirty="0">
              <a:latin typeface="Times New Roman" panose="02020603050405020304" pitchFamily="18" charset="0"/>
              <a:ea typeface="UD Digi Kyokasho NP-B" panose="020B0400000000000000" pitchFamily="18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Thank you </a:t>
            </a:r>
            <a:r>
              <a:rPr lang="en-US" sz="1600" dirty="0">
                <a:solidFill>
                  <a:schemeClr val="accent1"/>
                </a:solidFill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for</a:t>
            </a:r>
            <a:r>
              <a:rPr lang="en-US" sz="1600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 viewing </a:t>
            </a:r>
            <a:r>
              <a:rPr lang="en-US" sz="1600" dirty="0">
                <a:solidFill>
                  <a:schemeClr val="accent1"/>
                </a:solidFill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my</a:t>
            </a:r>
            <a:r>
              <a:rPr lang="en-US" sz="1600" dirty="0">
                <a:latin typeface="Times New Roman" panose="02020603050405020304" pitchFamily="18" charset="0"/>
                <a:ea typeface="UD Digi Kyokasho NP-B" panose="020B0400000000000000" pitchFamily="18" charset="-128"/>
                <a:cs typeface="Times New Roman" panose="02020603050405020304" pitchFamily="18" charset="0"/>
              </a:rPr>
              <a:t> visual introduction.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9EB55E-6255-6A15-B927-D7F19CBCEA41}"/>
              </a:ext>
            </a:extLst>
          </p:cNvPr>
          <p:cNvSpPr txBox="1"/>
          <p:nvPr/>
        </p:nvSpPr>
        <p:spPr>
          <a:xfrm>
            <a:off x="233265" y="1399562"/>
            <a:ext cx="126896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About 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DBC1C9-3887-D83C-25BB-37770478EEE1}"/>
              </a:ext>
            </a:extLst>
          </p:cNvPr>
          <p:cNvSpPr txBox="1"/>
          <p:nvPr/>
        </p:nvSpPr>
        <p:spPr>
          <a:xfrm>
            <a:off x="2873829" y="1905391"/>
            <a:ext cx="13622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I think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C603968-83B3-FFD6-60E4-DB8D39B8465C}"/>
              </a:ext>
            </a:extLst>
          </p:cNvPr>
          <p:cNvSpPr txBox="1"/>
          <p:nvPr/>
        </p:nvSpPr>
        <p:spPr>
          <a:xfrm>
            <a:off x="2719875" y="2228556"/>
            <a:ext cx="241662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•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Learn by experimenting and building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Use pattern recognition and trial-and-error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Break complex problems into smaller parts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Stay persistent until systems work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23571BA-A89F-A125-9AF9-ECB20075483A}"/>
              </a:ext>
            </a:extLst>
          </p:cNvPr>
          <p:cNvSpPr txBox="1"/>
          <p:nvPr/>
        </p:nvSpPr>
        <p:spPr>
          <a:xfrm>
            <a:off x="5339442" y="2668555"/>
            <a:ext cx="222535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Translating abstract ideas into real technology. I am especially interested in optimization, AI, and infrastructure that turns mathematical theory into practical tools.</a:t>
            </a:r>
          </a:p>
          <a:p>
            <a:endParaRPr lang="en-US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506A4A6-686E-EBE5-F8E3-E87074F62B90}"/>
              </a:ext>
            </a:extLst>
          </p:cNvPr>
          <p:cNvSpPr txBox="1"/>
          <p:nvPr/>
        </p:nvSpPr>
        <p:spPr>
          <a:xfrm>
            <a:off x="5425755" y="2240490"/>
            <a:ext cx="123163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My goals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F9648A-B011-EB1A-5703-66A28FB17099}"/>
              </a:ext>
            </a:extLst>
          </p:cNvPr>
          <p:cNvSpPr txBox="1"/>
          <p:nvPr/>
        </p:nvSpPr>
        <p:spPr>
          <a:xfrm>
            <a:off x="167951" y="1771700"/>
            <a:ext cx="2411962" cy="24776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am an applied mathematics student who enjoys learning through hands-on experimentation. I developed my problem-solving skills by modding games and testing Android operating systems, which taught me how to analyze systems and learn independently.</a:t>
            </a:r>
          </a:p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Graphic 21" descr="Golden Ratio outline">
            <a:extLst>
              <a:ext uri="{FF2B5EF4-FFF2-40B4-BE49-F238E27FC236}">
                <a16:creationId xmlns:a16="http://schemas.microsoft.com/office/drawing/2014/main" id="{380C1609-C58D-79CD-95F7-690DD7AB88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600701" y="4244379"/>
            <a:ext cx="937727" cy="937727"/>
          </a:xfrm>
          <a:prstGeom prst="rect">
            <a:avLst/>
          </a:prstGeom>
        </p:spPr>
      </p:pic>
      <p:pic>
        <p:nvPicPr>
          <p:cNvPr id="26" name="Graphic 25" descr="Pyramid Shape outline">
            <a:extLst>
              <a:ext uri="{FF2B5EF4-FFF2-40B4-BE49-F238E27FC236}">
                <a16:creationId xmlns:a16="http://schemas.microsoft.com/office/drawing/2014/main" id="{1015277C-B7B7-9404-3E76-2C3971BFBB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94410" y="4484437"/>
            <a:ext cx="914400" cy="914400"/>
          </a:xfrm>
          <a:prstGeom prst="rect">
            <a:avLst/>
          </a:prstGeom>
        </p:spPr>
      </p:pic>
      <p:pic>
        <p:nvPicPr>
          <p:cNvPr id="28" name="Graphic 27" descr="Lights On outline">
            <a:extLst>
              <a:ext uri="{FF2B5EF4-FFF2-40B4-BE49-F238E27FC236}">
                <a16:creationId xmlns:a16="http://schemas.microsoft.com/office/drawing/2014/main" id="{7E71B181-3178-B414-369B-E29F270AC20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690257" y="3886553"/>
            <a:ext cx="433876" cy="433876"/>
          </a:xfrm>
          <a:prstGeom prst="rect">
            <a:avLst/>
          </a:prstGeom>
        </p:spPr>
      </p:pic>
      <p:pic>
        <p:nvPicPr>
          <p:cNvPr id="30" name="Graphic 29" descr="Head with gears with solid fill">
            <a:extLst>
              <a:ext uri="{FF2B5EF4-FFF2-40B4-BE49-F238E27FC236}">
                <a16:creationId xmlns:a16="http://schemas.microsoft.com/office/drawing/2014/main" id="{EADB0D11-DC38-806E-3B04-EE07BBC9163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60748" y="4178253"/>
            <a:ext cx="914400" cy="914400"/>
          </a:xfrm>
          <a:prstGeom prst="rect">
            <a:avLst/>
          </a:prstGeom>
        </p:spPr>
      </p:pic>
      <p:pic>
        <p:nvPicPr>
          <p:cNvPr id="32" name="Graphic 31" descr="Atom outline">
            <a:extLst>
              <a:ext uri="{FF2B5EF4-FFF2-40B4-BE49-F238E27FC236}">
                <a16:creationId xmlns:a16="http://schemas.microsoft.com/office/drawing/2014/main" id="{81B686BC-4B99-C157-1680-4DF6EECBD6C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3944518" y="4075214"/>
            <a:ext cx="669471" cy="669471"/>
          </a:xfrm>
          <a:prstGeom prst="rect">
            <a:avLst/>
          </a:prstGeom>
        </p:spPr>
      </p:pic>
      <p:pic>
        <p:nvPicPr>
          <p:cNvPr id="34" name="Graphic 33" descr="Person eating outline">
            <a:extLst>
              <a:ext uri="{FF2B5EF4-FFF2-40B4-BE49-F238E27FC236}">
                <a16:creationId xmlns:a16="http://schemas.microsoft.com/office/drawing/2014/main" id="{D58429D6-9EFE-EB6A-CB3F-CB722989E7C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320285" y="3706188"/>
            <a:ext cx="914400" cy="914400"/>
          </a:xfrm>
          <a:prstGeom prst="rect">
            <a:avLst/>
          </a:prstGeom>
        </p:spPr>
      </p:pic>
      <p:pic>
        <p:nvPicPr>
          <p:cNvPr id="38" name="Graphic 37" descr="Mailbox with solid fill">
            <a:extLst>
              <a:ext uri="{FF2B5EF4-FFF2-40B4-BE49-F238E27FC236}">
                <a16:creationId xmlns:a16="http://schemas.microsoft.com/office/drawing/2014/main" id="{59A44AC9-DF57-3B84-BB5F-652DA3D1CB4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359020" y="9079006"/>
            <a:ext cx="331237" cy="331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50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2E74D6D8589F4C8E759106F425F3BF" ma:contentTypeVersion="5" ma:contentTypeDescription="Create a new document." ma:contentTypeScope="" ma:versionID="f7fb029c74bc54d2f420099f2801ecec">
  <xsd:schema xmlns:xsd="http://www.w3.org/2001/XMLSchema" xmlns:xs="http://www.w3.org/2001/XMLSchema" xmlns:p="http://schemas.microsoft.com/office/2006/metadata/properties" xmlns:ns3="c9a43476-bc18-4872-bc64-77273149d2cf" targetNamespace="http://schemas.microsoft.com/office/2006/metadata/properties" ma:root="true" ma:fieldsID="c09fd5f81f1bba952031359e21638479" ns3:_="">
    <xsd:import namespace="c9a43476-bc18-4872-bc64-77273149d2cf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a43476-bc18-4872-bc64-77273149d2cf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9a43476-bc18-4872-bc64-77273149d2cf" xsi:nil="true"/>
  </documentManagement>
</p:properties>
</file>

<file path=customXml/itemProps1.xml><?xml version="1.0" encoding="utf-8"?>
<ds:datastoreItem xmlns:ds="http://schemas.openxmlformats.org/officeDocument/2006/customXml" ds:itemID="{88E20B6E-CFC4-48E9-9B42-1329D11103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a43476-bc18-4872-bc64-77273149d2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ADC674-A2C7-482E-BE42-573FE7FCCE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2996F2-B60B-4D64-A914-18722655991A}">
  <ds:schemaRefs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c9a43476-bc18-4872-bc64-77273149d2cf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123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Georgia Pro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KHANDAKER SAAD ASHWAD OCEAN</dc:creator>
  <cp:lastModifiedBy>KHANDAKER SAAD ASHWAD OCEAN</cp:lastModifiedBy>
  <cp:revision>1</cp:revision>
  <dcterms:created xsi:type="dcterms:W3CDTF">2026-02-04T03:33:10Z</dcterms:created>
  <dcterms:modified xsi:type="dcterms:W3CDTF">2026-02-04T04:29:58Z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0x010100F32E74D6D8589F4C8E759106F425F3BF</vt:lpwstr>
  </property>
</Properties>
</file>