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Source Code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7e694b745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7e694b745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e694b745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e694b745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e694b745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7e694b745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5793400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5793400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e694b745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7e694b745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57934006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57934006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e694b745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7e694b745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nsider.augusta.edu/ai-privacy-gui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 House Safety &amp; Security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0" y="44373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Jennifer Chino, Leonor Fuentes, Nusrat Fatima Khan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03150" y="379300"/>
            <a:ext cx="8537700" cy="748200"/>
          </a:xfrm>
          <a:prstGeom prst="rect">
            <a:avLst/>
          </a:prstGeom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AI Help us? In Our daily life</a:t>
            </a:r>
            <a:endParaRPr sz="2000"/>
          </a:p>
        </p:txBody>
      </p:sp>
      <p:sp>
        <p:nvSpPr>
          <p:cNvPr id="63" name="Google Shape;63;p14"/>
          <p:cNvSpPr txBox="1"/>
          <p:nvPr/>
        </p:nvSpPr>
        <p:spPr>
          <a:xfrm>
            <a:off x="303150" y="1127500"/>
            <a:ext cx="643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How do people use ai in their daily life?</a:t>
            </a: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9700" y="1778250"/>
            <a:ext cx="60771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●"/>
            </a:pPr>
            <a:r>
              <a:rPr lang="en-GB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Google home and smart speakers use AI.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-People use these </a:t>
            </a:r>
            <a:r>
              <a:rPr lang="en-GB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devices to ask </a:t>
            </a:r>
            <a:r>
              <a:rPr lang="en-GB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questions, to set on alarms, play music, and control smart home devices. 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28400" y="3067025"/>
            <a:ext cx="58812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Navigation Apps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-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409075" y="254550"/>
            <a:ext cx="8144100" cy="30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409075" y="563550"/>
            <a:ext cx="8144100" cy="309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722150" y="2744300"/>
            <a:ext cx="2177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744400" y="254550"/>
            <a:ext cx="639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In what ways Does the AI Home Security </a:t>
            </a:r>
            <a:r>
              <a:rPr b="1" lang="en-GB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Safety</a:t>
            </a:r>
            <a:r>
              <a:rPr b="1" lang="en-GB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Affects us</a:t>
            </a:r>
            <a:endParaRPr sz="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235750" y="1077750"/>
            <a:ext cx="3738600" cy="3932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409075" y="1212450"/>
            <a:ext cx="3356100" cy="366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630950" y="1077750"/>
            <a:ext cx="3687900" cy="39321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4782500" y="1237725"/>
            <a:ext cx="3356100" cy="363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469675" y="1264775"/>
            <a:ext cx="3173100" cy="3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</a:pPr>
            <a:r>
              <a:rPr b="1"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Like any other device, it is more uncomplicated into being hacked, which means the person would have </a:t>
            </a:r>
            <a:r>
              <a:rPr b="1"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access</a:t>
            </a:r>
            <a:r>
              <a:rPr b="1"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into spying what </a:t>
            </a:r>
            <a:r>
              <a:rPr b="1"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you</a:t>
            </a:r>
            <a:r>
              <a:rPr b="1"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do. </a:t>
            </a:r>
            <a:endParaRPr b="1"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</a:pPr>
            <a:r>
              <a:rPr b="1"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Devices listen to </a:t>
            </a:r>
            <a:r>
              <a:rPr b="1"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</a:t>
            </a:r>
            <a:r>
              <a:rPr b="1"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you say which can make AI tools attack you by using your private information </a:t>
            </a:r>
            <a:r>
              <a:rPr b="1"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b="1"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</a:pPr>
            <a:r>
              <a:rPr b="1" lang="en-GB" sz="1400"/>
              <a:t>It detects and alerts us with cybersecurity .(analyzing codes or patterns)</a:t>
            </a:r>
            <a:endParaRPr b="1"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</a:pPr>
            <a:r>
              <a:rPr b="1" lang="en-GB" sz="1400">
                <a:highlight>
                  <a:srgbClr val="F9CB9C"/>
                </a:highlight>
              </a:rPr>
              <a:t>Helps us communicate with other through the camera.</a:t>
            </a:r>
            <a:r>
              <a:rPr b="1" lang="en-GB" sz="1400"/>
              <a:t> </a:t>
            </a:r>
            <a:endParaRPr b="1"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en-GB" sz="1400"/>
              <a:t>Transportation such as self driving cars.</a:t>
            </a:r>
            <a:endParaRPr b="1" sz="1400"/>
          </a:p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AI House Security System?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267250" y="1400725"/>
            <a:ext cx="3040800" cy="1788600"/>
          </a:xfrm>
          <a:prstGeom prst="rect">
            <a:avLst/>
          </a:prstGeom>
          <a:ln cap="flat" cmpd="sng" w="9525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An AI House </a:t>
            </a:r>
            <a:r>
              <a:rPr lang="en-GB" sz="1600">
                <a:solidFill>
                  <a:srgbClr val="000000"/>
                </a:solidFill>
              </a:rPr>
              <a:t>Security</a:t>
            </a:r>
            <a:r>
              <a:rPr lang="en-GB" sz="1600">
                <a:solidFill>
                  <a:srgbClr val="000000"/>
                </a:solidFill>
              </a:rPr>
              <a:t> </a:t>
            </a:r>
            <a:r>
              <a:rPr lang="en-GB" sz="1600">
                <a:solidFill>
                  <a:srgbClr val="000000"/>
                </a:solidFill>
              </a:rPr>
              <a:t>System</a:t>
            </a:r>
            <a:r>
              <a:rPr lang="en-GB" sz="1600">
                <a:solidFill>
                  <a:srgbClr val="000000"/>
                </a:solidFill>
              </a:rPr>
              <a:t> is a machine that helps monitor  your home.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descr="ai text with circuit pattern (proporcionada por Getty Images)"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925" y="212488"/>
            <a:ext cx="2163400" cy="14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5644625" y="133650"/>
            <a:ext cx="3360600" cy="243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Source Code Pro"/>
                <a:ea typeface="Source Code Pro"/>
                <a:cs typeface="Source Code Pro"/>
                <a:sym typeface="Source Code Pro"/>
              </a:rPr>
              <a:t>Ex: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Source Code Pro"/>
                <a:ea typeface="Source Code Pro"/>
                <a:cs typeface="Source Code Pro"/>
                <a:sym typeface="Source Code Pro"/>
              </a:rPr>
              <a:t>When people are waiting outside the door through cameras it helps us recognize those people. 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>
                <a:latin typeface="Source Code Pro"/>
                <a:ea typeface="Source Code Pro"/>
                <a:cs typeface="Source Code Pro"/>
                <a:sym typeface="Source Code Pro"/>
              </a:rPr>
              <a:t>It helps people lock your house through your phone.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Home Security System and How Does It Work? - DFS"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0175" y="2441100"/>
            <a:ext cx="3294400" cy="25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165650" y="132525"/>
            <a:ext cx="20871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3217800" y="1490850"/>
            <a:ext cx="2708400" cy="21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devices</a:t>
            </a:r>
            <a:endParaRPr/>
          </a:p>
        </p:txBody>
      </p:sp>
      <p:sp>
        <p:nvSpPr>
          <p:cNvPr id="101" name="Google Shape;101;p18"/>
          <p:cNvSpPr txBox="1"/>
          <p:nvPr>
            <p:ph type="title"/>
          </p:nvPr>
        </p:nvSpPr>
        <p:spPr>
          <a:xfrm>
            <a:off x="165650" y="132525"/>
            <a:ext cx="2708400" cy="266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Smart SPeakers : Alexa, google and even siri are AI users by </a:t>
            </a:r>
            <a:r>
              <a:rPr lang="en-GB" sz="1800"/>
              <a:t>understanding</a:t>
            </a:r>
            <a:r>
              <a:rPr lang="en-GB" sz="1800"/>
              <a:t> the orders given and knowing how to fully respond. </a:t>
            </a:r>
            <a:endParaRPr sz="1800"/>
          </a:p>
        </p:txBody>
      </p:sp>
      <p:pic>
        <p:nvPicPr>
          <p:cNvPr descr="Close Up Shot of a Modern Silver Wireless Speaker Standing on a Table at Home with Voice Recording Hologram (Provided by Getty Images)"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00" y="245900"/>
            <a:ext cx="2098888" cy="118062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p18"/>
          <p:cNvSpPr txBox="1"/>
          <p:nvPr>
            <p:ph type="title"/>
          </p:nvPr>
        </p:nvSpPr>
        <p:spPr>
          <a:xfrm>
            <a:off x="6199550" y="245900"/>
            <a:ext cx="2708400" cy="2081400"/>
          </a:xfrm>
          <a:prstGeom prst="rect">
            <a:avLst/>
          </a:prstGeom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Security cameras: Ring, arlo, etc. are used to detect movement whether its a human or a pet.</a:t>
            </a:r>
            <a:endParaRPr sz="1800"/>
          </a:p>
        </p:txBody>
      </p:sp>
      <p:pic>
        <p:nvPicPr>
          <p:cNvPr descr="Security cameras watching a house with blue color roof isolated against white background. 3d illustration (Provided by Getty Images)"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613" y="294150"/>
            <a:ext cx="2168274" cy="108413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18"/>
          <p:cNvSpPr txBox="1"/>
          <p:nvPr>
            <p:ph type="title"/>
          </p:nvPr>
        </p:nvSpPr>
        <p:spPr>
          <a:xfrm>
            <a:off x="708175" y="2890925"/>
            <a:ext cx="2708400" cy="21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ropped Hands Unlocking Door With Mobile Phone At Home (Provided by Getty Images)"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657" y="3014975"/>
            <a:ext cx="2069432" cy="12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AI help us with AI House safety &amp; </a:t>
            </a:r>
            <a:r>
              <a:rPr lang="en-GB"/>
              <a:t>Security 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228675"/>
            <a:ext cx="2573100" cy="33402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2876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en-GB" sz="1200">
                <a:solidFill>
                  <a:schemeClr val="accent1"/>
                </a:solidFill>
              </a:rPr>
              <a:t>AI Security </a:t>
            </a:r>
            <a:r>
              <a:rPr lang="en-GB" sz="1200">
                <a:solidFill>
                  <a:schemeClr val="accent1"/>
                </a:solidFill>
              </a:rPr>
              <a:t>Cameras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-It uses Artificial Intelligence to analyze what’s recording in real-time. It identifies people,objects, an the behaviours of people or animals. </a:t>
            </a:r>
            <a:endParaRPr sz="1200">
              <a:solidFill>
                <a:schemeClr val="accent1"/>
              </a:solidFill>
            </a:endParaRPr>
          </a:p>
          <a:p>
            <a:pPr indent="-2876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en-GB" sz="1200">
                <a:solidFill>
                  <a:schemeClr val="accent1"/>
                </a:solidFill>
              </a:rPr>
              <a:t>Home Automation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-It uses “smart” connected devices with technology to remotely control like lighting </a:t>
            </a:r>
            <a:endParaRPr sz="1200">
              <a:solidFill>
                <a:schemeClr val="accent1"/>
              </a:solidFill>
            </a:endParaRPr>
          </a:p>
          <a:p>
            <a:pPr indent="-2876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en-GB" sz="1200">
                <a:solidFill>
                  <a:schemeClr val="accent1"/>
                </a:solidFill>
              </a:rPr>
              <a:t>Motion Detection 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accent1"/>
                </a:solidFill>
              </a:rPr>
              <a:t>-</a:t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3479250" y="1152900"/>
            <a:ext cx="2395200" cy="334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Code Pro"/>
              <a:buChar char="●"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Threat Detection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-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Code Pro"/>
              <a:buChar char="●"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Face </a:t>
            </a: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Recognition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-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6611700" y="1228675"/>
            <a:ext cx="2220600" cy="334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6524400" y="1228675"/>
            <a:ext cx="2395200" cy="334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Code Pro"/>
              <a:buChar char="●"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Threat Detection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-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Code Pro"/>
              <a:buChar char="●"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Face Recognition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-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ARticles Credit 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hlinkClick r:id="rId3"/>
              </a:rPr>
              <a:t>https://insider.augusta.edu/ai-privacy-guide/</a:t>
            </a:r>
            <a:r>
              <a:rPr lang="en-GB" sz="1600"/>
              <a:t>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7DA4C7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